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1.xml" ContentType="application/vnd.openxmlformats-officedocument.drawingml.chart+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p:sldMasterIdLst>
    <p:sldMasterId id="2147483648" r:id="rId1"/>
  </p:sldMasterIdLst>
  <p:notesMasterIdLst>
    <p:notesMasterId r:id="rId121"/>
  </p:notesMasterIdLst>
  <p:handoutMasterIdLst>
    <p:handoutMasterId r:id="rId122"/>
  </p:handoutMasterIdLst>
  <p:sldIdLst>
    <p:sldId id="1564" r:id="rId2"/>
    <p:sldId id="410" r:id="rId3"/>
    <p:sldId id="411" r:id="rId4"/>
    <p:sldId id="412" r:id="rId5"/>
    <p:sldId id="413" r:id="rId6"/>
    <p:sldId id="414" r:id="rId7"/>
    <p:sldId id="1101" r:id="rId8"/>
    <p:sldId id="1102" r:id="rId9"/>
    <p:sldId id="1103" r:id="rId10"/>
    <p:sldId id="1104" r:id="rId11"/>
    <p:sldId id="1105" r:id="rId12"/>
    <p:sldId id="1297" r:id="rId13"/>
    <p:sldId id="1298" r:id="rId14"/>
    <p:sldId id="1299" r:id="rId15"/>
    <p:sldId id="1300" r:id="rId16"/>
    <p:sldId id="1109" r:id="rId17"/>
    <p:sldId id="520" r:id="rId18"/>
    <p:sldId id="1565" r:id="rId19"/>
    <p:sldId id="1566" r:id="rId20"/>
    <p:sldId id="1567" r:id="rId21"/>
    <p:sldId id="1139" r:id="rId22"/>
    <p:sldId id="1304" r:id="rId23"/>
    <p:sldId id="1141" r:id="rId24"/>
    <p:sldId id="859" r:id="rId25"/>
    <p:sldId id="860" r:id="rId26"/>
    <p:sldId id="861" r:id="rId27"/>
    <p:sldId id="863" r:id="rId28"/>
    <p:sldId id="931" r:id="rId29"/>
    <p:sldId id="867" r:id="rId30"/>
    <p:sldId id="878" r:id="rId31"/>
    <p:sldId id="877" r:id="rId32"/>
    <p:sldId id="879" r:id="rId33"/>
    <p:sldId id="875" r:id="rId34"/>
    <p:sldId id="876" r:id="rId35"/>
    <p:sldId id="1015" r:id="rId36"/>
    <p:sldId id="1016" r:id="rId37"/>
    <p:sldId id="1313" r:id="rId38"/>
    <p:sldId id="667" r:id="rId39"/>
    <p:sldId id="677" r:id="rId40"/>
    <p:sldId id="1305" r:id="rId41"/>
    <p:sldId id="761" r:id="rId42"/>
    <p:sldId id="683" r:id="rId43"/>
    <p:sldId id="808" r:id="rId44"/>
    <p:sldId id="903" r:id="rId45"/>
    <p:sldId id="910" r:id="rId46"/>
    <p:sldId id="681" r:id="rId47"/>
    <p:sldId id="682" r:id="rId48"/>
    <p:sldId id="1314" r:id="rId49"/>
    <p:sldId id="934" r:id="rId50"/>
    <p:sldId id="1019" r:id="rId51"/>
    <p:sldId id="1306" r:id="rId52"/>
    <p:sldId id="1307" r:id="rId53"/>
    <p:sldId id="1308" r:id="rId54"/>
    <p:sldId id="1309" r:id="rId55"/>
    <p:sldId id="1310" r:id="rId56"/>
    <p:sldId id="1311" r:id="rId57"/>
    <p:sldId id="1312" r:id="rId58"/>
    <p:sldId id="1026" r:id="rId59"/>
    <p:sldId id="1027" r:id="rId60"/>
    <p:sldId id="1028" r:id="rId61"/>
    <p:sldId id="1029" r:id="rId62"/>
    <p:sldId id="1030" r:id="rId63"/>
    <p:sldId id="1031" r:id="rId64"/>
    <p:sldId id="896" r:id="rId65"/>
    <p:sldId id="897" r:id="rId66"/>
    <p:sldId id="898" r:id="rId67"/>
    <p:sldId id="899" r:id="rId68"/>
    <p:sldId id="900" r:id="rId69"/>
    <p:sldId id="901" r:id="rId70"/>
    <p:sldId id="1315" r:id="rId71"/>
    <p:sldId id="982" r:id="rId72"/>
    <p:sldId id="983" r:id="rId73"/>
    <p:sldId id="1316" r:id="rId74"/>
    <p:sldId id="1317" r:id="rId75"/>
    <p:sldId id="1319" r:id="rId76"/>
    <p:sldId id="1320" r:id="rId77"/>
    <p:sldId id="989" r:id="rId78"/>
    <p:sldId id="1321" r:id="rId79"/>
    <p:sldId id="1322" r:id="rId80"/>
    <p:sldId id="1323" r:id="rId81"/>
    <p:sldId id="1324" r:id="rId82"/>
    <p:sldId id="1037" r:id="rId83"/>
    <p:sldId id="1035" r:id="rId84"/>
    <p:sldId id="1036" r:id="rId85"/>
    <p:sldId id="1032" r:id="rId86"/>
    <p:sldId id="997" r:id="rId87"/>
    <p:sldId id="1325" r:id="rId88"/>
    <p:sldId id="1326" r:id="rId89"/>
    <p:sldId id="1327" r:id="rId90"/>
    <p:sldId id="1328" r:id="rId91"/>
    <p:sldId id="1002" r:id="rId92"/>
    <p:sldId id="1004" r:id="rId93"/>
    <p:sldId id="1329" r:id="rId94"/>
    <p:sldId id="1568" r:id="rId95"/>
    <p:sldId id="1038" r:id="rId96"/>
    <p:sldId id="1039" r:id="rId97"/>
    <p:sldId id="1040" r:id="rId98"/>
    <p:sldId id="1041" r:id="rId99"/>
    <p:sldId id="1042" r:id="rId100"/>
    <p:sldId id="1043" r:id="rId101"/>
    <p:sldId id="1007" r:id="rId102"/>
    <p:sldId id="1008" r:id="rId103"/>
    <p:sldId id="1009" r:id="rId104"/>
    <p:sldId id="1010" r:id="rId105"/>
    <p:sldId id="1047" r:id="rId106"/>
    <p:sldId id="1048" r:id="rId107"/>
    <p:sldId id="1330" r:id="rId108"/>
    <p:sldId id="1070" r:id="rId109"/>
    <p:sldId id="1082" r:id="rId110"/>
    <p:sldId id="1083" r:id="rId111"/>
    <p:sldId id="981" r:id="rId112"/>
    <p:sldId id="1084" r:id="rId113"/>
    <p:sldId id="1072" r:id="rId114"/>
    <p:sldId id="1081" r:id="rId115"/>
    <p:sldId id="1086" r:id="rId116"/>
    <p:sldId id="1075" r:id="rId117"/>
    <p:sldId id="820" r:id="rId118"/>
    <p:sldId id="857" r:id="rId119"/>
    <p:sldId id="725" r:id="rId120"/>
  </p:sldIdLst>
  <p:sldSz cx="9144000" cy="6858000" type="overhead"/>
  <p:notesSz cx="6591300" cy="9728200"/>
  <p:embeddedFontLst>
    <p:embeddedFont>
      <p:font typeface="Cambria Math" panose="02040503050406030204" pitchFamily="18" charset="0"/>
      <p:regular r:id="rId123"/>
    </p:embeddedFont>
    <p:embeddedFont>
      <p:font typeface="CMR7" panose="020B0604020202020204" charset="0"/>
      <p:regular r:id="rId124"/>
    </p:embeddedFont>
    <p:embeddedFont>
      <p:font typeface="Comic Sans MS" panose="030F0702030302020204" pitchFamily="66" charset="0"/>
      <p:regular r:id="rId125"/>
      <p:bold r:id="rId126"/>
      <p:italic r:id="rId127"/>
      <p:boldItalic r:id="rId128"/>
    </p:embeddedFont>
    <p:embeddedFont>
      <p:font typeface="Consolas" panose="020B0609020204030204" pitchFamily="49" charset="0"/>
      <p:regular r:id="rId129"/>
      <p:bold r:id="rId130"/>
      <p:italic r:id="rId131"/>
      <p:boldItalic r:id="rId132"/>
    </p:embeddedFont>
    <p:embeddedFont>
      <p:font typeface="Lucida Sans" panose="020B0602030504020204" pitchFamily="34" charset="0"/>
      <p:regular r:id="rId133"/>
      <p:bold r:id="rId134"/>
      <p:italic r:id="rId135"/>
      <p:boldItalic r:id="rId136"/>
    </p:embeddedFont>
    <p:embeddedFont>
      <p:font typeface="Marlett" pitchFamily="2" charset="2"/>
      <p:regular r:id="rId137"/>
    </p:embeddedFont>
  </p:embeddedFontLst>
  <p:defaultTextStyle>
    <a:defPPr>
      <a:defRPr lang="en-US"/>
    </a:defPPr>
    <a:lvl1pPr algn="ctr" rtl="0" eaLnBrk="0" fontAlgn="base" hangingPunct="0">
      <a:spcBef>
        <a:spcPct val="0"/>
      </a:spcBef>
      <a:spcAft>
        <a:spcPct val="0"/>
      </a:spcAft>
      <a:defRPr sz="4000" kern="1200">
        <a:solidFill>
          <a:schemeClr val="tx2"/>
        </a:solidFill>
        <a:latin typeface="Comic Sans MS" pitchFamily="66" charset="0"/>
        <a:ea typeface="+mn-ea"/>
        <a:cs typeface="+mn-cs"/>
      </a:defRPr>
    </a:lvl1pPr>
    <a:lvl2pPr marL="457200" algn="ctr" rtl="0" eaLnBrk="0" fontAlgn="base" hangingPunct="0">
      <a:spcBef>
        <a:spcPct val="0"/>
      </a:spcBef>
      <a:spcAft>
        <a:spcPct val="0"/>
      </a:spcAft>
      <a:defRPr sz="4000" kern="1200">
        <a:solidFill>
          <a:schemeClr val="tx2"/>
        </a:solidFill>
        <a:latin typeface="Comic Sans MS" pitchFamily="66" charset="0"/>
        <a:ea typeface="+mn-ea"/>
        <a:cs typeface="+mn-cs"/>
      </a:defRPr>
    </a:lvl2pPr>
    <a:lvl3pPr marL="914400" algn="ctr" rtl="0" eaLnBrk="0" fontAlgn="base" hangingPunct="0">
      <a:spcBef>
        <a:spcPct val="0"/>
      </a:spcBef>
      <a:spcAft>
        <a:spcPct val="0"/>
      </a:spcAft>
      <a:defRPr sz="4000" kern="1200">
        <a:solidFill>
          <a:schemeClr val="tx2"/>
        </a:solidFill>
        <a:latin typeface="Comic Sans MS" pitchFamily="66" charset="0"/>
        <a:ea typeface="+mn-ea"/>
        <a:cs typeface="+mn-cs"/>
      </a:defRPr>
    </a:lvl3pPr>
    <a:lvl4pPr marL="1371600" algn="ctr" rtl="0" eaLnBrk="0" fontAlgn="base" hangingPunct="0">
      <a:spcBef>
        <a:spcPct val="0"/>
      </a:spcBef>
      <a:spcAft>
        <a:spcPct val="0"/>
      </a:spcAft>
      <a:defRPr sz="4000" kern="1200">
        <a:solidFill>
          <a:schemeClr val="tx2"/>
        </a:solidFill>
        <a:latin typeface="Comic Sans MS" pitchFamily="66" charset="0"/>
        <a:ea typeface="+mn-ea"/>
        <a:cs typeface="+mn-cs"/>
      </a:defRPr>
    </a:lvl4pPr>
    <a:lvl5pPr marL="1828800" algn="ctr" rtl="0" eaLnBrk="0" fontAlgn="base" hangingPunct="0">
      <a:spcBef>
        <a:spcPct val="0"/>
      </a:spcBef>
      <a:spcAft>
        <a:spcPct val="0"/>
      </a:spcAft>
      <a:defRPr sz="4000" kern="1200">
        <a:solidFill>
          <a:schemeClr val="tx2"/>
        </a:solidFill>
        <a:latin typeface="Comic Sans MS" pitchFamily="66" charset="0"/>
        <a:ea typeface="+mn-ea"/>
        <a:cs typeface="+mn-cs"/>
      </a:defRPr>
    </a:lvl5pPr>
    <a:lvl6pPr marL="2286000" algn="l" defTabSz="914400" rtl="0" eaLnBrk="1" latinLnBrk="0" hangingPunct="1">
      <a:defRPr sz="4000" kern="1200">
        <a:solidFill>
          <a:schemeClr val="tx2"/>
        </a:solidFill>
        <a:latin typeface="Comic Sans MS" pitchFamily="66" charset="0"/>
        <a:ea typeface="+mn-ea"/>
        <a:cs typeface="+mn-cs"/>
      </a:defRPr>
    </a:lvl6pPr>
    <a:lvl7pPr marL="2743200" algn="l" defTabSz="914400" rtl="0" eaLnBrk="1" latinLnBrk="0" hangingPunct="1">
      <a:defRPr sz="4000" kern="1200">
        <a:solidFill>
          <a:schemeClr val="tx2"/>
        </a:solidFill>
        <a:latin typeface="Comic Sans MS" pitchFamily="66" charset="0"/>
        <a:ea typeface="+mn-ea"/>
        <a:cs typeface="+mn-cs"/>
      </a:defRPr>
    </a:lvl7pPr>
    <a:lvl8pPr marL="3200400" algn="l" defTabSz="914400" rtl="0" eaLnBrk="1" latinLnBrk="0" hangingPunct="1">
      <a:defRPr sz="4000" kern="1200">
        <a:solidFill>
          <a:schemeClr val="tx2"/>
        </a:solidFill>
        <a:latin typeface="Comic Sans MS" pitchFamily="66" charset="0"/>
        <a:ea typeface="+mn-ea"/>
        <a:cs typeface="+mn-cs"/>
      </a:defRPr>
    </a:lvl8pPr>
    <a:lvl9pPr marL="3657600" algn="l" defTabSz="914400" rtl="0" eaLnBrk="1" latinLnBrk="0" hangingPunct="1">
      <a:defRPr sz="4000" kern="1200">
        <a:solidFill>
          <a:schemeClr val="tx2"/>
        </a:solidFill>
        <a:latin typeface="Comic Sans MS" pitchFamily="66" charset="0"/>
        <a:ea typeface="+mn-ea"/>
        <a:cs typeface="+mn-cs"/>
      </a:defRPr>
    </a:lvl9pPr>
  </p:defaultTextStyle>
  <p:extLst>
    <p:ext uri="{EFAFB233-063F-42B5-8137-9DF3F51BA10A}">
      <p15:sldGuideLst xmlns:p15="http://schemas.microsoft.com/office/powerpoint/2012/main">
        <p15:guide id="1" orient="horz" pos="2046">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a:srgbClr val="FF66CC"/>
    <a:srgbClr val="FF9900"/>
    <a:srgbClr val="99CCFF"/>
    <a:srgbClr val="FFFFCC"/>
    <a:srgbClr val="0066FF"/>
    <a:srgbClr val="FF7C80"/>
    <a:srgbClr val="FFFFFF"/>
    <a:srgbClr val="00FFFF"/>
    <a:srgbClr val="00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423" autoAdjust="0"/>
    <p:restoredTop sz="94610" autoAdjust="0"/>
  </p:normalViewPr>
  <p:slideViewPr>
    <p:cSldViewPr snapToGrid="0">
      <p:cViewPr varScale="1">
        <p:scale>
          <a:sx n="92" d="100"/>
          <a:sy n="92" d="100"/>
        </p:scale>
        <p:origin x="728" y="52"/>
      </p:cViewPr>
      <p:guideLst>
        <p:guide orient="horz" pos="2046"/>
        <p:guide pos="288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presProps" Target="presProp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font" Target="fonts/font1.fntdata"/><Relationship Id="rId128" Type="http://schemas.openxmlformats.org/officeDocument/2006/relationships/font" Target="fonts/font6.fntdata"/><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font" Target="fonts/font12.fntdata"/><Relationship Id="rId139"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font" Target="fonts/font2.fntdata"/><Relationship Id="rId129" Type="http://schemas.openxmlformats.org/officeDocument/2006/relationships/font" Target="fonts/font7.fntdata"/><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font" Target="fonts/font8.fntdata"/><Relationship Id="rId135" Type="http://schemas.openxmlformats.org/officeDocument/2006/relationships/font" Target="fonts/font13.fntdata"/><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font" Target="fonts/font3.fntdata"/><Relationship Id="rId141"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font" Target="fonts/font9.fntdata"/><Relationship Id="rId136" Type="http://schemas.openxmlformats.org/officeDocument/2006/relationships/font" Target="fonts/font14.fntdata"/><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notesMaster" Target="notesMasters/notesMaster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font" Target="fonts/font15.fntdata"/><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font" Target="fonts/font10.fntdata"/><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font" Target="fonts/font5.fntdata"/><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font" Target="fonts/font11.fntdata"/><Relationship Id="rId16" Type="http://schemas.openxmlformats.org/officeDocument/2006/relationships/slide" Target="slides/slide15.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2539682539682802E-2"/>
          <c:y val="9.8321342925660041E-2"/>
          <c:w val="0.67619047619048034"/>
          <c:h val="0.57793764988009588"/>
        </c:manualLayout>
      </c:layout>
      <c:lineChart>
        <c:grouping val="stacked"/>
        <c:varyColors val="0"/>
        <c:ser>
          <c:idx val="0"/>
          <c:order val="0"/>
          <c:tx>
            <c:strRef>
              <c:f>Sheet1!$A$2</c:f>
              <c:strCache>
                <c:ptCount val="1"/>
                <c:pt idx="0">
                  <c:v>speedup</c:v>
                </c:pt>
              </c:strCache>
            </c:strRef>
          </c:tx>
          <c:spPr>
            <a:ln w="40313">
              <a:solidFill>
                <a:srgbClr val="FF0000"/>
              </a:solidFill>
              <a:prstDash val="solid"/>
            </a:ln>
          </c:spPr>
          <c:marker>
            <c:symbol val="none"/>
          </c:marker>
          <c:cat>
            <c:strRef>
              <c:f>Sheet1!$B$1:$F$1</c:f>
              <c:strCache>
                <c:ptCount val="5"/>
                <c:pt idx="0">
                  <c:v>4</c:v>
                </c:pt>
                <c:pt idx="1">
                  <c:v>8</c:v>
                </c:pt>
                <c:pt idx="2">
                  <c:v>16</c:v>
                </c:pt>
                <c:pt idx="3">
                  <c:v>32</c:v>
                </c:pt>
                <c:pt idx="4">
                  <c:v>infinite</c:v>
                </c:pt>
              </c:strCache>
            </c:strRef>
          </c:cat>
          <c:val>
            <c:numRef>
              <c:f>Sheet1!$B$2:$F$2</c:f>
              <c:numCache>
                <c:formatCode>General</c:formatCode>
                <c:ptCount val="5"/>
                <c:pt idx="0">
                  <c:v>2.1</c:v>
                </c:pt>
                <c:pt idx="1">
                  <c:v>2.9</c:v>
                </c:pt>
                <c:pt idx="2">
                  <c:v>3.4</c:v>
                </c:pt>
                <c:pt idx="3">
                  <c:v>3.7</c:v>
                </c:pt>
                <c:pt idx="4">
                  <c:v>4</c:v>
                </c:pt>
              </c:numCache>
            </c:numRef>
          </c:val>
          <c:smooth val="0"/>
          <c:extLst>
            <c:ext xmlns:c16="http://schemas.microsoft.com/office/drawing/2014/chart" uri="{C3380CC4-5D6E-409C-BE32-E72D297353CC}">
              <c16:uniqueId val="{00000000-3BD0-4C93-943D-9841998CFE52}"/>
            </c:ext>
          </c:extLst>
        </c:ser>
        <c:dLbls>
          <c:showLegendKey val="0"/>
          <c:showVal val="0"/>
          <c:showCatName val="0"/>
          <c:showSerName val="0"/>
          <c:showPercent val="0"/>
          <c:showBubbleSize val="0"/>
        </c:dLbls>
        <c:smooth val="0"/>
        <c:axId val="395177768"/>
        <c:axId val="395178160"/>
      </c:lineChart>
      <c:catAx>
        <c:axId val="395177768"/>
        <c:scaling>
          <c:orientation val="minMax"/>
        </c:scaling>
        <c:delete val="0"/>
        <c:axPos val="b"/>
        <c:numFmt formatCode="General" sourceLinked="1"/>
        <c:majorTickMark val="out"/>
        <c:minorTickMark val="none"/>
        <c:tickLblPos val="nextTo"/>
        <c:spPr>
          <a:ln w="3359">
            <a:solidFill>
              <a:schemeClr val="tx1"/>
            </a:solidFill>
            <a:prstDash val="solid"/>
          </a:ln>
        </c:spPr>
        <c:txPr>
          <a:bodyPr rot="-2700000" vert="horz"/>
          <a:lstStyle/>
          <a:p>
            <a:pPr>
              <a:defRPr/>
            </a:pPr>
            <a:endParaRPr lang="en-US"/>
          </a:p>
        </c:txPr>
        <c:crossAx val="395178160"/>
        <c:crosses val="autoZero"/>
        <c:auto val="1"/>
        <c:lblAlgn val="ctr"/>
        <c:lblOffset val="100"/>
        <c:tickLblSkip val="1"/>
        <c:tickMarkSkip val="1"/>
        <c:noMultiLvlLbl val="0"/>
      </c:catAx>
      <c:valAx>
        <c:axId val="395178160"/>
        <c:scaling>
          <c:orientation val="minMax"/>
        </c:scaling>
        <c:delete val="0"/>
        <c:axPos val="l"/>
        <c:majorGridlines>
          <c:spPr>
            <a:ln w="3359">
              <a:solidFill>
                <a:schemeClr val="tx1"/>
              </a:solidFill>
              <a:prstDash val="solid"/>
            </a:ln>
          </c:spPr>
        </c:majorGridlines>
        <c:numFmt formatCode="General" sourceLinked="1"/>
        <c:majorTickMark val="out"/>
        <c:minorTickMark val="none"/>
        <c:tickLblPos val="nextTo"/>
        <c:spPr>
          <a:ln w="3359">
            <a:solidFill>
              <a:schemeClr val="tx1"/>
            </a:solidFill>
            <a:prstDash val="solid"/>
          </a:ln>
        </c:spPr>
        <c:txPr>
          <a:bodyPr rot="0" vert="horz"/>
          <a:lstStyle/>
          <a:p>
            <a:pPr>
              <a:defRPr/>
            </a:pPr>
            <a:endParaRPr lang="en-US"/>
          </a:p>
        </c:txPr>
        <c:crossAx val="395177768"/>
        <c:crosses val="autoZero"/>
        <c:crossBetween val="between"/>
      </c:valAx>
      <c:spPr>
        <a:noFill/>
        <a:ln w="13438">
          <a:solidFill>
            <a:schemeClr val="tx1"/>
          </a:solidFill>
          <a:prstDash val="solid"/>
        </a:ln>
      </c:spPr>
    </c:plotArea>
    <c:legend>
      <c:legendPos val="r"/>
      <c:layout>
        <c:manualLayout>
          <c:xMode val="edge"/>
          <c:yMode val="edge"/>
          <c:x val="0.7746031746031774"/>
          <c:y val="0.33333333333333331"/>
          <c:w val="0.21904761904761921"/>
          <c:h val="0.10551558752997602"/>
        </c:manualLayout>
      </c:layout>
      <c:overlay val="0"/>
      <c:spPr>
        <a:solidFill>
          <a:schemeClr val="bg1"/>
        </a:solidFill>
        <a:ln w="3359">
          <a:solidFill>
            <a:schemeClr val="tx1"/>
          </a:solidFill>
          <a:prstDash val="solid"/>
        </a:ln>
      </c:spPr>
    </c:legend>
    <c:plotVisOnly val="1"/>
    <c:dispBlanksAs val="zero"/>
    <c:showDLblsOverMax val="0"/>
  </c:chart>
  <c:spPr>
    <a:noFill/>
    <a:ln>
      <a:noFill/>
    </a:ln>
  </c:spPr>
  <c:txPr>
    <a:bodyPr/>
    <a:lstStyle/>
    <a:p>
      <a:pPr>
        <a:defRPr sz="1905" b="1" i="0" u="none" strike="noStrike" baseline="0">
          <a:solidFill>
            <a:schemeClr val="tx1"/>
          </a:solidFill>
          <a:latin typeface="+mj-lt"/>
          <a:ea typeface="Comic Sans MS"/>
          <a:cs typeface="Comic Sans MS"/>
        </a:defRPr>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p:cNvSpPr>
            <a:spLocks noGrp="1" noChangeArrowheads="1"/>
          </p:cNvSpPr>
          <p:nvPr>
            <p:ph type="hdr" sz="quarter"/>
          </p:nvPr>
        </p:nvSpPr>
        <p:spPr bwMode="auto">
          <a:xfrm>
            <a:off x="0" y="0"/>
            <a:ext cx="2855913" cy="48577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bodyPr>
          <a:lstStyle>
            <a:lvl1pPr algn="l">
              <a:defRPr sz="1200">
                <a:solidFill>
                  <a:srgbClr val="0000FF"/>
                </a:solidFill>
              </a:defRPr>
            </a:lvl1pPr>
          </a:lstStyle>
          <a:p>
            <a:pPr>
              <a:defRPr/>
            </a:pPr>
            <a:endParaRPr lang="en-US" dirty="0">
              <a:latin typeface="Arial" panose="020B0604020202020204" pitchFamily="34" charset="0"/>
            </a:endParaRPr>
          </a:p>
        </p:txBody>
      </p:sp>
      <p:sp>
        <p:nvSpPr>
          <p:cNvPr id="40963" name="Rectangle 3"/>
          <p:cNvSpPr>
            <a:spLocks noGrp="1" noChangeArrowheads="1"/>
          </p:cNvSpPr>
          <p:nvPr>
            <p:ph type="dt" sz="quarter" idx="1"/>
          </p:nvPr>
        </p:nvSpPr>
        <p:spPr bwMode="auto">
          <a:xfrm>
            <a:off x="3735388" y="0"/>
            <a:ext cx="2855912" cy="48577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bodyPr>
          <a:lstStyle>
            <a:lvl1pPr algn="r">
              <a:defRPr sz="1200">
                <a:solidFill>
                  <a:srgbClr val="0000FF"/>
                </a:solidFill>
              </a:defRPr>
            </a:lvl1pPr>
          </a:lstStyle>
          <a:p>
            <a:pPr>
              <a:defRPr/>
            </a:pPr>
            <a:endParaRPr lang="en-US" dirty="0">
              <a:latin typeface="Arial" panose="020B0604020202020204" pitchFamily="34" charset="0"/>
            </a:endParaRPr>
          </a:p>
        </p:txBody>
      </p:sp>
      <p:sp>
        <p:nvSpPr>
          <p:cNvPr id="40964" name="Rectangle 4"/>
          <p:cNvSpPr>
            <a:spLocks noGrp="1" noChangeArrowheads="1"/>
          </p:cNvSpPr>
          <p:nvPr>
            <p:ph type="ftr" sz="quarter" idx="2"/>
          </p:nvPr>
        </p:nvSpPr>
        <p:spPr bwMode="auto">
          <a:xfrm>
            <a:off x="0" y="9242425"/>
            <a:ext cx="2855913" cy="485775"/>
          </a:xfrm>
          <a:prstGeom prst="rect">
            <a:avLst/>
          </a:prstGeom>
          <a:noFill/>
          <a:ln w="9525">
            <a:noFill/>
            <a:miter lim="800000"/>
            <a:headEnd/>
            <a:tailEnd/>
          </a:ln>
          <a:effectLst/>
        </p:spPr>
        <p:txBody>
          <a:bodyPr vert="horz" wrap="none" lIns="91440" tIns="45720" rIns="91440" bIns="45720" numCol="1" anchor="b" anchorCtr="0" compatLnSpc="1">
            <a:prstTxWarp prst="textNoShape">
              <a:avLst/>
            </a:prstTxWarp>
          </a:bodyPr>
          <a:lstStyle>
            <a:lvl1pPr algn="l">
              <a:defRPr sz="1200">
                <a:solidFill>
                  <a:srgbClr val="0000FF"/>
                </a:solidFill>
              </a:defRPr>
            </a:lvl1pPr>
          </a:lstStyle>
          <a:p>
            <a:pPr>
              <a:defRPr/>
            </a:pPr>
            <a:endParaRPr lang="en-US" dirty="0">
              <a:latin typeface="Arial" panose="020B0604020202020204" pitchFamily="34" charset="0"/>
            </a:endParaRPr>
          </a:p>
        </p:txBody>
      </p:sp>
      <p:sp>
        <p:nvSpPr>
          <p:cNvPr id="40965" name="Rectangle 5"/>
          <p:cNvSpPr>
            <a:spLocks noGrp="1" noChangeArrowheads="1"/>
          </p:cNvSpPr>
          <p:nvPr>
            <p:ph type="sldNum" sz="quarter" idx="3"/>
          </p:nvPr>
        </p:nvSpPr>
        <p:spPr bwMode="auto">
          <a:xfrm>
            <a:off x="3735388" y="9242425"/>
            <a:ext cx="2855912" cy="485775"/>
          </a:xfrm>
          <a:prstGeom prst="rect">
            <a:avLst/>
          </a:prstGeom>
          <a:noFill/>
          <a:ln w="9525">
            <a:noFill/>
            <a:miter lim="800000"/>
            <a:headEnd/>
            <a:tailEnd/>
          </a:ln>
          <a:effectLst/>
        </p:spPr>
        <p:txBody>
          <a:bodyPr vert="horz" wrap="none" lIns="91440" tIns="45720" rIns="91440" bIns="45720" numCol="1" anchor="b" anchorCtr="0" compatLnSpc="1">
            <a:prstTxWarp prst="textNoShape">
              <a:avLst/>
            </a:prstTxWarp>
          </a:bodyPr>
          <a:lstStyle>
            <a:lvl1pPr algn="r">
              <a:defRPr sz="1200">
                <a:solidFill>
                  <a:srgbClr val="0000FF"/>
                </a:solidFill>
              </a:defRPr>
            </a:lvl1pPr>
          </a:lstStyle>
          <a:p>
            <a:pPr>
              <a:defRPr/>
            </a:pPr>
            <a:fld id="{99A4F112-1D3A-4B6A-A0CA-BE93BA885634}" type="slidenum">
              <a:rPr lang="he-IL">
                <a:latin typeface="Arial" panose="020B0604020202020204" pitchFamily="34" charset="0"/>
                <a:cs typeface="Arial" panose="020B0604020202020204" pitchFamily="34" charset="0"/>
              </a:rPr>
              <a:pPr>
                <a:defRPr/>
              </a:pPr>
              <a:t>‹#›</a:t>
            </a:fld>
            <a:endParaRPr lang="en-US" dirty="0">
              <a:latin typeface="Arial" panose="020B0604020202020204" pitchFamily="34" charset="0"/>
            </a:endParaRPr>
          </a:p>
        </p:txBody>
      </p:sp>
    </p:spTree>
    <p:extLst>
      <p:ext uri="{BB962C8B-B14F-4D97-AF65-F5344CB8AC3E}">
        <p14:creationId xmlns:p14="http://schemas.microsoft.com/office/powerpoint/2010/main" val="21817445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855913" cy="4857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solidFill>
                  <a:srgbClr val="0000FF"/>
                </a:solidFill>
                <a:latin typeface="Marlett" pitchFamily="2" charset="2"/>
              </a:defRPr>
            </a:lvl1pPr>
          </a:lstStyle>
          <a:p>
            <a:pPr>
              <a:defRPr/>
            </a:pPr>
            <a:endParaRPr lang="en-US" dirty="0"/>
          </a:p>
        </p:txBody>
      </p:sp>
      <p:sp>
        <p:nvSpPr>
          <p:cNvPr id="6147" name="Rectangle 3"/>
          <p:cNvSpPr>
            <a:spLocks noGrp="1" noChangeArrowheads="1"/>
          </p:cNvSpPr>
          <p:nvPr>
            <p:ph type="dt" idx="1"/>
          </p:nvPr>
        </p:nvSpPr>
        <p:spPr bwMode="auto">
          <a:xfrm>
            <a:off x="3735388" y="0"/>
            <a:ext cx="2855912" cy="4857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solidFill>
                  <a:srgbClr val="0000FF"/>
                </a:solidFill>
                <a:latin typeface="Marlett" pitchFamily="2" charset="2"/>
              </a:defRPr>
            </a:lvl1pPr>
          </a:lstStyle>
          <a:p>
            <a:pPr>
              <a:defRPr/>
            </a:pPr>
            <a:endParaRPr lang="en-US" dirty="0"/>
          </a:p>
        </p:txBody>
      </p:sp>
      <p:sp>
        <p:nvSpPr>
          <p:cNvPr id="76804" name="Rectangle 4"/>
          <p:cNvSpPr>
            <a:spLocks noGrp="1" noRot="1" noChangeAspect="1" noChangeArrowheads="1" noTextEdit="1"/>
          </p:cNvSpPr>
          <p:nvPr>
            <p:ph type="sldImg" idx="2"/>
          </p:nvPr>
        </p:nvSpPr>
        <p:spPr bwMode="auto">
          <a:xfrm>
            <a:off x="863600" y="730250"/>
            <a:ext cx="4864100" cy="3648075"/>
          </a:xfrm>
          <a:prstGeom prst="rect">
            <a:avLst/>
          </a:prstGeom>
          <a:noFill/>
          <a:ln w="9525">
            <a:solidFill>
              <a:srgbClr val="000000"/>
            </a:solidFill>
            <a:miter lim="800000"/>
            <a:headEnd/>
            <a:tailEnd/>
          </a:ln>
        </p:spPr>
      </p:sp>
      <p:sp>
        <p:nvSpPr>
          <p:cNvPr id="6149" name="Rectangle 5"/>
          <p:cNvSpPr>
            <a:spLocks noGrp="1" noChangeArrowheads="1"/>
          </p:cNvSpPr>
          <p:nvPr>
            <p:ph type="body" sz="quarter" idx="3"/>
          </p:nvPr>
        </p:nvSpPr>
        <p:spPr bwMode="auto">
          <a:xfrm>
            <a:off x="879475" y="4621213"/>
            <a:ext cx="4832350" cy="437673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6150" name="Rectangle 6"/>
          <p:cNvSpPr>
            <a:spLocks noGrp="1" noChangeArrowheads="1"/>
          </p:cNvSpPr>
          <p:nvPr>
            <p:ph type="ftr" sz="quarter" idx="4"/>
          </p:nvPr>
        </p:nvSpPr>
        <p:spPr bwMode="auto">
          <a:xfrm>
            <a:off x="0" y="9242425"/>
            <a:ext cx="2855913" cy="4857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solidFill>
                  <a:srgbClr val="0000FF"/>
                </a:solidFill>
                <a:latin typeface="Marlett" pitchFamily="2" charset="2"/>
              </a:defRPr>
            </a:lvl1pPr>
          </a:lstStyle>
          <a:p>
            <a:pPr>
              <a:defRPr/>
            </a:pPr>
            <a:endParaRPr lang="en-US" dirty="0"/>
          </a:p>
        </p:txBody>
      </p:sp>
      <p:sp>
        <p:nvSpPr>
          <p:cNvPr id="6151" name="Rectangle 7"/>
          <p:cNvSpPr>
            <a:spLocks noGrp="1" noChangeArrowheads="1"/>
          </p:cNvSpPr>
          <p:nvPr>
            <p:ph type="sldNum" sz="quarter" idx="5"/>
          </p:nvPr>
        </p:nvSpPr>
        <p:spPr bwMode="auto">
          <a:xfrm>
            <a:off x="3735388" y="9242425"/>
            <a:ext cx="2855912" cy="4857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solidFill>
                  <a:srgbClr val="0000FF"/>
                </a:solidFill>
                <a:latin typeface="Marlett" pitchFamily="2" charset="2"/>
                <a:cs typeface="Arial" panose="020B0604020202020204" pitchFamily="34" charset="0"/>
              </a:defRPr>
            </a:lvl1pPr>
          </a:lstStyle>
          <a:p>
            <a:pPr>
              <a:defRPr/>
            </a:pPr>
            <a:fld id="{B2B10D77-A109-4478-B954-D211296BFA89}" type="slidenum">
              <a:rPr lang="he-IL" smtClean="0"/>
              <a:pPr>
                <a:defRPr/>
              </a:pPr>
              <a:t>‹#›</a:t>
            </a:fld>
            <a:endParaRPr lang="en-US" dirty="0"/>
          </a:p>
        </p:txBody>
      </p:sp>
    </p:spTree>
    <p:extLst>
      <p:ext uri="{BB962C8B-B14F-4D97-AF65-F5344CB8AC3E}">
        <p14:creationId xmlns:p14="http://schemas.microsoft.com/office/powerpoint/2010/main" val="79710826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5EE5583B-869E-4185-8923-BC0C4BD1D48D}" type="slidenum">
              <a:rPr lang="en-US"/>
              <a:pPr/>
              <a:t>2</a:t>
            </a:fld>
            <a:endParaRPr lang="en-US" dirty="0"/>
          </a:p>
        </p:txBody>
      </p:sp>
      <p:sp>
        <p:nvSpPr>
          <p:cNvPr id="8194"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AD4BCE49-9AA7-4541-8867-64DAA0DAA278}" type="slidenum">
              <a:rPr lang="ar-SA" sz="1200">
                <a:solidFill>
                  <a:srgbClr val="0000FF"/>
                </a:solidFill>
                <a:latin typeface="Marlett" pitchFamily="2" charset="2"/>
              </a:rPr>
              <a:pPr algn="r" eaLnBrk="0" hangingPunct="0"/>
              <a:t>2</a:t>
            </a:fld>
            <a:endParaRPr lang="en-US" sz="1200" dirty="0">
              <a:solidFill>
                <a:srgbClr val="0000FF"/>
              </a:solidFill>
              <a:latin typeface="Marlett" pitchFamily="2" charset="2"/>
            </a:endParaRPr>
          </a:p>
        </p:txBody>
      </p:sp>
      <p:sp>
        <p:nvSpPr>
          <p:cNvPr id="8195" name="Rectangle 2"/>
          <p:cNvSpPr>
            <a:spLocks noGrp="1" noRot="1" noChangeAspect="1" noChangeArrowheads="1" noTextEdit="1"/>
          </p:cNvSpPr>
          <p:nvPr>
            <p:ph type="sldImg"/>
          </p:nvPr>
        </p:nvSpPr>
        <p:spPr>
          <a:xfrm>
            <a:off x="1144588" y="685800"/>
            <a:ext cx="4572000" cy="3429000"/>
          </a:xfrm>
          <a:ln/>
        </p:spPr>
      </p:sp>
      <p:sp>
        <p:nvSpPr>
          <p:cNvPr id="8196" name="Rectangle 3"/>
          <p:cNvSpPr>
            <a:spLocks noGrp="1" noChangeArrowheads="1"/>
          </p:cNvSpPr>
          <p:nvPr>
            <p:ph type="body" idx="1"/>
          </p:nvPr>
        </p:nvSpPr>
        <p:spPr>
          <a:xfrm>
            <a:off x="915988" y="4343400"/>
            <a:ext cx="5026025" cy="4114800"/>
          </a:xfrm>
        </p:spPr>
        <p:txBody>
          <a:bodyPr lIns="91432" tIns="45716" rIns="91432" bIns="45716"/>
          <a:lstStyle/>
          <a:p>
            <a:r>
              <a:rPr lang="en-US" dirty="0"/>
              <a:t>Most of you have probably heard of Moore’s law, which states that the number of transistors on a chip tends to double about every two years. Moore’s law has been the engine of growth for our field, and the reason you can buy a laptop for a few thousand dollars that would have cost millions a decade earlier. The green dots on this graph show</a:t>
            </a:r>
          </a:p>
        </p:txBody>
      </p:sp>
    </p:spTree>
    <p:extLst>
      <p:ext uri="{BB962C8B-B14F-4D97-AF65-F5344CB8AC3E}">
        <p14:creationId xmlns:p14="http://schemas.microsoft.com/office/powerpoint/2010/main" val="36134734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3F4A44F3-ACC6-43D4-B0DC-5E15CFF01F0D}" type="slidenum">
              <a:rPr lang="en-US"/>
              <a:pPr/>
              <a:t>4</a:t>
            </a:fld>
            <a:endParaRPr lang="en-US" dirty="0"/>
          </a:p>
        </p:txBody>
      </p:sp>
      <p:sp>
        <p:nvSpPr>
          <p:cNvPr id="10242"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09ADDF05-4173-45EF-B254-28875C9C38F7}" type="slidenum">
              <a:rPr lang="ar-SA" sz="1200">
                <a:solidFill>
                  <a:srgbClr val="0000FF"/>
                </a:solidFill>
                <a:latin typeface="Marlett" pitchFamily="2" charset="2"/>
              </a:rPr>
              <a:pPr algn="r" eaLnBrk="0" hangingPunct="0"/>
              <a:t>4</a:t>
            </a:fld>
            <a:endParaRPr lang="en-US" sz="1200" dirty="0">
              <a:solidFill>
                <a:srgbClr val="0000FF"/>
              </a:solidFill>
              <a:latin typeface="Marlett" pitchFamily="2" charset="2"/>
            </a:endParaRPr>
          </a:p>
        </p:txBody>
      </p:sp>
      <p:sp>
        <p:nvSpPr>
          <p:cNvPr id="10243" name="Rectangle 2"/>
          <p:cNvSpPr>
            <a:spLocks noGrp="1" noRot="1" noChangeAspect="1" noChangeArrowheads="1" noTextEdit="1"/>
          </p:cNvSpPr>
          <p:nvPr>
            <p:ph type="sldImg"/>
          </p:nvPr>
        </p:nvSpPr>
        <p:spPr>
          <a:xfrm>
            <a:off x="1144588" y="685800"/>
            <a:ext cx="4572000" cy="3429000"/>
          </a:xfrm>
          <a:ln/>
        </p:spPr>
      </p:sp>
      <p:sp>
        <p:nvSpPr>
          <p:cNvPr id="10244" name="Rectangle 3"/>
          <p:cNvSpPr>
            <a:spLocks noGrp="1" noChangeArrowheads="1"/>
          </p:cNvSpPr>
          <p:nvPr>
            <p:ph type="body" idx="1"/>
          </p:nvPr>
        </p:nvSpPr>
        <p:spPr>
          <a:xfrm>
            <a:off x="915988" y="4343400"/>
            <a:ext cx="5026025" cy="4114800"/>
          </a:xfrm>
        </p:spPr>
        <p:txBody>
          <a:bodyPr lIns="91432" tIns="45716" rIns="91432" bIns="45716"/>
          <a:lstStyle/>
          <a:p>
            <a:r>
              <a:rPr lang="en-US" dirty="0"/>
              <a:t>Traditionally, we have had inexpensive single processor with an associated memory on a chip, which we call a uniprocessor. </a:t>
            </a:r>
          </a:p>
        </p:txBody>
      </p:sp>
    </p:spTree>
    <p:extLst>
      <p:ext uri="{BB962C8B-B14F-4D97-AF65-F5344CB8AC3E}">
        <p14:creationId xmlns:p14="http://schemas.microsoft.com/office/powerpoint/2010/main" val="4103561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B0AF0A50-D1D2-4259-A5EB-194D8B5ED85D}" type="slidenum">
              <a:rPr lang="en-US"/>
              <a:pPr/>
              <a:t>5</a:t>
            </a:fld>
            <a:endParaRPr lang="en-US" dirty="0"/>
          </a:p>
        </p:txBody>
      </p:sp>
      <p:sp>
        <p:nvSpPr>
          <p:cNvPr id="12290"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13B69649-7898-4BEC-8BB9-DA186164DB6A}" type="slidenum">
              <a:rPr lang="ar-SA" sz="1200">
                <a:solidFill>
                  <a:srgbClr val="0000FF"/>
                </a:solidFill>
                <a:latin typeface="Marlett" pitchFamily="2" charset="2"/>
              </a:rPr>
              <a:pPr algn="r" eaLnBrk="0" hangingPunct="0"/>
              <a:t>5</a:t>
            </a:fld>
            <a:endParaRPr lang="en-US" sz="1200" dirty="0">
              <a:solidFill>
                <a:srgbClr val="0000FF"/>
              </a:solidFill>
              <a:latin typeface="Marlett" pitchFamily="2" charset="2"/>
            </a:endParaRPr>
          </a:p>
        </p:txBody>
      </p:sp>
      <p:sp>
        <p:nvSpPr>
          <p:cNvPr id="12291" name="Rectangle 2"/>
          <p:cNvSpPr>
            <a:spLocks noGrp="1" noRot="1" noChangeAspect="1" noChangeArrowheads="1" noTextEdit="1"/>
          </p:cNvSpPr>
          <p:nvPr>
            <p:ph type="sldImg"/>
          </p:nvPr>
        </p:nvSpPr>
        <p:spPr>
          <a:xfrm>
            <a:off x="1144588" y="685800"/>
            <a:ext cx="4572000" cy="3429000"/>
          </a:xfrm>
          <a:ln/>
        </p:spPr>
      </p:sp>
      <p:sp>
        <p:nvSpPr>
          <p:cNvPr id="12292" name="Rectangle 3"/>
          <p:cNvSpPr>
            <a:spLocks noGrp="1" noChangeArrowheads="1"/>
          </p:cNvSpPr>
          <p:nvPr>
            <p:ph type="body" idx="1"/>
          </p:nvPr>
        </p:nvSpPr>
        <p:spPr>
          <a:xfrm>
            <a:off x="915988" y="4343400"/>
            <a:ext cx="5026025" cy="4114800"/>
          </a:xfrm>
        </p:spPr>
        <p:txBody>
          <a:bodyPr lIns="91432" tIns="45716" rIns="91432" bIns="45716"/>
          <a:lstStyle/>
          <a:p>
            <a:r>
              <a:rPr lang="en-US" dirty="0"/>
              <a:t>And we had expensive multiprocessor chips in the enterprise, that is, in server farms, high performance computing centers and so on. The </a:t>
            </a:r>
          </a:p>
          <a:p>
            <a:r>
              <a:rPr lang="en-US" dirty="0"/>
              <a:t>Shared memory multiprocessor (SMP) consists of multiple CPUs connected by a bus or interconnect network to a shared memory. </a:t>
            </a:r>
          </a:p>
        </p:txBody>
      </p:sp>
    </p:spTree>
    <p:extLst>
      <p:ext uri="{BB962C8B-B14F-4D97-AF65-F5344CB8AC3E}">
        <p14:creationId xmlns:p14="http://schemas.microsoft.com/office/powerpoint/2010/main" val="2555152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A2C5BC42-C72D-4EFE-AE5D-9D4BFD6461F0}" type="slidenum">
              <a:rPr lang="en-US"/>
              <a:pPr/>
              <a:t>6</a:t>
            </a:fld>
            <a:endParaRPr lang="en-US" dirty="0"/>
          </a:p>
        </p:txBody>
      </p:sp>
      <p:sp>
        <p:nvSpPr>
          <p:cNvPr id="14338"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97DE201F-87C3-4A5C-9FF5-D3C2452727FC}" type="slidenum">
              <a:rPr lang="ar-SA" sz="1200">
                <a:solidFill>
                  <a:srgbClr val="0000FF"/>
                </a:solidFill>
                <a:latin typeface="Marlett" pitchFamily="2" charset="2"/>
              </a:rPr>
              <a:pPr algn="r" eaLnBrk="0" hangingPunct="0"/>
              <a:t>6</a:t>
            </a:fld>
            <a:endParaRPr lang="en-US" sz="1200" dirty="0">
              <a:solidFill>
                <a:srgbClr val="0000FF"/>
              </a:solidFill>
              <a:latin typeface="Marlett" pitchFamily="2" charset="2"/>
            </a:endParaRPr>
          </a:p>
        </p:txBody>
      </p:sp>
      <p:sp>
        <p:nvSpPr>
          <p:cNvPr id="14339" name="Rectangle 2"/>
          <p:cNvSpPr>
            <a:spLocks noGrp="1" noRot="1" noChangeAspect="1" noChangeArrowheads="1" noTextEdit="1"/>
          </p:cNvSpPr>
          <p:nvPr>
            <p:ph type="sldImg"/>
          </p:nvPr>
        </p:nvSpPr>
        <p:spPr>
          <a:xfrm>
            <a:off x="1144588" y="685800"/>
            <a:ext cx="4572000" cy="3429000"/>
          </a:xfrm>
          <a:ln/>
        </p:spPr>
      </p:sp>
      <p:sp>
        <p:nvSpPr>
          <p:cNvPr id="14340" name="Rectangle 3"/>
          <p:cNvSpPr>
            <a:spLocks noGrp="1" noChangeArrowheads="1"/>
          </p:cNvSpPr>
          <p:nvPr>
            <p:ph type="body" idx="1"/>
          </p:nvPr>
        </p:nvSpPr>
        <p:spPr>
          <a:xfrm>
            <a:off x="915988" y="4343400"/>
            <a:ext cx="5026025" cy="4114800"/>
          </a:xfrm>
        </p:spPr>
        <p:txBody>
          <a:bodyPr lIns="91432" tIns="45716" rIns="91432" bIns="45716"/>
          <a:lstStyle/>
          <a:p>
            <a:r>
              <a:rPr lang="en-US" dirty="0"/>
              <a:t>The revolution we are going through is that the desktop is now becoming a multiprocessor also. We call this type of processor a system-on-a-chip or a multicore machine or a chip multiprocessor (CMP). The chip you see here is the Sun T2000 Niagara CMP that has 8 cores and shared cache and memory. We will learn about the Niagara in more detail later. It is the machine you will be using for your homework assignments. </a:t>
            </a:r>
          </a:p>
        </p:txBody>
      </p:sp>
    </p:spTree>
    <p:extLst>
      <p:ext uri="{BB962C8B-B14F-4D97-AF65-F5344CB8AC3E}">
        <p14:creationId xmlns:p14="http://schemas.microsoft.com/office/powerpoint/2010/main" val="15120816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673677D5-6900-4771-95C3-4A537DB2FE79}" type="slidenum">
              <a:rPr lang="en-US"/>
              <a:pPr/>
              <a:t>7</a:t>
            </a:fld>
            <a:endParaRPr lang="en-US" dirty="0"/>
          </a:p>
        </p:txBody>
      </p:sp>
      <p:sp>
        <p:nvSpPr>
          <p:cNvPr id="22530" name="Rectangle 7"/>
          <p:cNvSpPr txBox="1">
            <a:spLocks noGrp="1" noChangeArrowheads="1"/>
          </p:cNvSpPr>
          <p:nvPr/>
        </p:nvSpPr>
        <p:spPr bwMode="auto">
          <a:xfrm>
            <a:off x="3735070" y="9241790"/>
            <a:ext cx="2856230" cy="486410"/>
          </a:xfrm>
          <a:prstGeom prst="rect">
            <a:avLst/>
          </a:prstGeom>
          <a:noFill/>
          <a:ln w="9525">
            <a:noFill/>
            <a:miter lim="800000"/>
            <a:headEnd/>
            <a:tailEnd/>
          </a:ln>
        </p:spPr>
        <p:txBody>
          <a:bodyPr lIns="91432" tIns="45716" rIns="91432" bIns="45716" anchor="b"/>
          <a:lstStyle/>
          <a:p>
            <a:pPr algn="r" eaLnBrk="0" hangingPunct="0"/>
            <a:fld id="{69EEF91A-CD52-4990-9030-2C30AAF7D351}" type="slidenum">
              <a:rPr lang="ar-SA" sz="1200">
                <a:solidFill>
                  <a:srgbClr val="0000FF"/>
                </a:solidFill>
                <a:latin typeface="Marlett" pitchFamily="2" charset="2"/>
                <a:cs typeface="Arial" panose="020B0604020202020204" pitchFamily="34" charset="0"/>
              </a:rPr>
              <a:pPr algn="r" eaLnBrk="0" hangingPunct="0"/>
              <a:t>7</a:t>
            </a:fld>
            <a:endParaRPr lang="en-US" sz="1200" dirty="0">
              <a:solidFill>
                <a:srgbClr val="0000FF"/>
              </a:solidFill>
              <a:latin typeface="Marlett" pitchFamily="2" charset="2"/>
            </a:endParaRPr>
          </a:p>
        </p:txBody>
      </p:sp>
      <p:sp>
        <p:nvSpPr>
          <p:cNvPr id="22531" name="Rectangle 2"/>
          <p:cNvSpPr>
            <a:spLocks noGrp="1" noRot="1" noChangeAspect="1" noChangeArrowheads="1" noTextEdit="1"/>
          </p:cNvSpPr>
          <p:nvPr>
            <p:ph type="sldImg"/>
          </p:nvPr>
        </p:nvSpPr>
        <p:spPr>
          <a:xfrm>
            <a:off x="865188" y="730250"/>
            <a:ext cx="4864100" cy="3648075"/>
          </a:xfrm>
          <a:ln/>
        </p:spPr>
      </p:sp>
      <p:sp>
        <p:nvSpPr>
          <p:cNvPr id="22532" name="Rectangle 3"/>
          <p:cNvSpPr>
            <a:spLocks noGrp="1" noChangeArrowheads="1"/>
          </p:cNvSpPr>
          <p:nvPr>
            <p:ph type="body" idx="1"/>
          </p:nvPr>
        </p:nvSpPr>
        <p:spPr>
          <a:xfrm>
            <a:off x="878840" y="4620895"/>
            <a:ext cx="4833620" cy="4377690"/>
          </a:xfrm>
        </p:spPr>
        <p:txBody>
          <a:bodyPr lIns="91432" tIns="45716" rIns="91432" bIns="45716"/>
          <a:lstStyle/>
          <a:p>
            <a:r>
              <a:rPr lang="en-US" dirty="0"/>
              <a:t>Recall the traditional scaling process for software: write it once, trust Intel to make the CPU faster to improve performance. </a:t>
            </a:r>
          </a:p>
        </p:txBody>
      </p:sp>
    </p:spTree>
    <p:extLst>
      <p:ext uri="{BB962C8B-B14F-4D97-AF65-F5344CB8AC3E}">
        <p14:creationId xmlns:p14="http://schemas.microsoft.com/office/powerpoint/2010/main" val="36313231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072FBF19-C824-46BB-82C2-1C191CF25F6D}" type="slidenum">
              <a:rPr lang="en-US"/>
              <a:pPr/>
              <a:t>8</a:t>
            </a:fld>
            <a:endParaRPr lang="en-US" dirty="0"/>
          </a:p>
        </p:txBody>
      </p:sp>
      <p:sp>
        <p:nvSpPr>
          <p:cNvPr id="24578" name="Rectangle 7"/>
          <p:cNvSpPr txBox="1">
            <a:spLocks noGrp="1" noChangeArrowheads="1"/>
          </p:cNvSpPr>
          <p:nvPr/>
        </p:nvSpPr>
        <p:spPr bwMode="auto">
          <a:xfrm>
            <a:off x="3735070" y="9241790"/>
            <a:ext cx="2856230" cy="486410"/>
          </a:xfrm>
          <a:prstGeom prst="rect">
            <a:avLst/>
          </a:prstGeom>
          <a:noFill/>
          <a:ln w="9525">
            <a:noFill/>
            <a:miter lim="800000"/>
            <a:headEnd/>
            <a:tailEnd/>
          </a:ln>
        </p:spPr>
        <p:txBody>
          <a:bodyPr lIns="91432" tIns="45716" rIns="91432" bIns="45716" anchor="b"/>
          <a:lstStyle/>
          <a:p>
            <a:pPr algn="r" eaLnBrk="0" hangingPunct="0"/>
            <a:fld id="{7996289B-89E0-4338-8DA1-898FC32134AA}" type="slidenum">
              <a:rPr lang="ar-SA" sz="1200">
                <a:solidFill>
                  <a:srgbClr val="0000FF"/>
                </a:solidFill>
                <a:latin typeface="Marlett" pitchFamily="2" charset="2"/>
                <a:cs typeface="Arial" panose="020B0604020202020204" pitchFamily="34" charset="0"/>
              </a:rPr>
              <a:pPr algn="r" eaLnBrk="0" hangingPunct="0"/>
              <a:t>8</a:t>
            </a:fld>
            <a:endParaRPr lang="en-US" sz="1200" dirty="0">
              <a:solidFill>
                <a:srgbClr val="0000FF"/>
              </a:solidFill>
              <a:latin typeface="Marlett" pitchFamily="2" charset="2"/>
            </a:endParaRPr>
          </a:p>
        </p:txBody>
      </p:sp>
      <p:sp>
        <p:nvSpPr>
          <p:cNvPr id="24579" name="Rectangle 2"/>
          <p:cNvSpPr>
            <a:spLocks noGrp="1" noRot="1" noChangeAspect="1" noChangeArrowheads="1" noTextEdit="1"/>
          </p:cNvSpPr>
          <p:nvPr>
            <p:ph type="sldImg"/>
          </p:nvPr>
        </p:nvSpPr>
        <p:spPr>
          <a:xfrm>
            <a:off x="865188" y="730250"/>
            <a:ext cx="4864100" cy="3648075"/>
          </a:xfrm>
          <a:ln/>
        </p:spPr>
      </p:sp>
      <p:sp>
        <p:nvSpPr>
          <p:cNvPr id="24580" name="Rectangle 3"/>
          <p:cNvSpPr>
            <a:spLocks noGrp="1" noChangeArrowheads="1"/>
          </p:cNvSpPr>
          <p:nvPr>
            <p:ph type="body" idx="1"/>
          </p:nvPr>
        </p:nvSpPr>
        <p:spPr>
          <a:xfrm>
            <a:off x="878840" y="4620895"/>
            <a:ext cx="4833620" cy="4377690"/>
          </a:xfrm>
        </p:spPr>
        <p:txBody>
          <a:bodyPr lIns="91432" tIns="45716" rIns="91432" bIns="45716"/>
          <a:lstStyle/>
          <a:p>
            <a:r>
              <a:rPr lang="en-US" dirty="0"/>
              <a:t>With multicores, we will have to parallelize the code to make software faster, and we cannot do this automatically (except in a limited way on the level of individual instructions). </a:t>
            </a:r>
          </a:p>
        </p:txBody>
      </p:sp>
    </p:spTree>
    <p:extLst>
      <p:ext uri="{BB962C8B-B14F-4D97-AF65-F5344CB8AC3E}">
        <p14:creationId xmlns:p14="http://schemas.microsoft.com/office/powerpoint/2010/main" val="4069698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3BAA3401-955C-4DA1-B59E-ED41CD93E1CC}" type="slidenum">
              <a:rPr lang="en-US"/>
              <a:pPr/>
              <a:t>9</a:t>
            </a:fld>
            <a:endParaRPr lang="en-US" dirty="0"/>
          </a:p>
        </p:txBody>
      </p:sp>
      <p:sp>
        <p:nvSpPr>
          <p:cNvPr id="26626" name="Rectangle 7"/>
          <p:cNvSpPr txBox="1">
            <a:spLocks noGrp="1" noChangeArrowheads="1"/>
          </p:cNvSpPr>
          <p:nvPr/>
        </p:nvSpPr>
        <p:spPr bwMode="auto">
          <a:xfrm>
            <a:off x="3735070" y="9241790"/>
            <a:ext cx="2856230" cy="486410"/>
          </a:xfrm>
          <a:prstGeom prst="rect">
            <a:avLst/>
          </a:prstGeom>
          <a:noFill/>
          <a:ln w="9525">
            <a:noFill/>
            <a:miter lim="800000"/>
            <a:headEnd/>
            <a:tailEnd/>
          </a:ln>
        </p:spPr>
        <p:txBody>
          <a:bodyPr lIns="91432" tIns="45716" rIns="91432" bIns="45716" anchor="b"/>
          <a:lstStyle/>
          <a:p>
            <a:pPr algn="r" eaLnBrk="0" hangingPunct="0"/>
            <a:fld id="{1CC37AB0-8047-4E51-8B4D-27524A406642}" type="slidenum">
              <a:rPr lang="ar-SA" sz="1200">
                <a:solidFill>
                  <a:srgbClr val="0000FF"/>
                </a:solidFill>
                <a:latin typeface="Marlett" pitchFamily="2" charset="2"/>
                <a:cs typeface="Arial" panose="020B0604020202020204" pitchFamily="34" charset="0"/>
              </a:rPr>
              <a:pPr algn="r" eaLnBrk="0" hangingPunct="0"/>
              <a:t>9</a:t>
            </a:fld>
            <a:endParaRPr lang="en-US" sz="1200" dirty="0">
              <a:solidFill>
                <a:srgbClr val="0000FF"/>
              </a:solidFill>
              <a:latin typeface="Marlett" pitchFamily="2" charset="2"/>
            </a:endParaRPr>
          </a:p>
        </p:txBody>
      </p:sp>
      <p:sp>
        <p:nvSpPr>
          <p:cNvPr id="26627" name="Rectangle 2"/>
          <p:cNvSpPr>
            <a:spLocks noGrp="1" noRot="1" noChangeAspect="1" noChangeArrowheads="1" noTextEdit="1"/>
          </p:cNvSpPr>
          <p:nvPr>
            <p:ph type="sldImg"/>
          </p:nvPr>
        </p:nvSpPr>
        <p:spPr>
          <a:xfrm>
            <a:off x="865188" y="730250"/>
            <a:ext cx="4864100" cy="3648075"/>
          </a:xfrm>
          <a:ln/>
        </p:spPr>
      </p:sp>
      <p:sp>
        <p:nvSpPr>
          <p:cNvPr id="26628" name="Rectangle 3"/>
          <p:cNvSpPr>
            <a:spLocks noGrp="1" noChangeArrowheads="1"/>
          </p:cNvSpPr>
          <p:nvPr>
            <p:ph type="body" idx="1"/>
          </p:nvPr>
        </p:nvSpPr>
        <p:spPr>
          <a:xfrm>
            <a:off x="878840" y="4620895"/>
            <a:ext cx="4833620" cy="4377690"/>
          </a:xfrm>
        </p:spPr>
        <p:txBody>
          <a:bodyPr lIns="91432" tIns="45716" rIns="91432" bIns="45716"/>
          <a:lstStyle/>
          <a:p>
            <a:r>
              <a:rPr lang="en-US" dirty="0"/>
              <a:t>This is because splitting the application up to utilize the cores is not simple, and coordination among the various code parts requires care.</a:t>
            </a:r>
          </a:p>
        </p:txBody>
      </p:sp>
    </p:spTree>
    <p:extLst>
      <p:ext uri="{BB962C8B-B14F-4D97-AF65-F5344CB8AC3E}">
        <p14:creationId xmlns:p14="http://schemas.microsoft.com/office/powerpoint/2010/main" val="37670530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F9AFFE50-F3F8-44D5-AC8F-A608841CDE7E}" type="slidenum">
              <a:rPr lang="en-US"/>
              <a:pPr/>
              <a:t>10</a:t>
            </a:fld>
            <a:endParaRPr lang="en-US" dirty="0"/>
          </a:p>
        </p:txBody>
      </p:sp>
      <p:sp>
        <p:nvSpPr>
          <p:cNvPr id="221186" name="Rectangle 7"/>
          <p:cNvSpPr txBox="1">
            <a:spLocks noGrp="1" noChangeArrowheads="1"/>
          </p:cNvSpPr>
          <p:nvPr/>
        </p:nvSpPr>
        <p:spPr bwMode="auto">
          <a:xfrm>
            <a:off x="3735070" y="9241790"/>
            <a:ext cx="2856230" cy="486410"/>
          </a:xfrm>
          <a:prstGeom prst="rect">
            <a:avLst/>
          </a:prstGeom>
          <a:noFill/>
          <a:ln w="9525">
            <a:noFill/>
            <a:miter lim="800000"/>
            <a:headEnd/>
            <a:tailEnd/>
          </a:ln>
        </p:spPr>
        <p:txBody>
          <a:bodyPr lIns="91432" tIns="45716" rIns="91432" bIns="45716" anchor="b"/>
          <a:lstStyle/>
          <a:p>
            <a:pPr algn="r" eaLnBrk="0" hangingPunct="0"/>
            <a:fld id="{5FE2CB80-73A0-43E0-89F1-31361CF8785E}" type="slidenum">
              <a:rPr lang="ar-SA" sz="1200">
                <a:solidFill>
                  <a:srgbClr val="0000FF"/>
                </a:solidFill>
                <a:latin typeface="Marlett" pitchFamily="2" charset="2"/>
                <a:cs typeface="Arial" panose="020B0604020202020204" pitchFamily="34" charset="0"/>
              </a:rPr>
              <a:pPr algn="r" eaLnBrk="0" hangingPunct="0"/>
              <a:t>10</a:t>
            </a:fld>
            <a:endParaRPr lang="en-US" sz="1200" dirty="0">
              <a:solidFill>
                <a:srgbClr val="0000FF"/>
              </a:solidFill>
              <a:latin typeface="Marlett" pitchFamily="2" charset="2"/>
            </a:endParaRPr>
          </a:p>
        </p:txBody>
      </p:sp>
      <p:sp>
        <p:nvSpPr>
          <p:cNvPr id="221187" name="Rectangle 2"/>
          <p:cNvSpPr>
            <a:spLocks noGrp="1" noRot="1" noChangeAspect="1" noChangeArrowheads="1" noTextEdit="1"/>
          </p:cNvSpPr>
          <p:nvPr>
            <p:ph type="sldImg"/>
          </p:nvPr>
        </p:nvSpPr>
        <p:spPr>
          <a:xfrm>
            <a:off x="865188" y="730250"/>
            <a:ext cx="4864100" cy="3648075"/>
          </a:xfrm>
          <a:ln/>
        </p:spPr>
      </p:sp>
      <p:sp>
        <p:nvSpPr>
          <p:cNvPr id="221188" name="Rectangle 3"/>
          <p:cNvSpPr>
            <a:spLocks noGrp="1" noChangeArrowheads="1"/>
          </p:cNvSpPr>
          <p:nvPr>
            <p:ph type="body" idx="1"/>
          </p:nvPr>
        </p:nvSpPr>
        <p:spPr>
          <a:xfrm>
            <a:off x="880367" y="4620895"/>
            <a:ext cx="4830568" cy="4377690"/>
          </a:xfrm>
        </p:spPr>
        <p:txBody>
          <a:bodyPr lIns="91432" tIns="45716" rIns="91432" bIns="45716"/>
          <a:lstStyle/>
          <a:p>
            <a:r>
              <a:rPr lang="en-US" dirty="0"/>
              <a:t>This kind of analysis is very important for concurrent computation.</a:t>
            </a:r>
          </a:p>
          <a:p>
            <a:r>
              <a:rPr lang="en-US" dirty="0"/>
              <a:t>The formula we need is called \emph{Amdahl's Law}.</a:t>
            </a:r>
          </a:p>
          <a:p>
            <a:r>
              <a:rPr lang="en-US" dirty="0"/>
              <a:t>It captures the notion that the extent to</a:t>
            </a:r>
          </a:p>
          <a:p>
            <a:r>
              <a:rPr lang="en-US" dirty="0"/>
              <a:t>which we can speed up any complex job (not just painting)</a:t>
            </a:r>
          </a:p>
          <a:p>
            <a:r>
              <a:rPr lang="en-US" dirty="0"/>
              <a:t>is limited by how much of the job must be executed sequentially.</a:t>
            </a:r>
          </a:p>
          <a:p>
            <a:endParaRPr lang="en-US" dirty="0"/>
          </a:p>
          <a:p>
            <a:r>
              <a:rPr lang="en-US" dirty="0"/>
              <a:t>Define the \emph{speedup} $S$ of a job to be the ratio between the</a:t>
            </a:r>
          </a:p>
          <a:p>
            <a:r>
              <a:rPr lang="en-US" dirty="0"/>
              <a:t>time it takes one processor to complete the job (as measured by a wall clock)</a:t>
            </a:r>
          </a:p>
          <a:p>
            <a:r>
              <a:rPr lang="en-US" dirty="0"/>
              <a:t>versus the time it takes $n$ concurrent processors to complete the same job.</a:t>
            </a:r>
          </a:p>
          <a:p>
            <a:r>
              <a:rPr lang="en-US" dirty="0"/>
              <a:t>\emph{Amdahl's Law} characterizes the maximum speedup $S$ that can be achieved by $n$</a:t>
            </a:r>
          </a:p>
          <a:p>
            <a:r>
              <a:rPr lang="en-US" dirty="0"/>
              <a:t>processors collaborating on an application where $p$ is the fraction of</a:t>
            </a:r>
          </a:p>
          <a:p>
            <a:r>
              <a:rPr lang="en-US" dirty="0"/>
              <a:t>the job that can be executed in parallel.</a:t>
            </a:r>
          </a:p>
          <a:p>
            <a:r>
              <a:rPr lang="en-US" dirty="0"/>
              <a:t>Assume, for simplicity,</a:t>
            </a:r>
          </a:p>
          <a:p>
            <a:r>
              <a:rPr lang="en-US" dirty="0"/>
              <a:t>that it takes (normalized) time 1 for a single processor to complete the job.</a:t>
            </a:r>
          </a:p>
          <a:p>
            <a:r>
              <a:rPr lang="en-US" dirty="0"/>
              <a:t>With $n$ concurrent processors, the parallel part takes time $p/n$ and the sequential part takes time $1-p$.</a:t>
            </a:r>
          </a:p>
          <a:p>
            <a:r>
              <a:rPr lang="en-US" dirty="0"/>
              <a:t>Overall, the parallelized computation takes time:</a:t>
            </a:r>
          </a:p>
          <a:p>
            <a:r>
              <a:rPr lang="en-US" dirty="0"/>
              <a:t>$$</a:t>
            </a:r>
          </a:p>
          <a:p>
            <a:r>
              <a:rPr lang="en-US" dirty="0"/>
              <a:t>1 - p + \frac{p}{n}</a:t>
            </a:r>
          </a:p>
          <a:p>
            <a:r>
              <a:rPr lang="en-US" dirty="0"/>
              <a:t>$$</a:t>
            </a:r>
          </a:p>
          <a:p>
            <a:r>
              <a:rPr lang="en-US" dirty="0"/>
              <a:t>Amdahl's Law says that the speedup, that is,</a:t>
            </a:r>
          </a:p>
          <a:p>
            <a:r>
              <a:rPr lang="en-US" dirty="0"/>
              <a:t>the ratio between the sequential (single-processor) time and the parallel time,</a:t>
            </a:r>
          </a:p>
          <a:p>
            <a:r>
              <a:rPr lang="en-US" dirty="0"/>
              <a:t>is:</a:t>
            </a:r>
          </a:p>
          <a:p>
            <a:r>
              <a:rPr lang="en-US" dirty="0"/>
              <a:t>$$</a:t>
            </a:r>
          </a:p>
          <a:p>
            <a:r>
              <a:rPr lang="en-US" dirty="0"/>
              <a:t>S = \frac{1}{1 - p + \frac{p}{n}}</a:t>
            </a:r>
          </a:p>
          <a:p>
            <a:r>
              <a:rPr lang="en-US" dirty="0"/>
              <a:t>$$</a:t>
            </a:r>
          </a:p>
          <a:p>
            <a:endParaRPr lang="en-US" dirty="0"/>
          </a:p>
          <a:p>
            <a:r>
              <a:rPr lang="en-US" dirty="0"/>
              <a:t>We show this in the next set of slides</a:t>
            </a:r>
          </a:p>
        </p:txBody>
      </p:sp>
    </p:spTree>
    <p:extLst>
      <p:ext uri="{BB962C8B-B14F-4D97-AF65-F5344CB8AC3E}">
        <p14:creationId xmlns:p14="http://schemas.microsoft.com/office/powerpoint/2010/main" val="27040827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877CBB3A-6FE2-4BE0-A84D-20B3D0D67A22}" type="slidenum">
              <a:rPr lang="en-US"/>
              <a:pPr/>
              <a:t>11</a:t>
            </a:fld>
            <a:endParaRPr lang="en-US" dirty="0"/>
          </a:p>
        </p:txBody>
      </p:sp>
      <p:sp>
        <p:nvSpPr>
          <p:cNvPr id="223234" name="Rectangle 7"/>
          <p:cNvSpPr txBox="1">
            <a:spLocks noGrp="1" noChangeArrowheads="1"/>
          </p:cNvSpPr>
          <p:nvPr/>
        </p:nvSpPr>
        <p:spPr bwMode="auto">
          <a:xfrm>
            <a:off x="3735070" y="9241790"/>
            <a:ext cx="2856230" cy="486410"/>
          </a:xfrm>
          <a:prstGeom prst="rect">
            <a:avLst/>
          </a:prstGeom>
          <a:noFill/>
          <a:ln w="9525">
            <a:noFill/>
            <a:miter lim="800000"/>
            <a:headEnd/>
            <a:tailEnd/>
          </a:ln>
        </p:spPr>
        <p:txBody>
          <a:bodyPr lIns="91432" tIns="45716" rIns="91432" bIns="45716" anchor="b"/>
          <a:lstStyle/>
          <a:p>
            <a:pPr algn="r" eaLnBrk="0" hangingPunct="0"/>
            <a:fld id="{5B64967C-6A36-429F-9ED2-5A6E3A646F8F}" type="slidenum">
              <a:rPr lang="ar-SA" sz="1200">
                <a:solidFill>
                  <a:srgbClr val="0000FF"/>
                </a:solidFill>
                <a:latin typeface="Marlett" pitchFamily="2" charset="2"/>
                <a:cs typeface="Arial" panose="020B0604020202020204" pitchFamily="34" charset="0"/>
              </a:rPr>
              <a:pPr algn="r" eaLnBrk="0" hangingPunct="0"/>
              <a:t>11</a:t>
            </a:fld>
            <a:endParaRPr lang="en-US" sz="1200" dirty="0">
              <a:solidFill>
                <a:srgbClr val="0000FF"/>
              </a:solidFill>
              <a:latin typeface="Marlett" pitchFamily="2" charset="2"/>
            </a:endParaRPr>
          </a:p>
        </p:txBody>
      </p:sp>
      <p:sp>
        <p:nvSpPr>
          <p:cNvPr id="223235" name="Rectangle 2"/>
          <p:cNvSpPr>
            <a:spLocks noGrp="1" noRot="1" noChangeAspect="1" noChangeArrowheads="1" noTextEdit="1"/>
          </p:cNvSpPr>
          <p:nvPr>
            <p:ph type="sldImg"/>
          </p:nvPr>
        </p:nvSpPr>
        <p:spPr>
          <a:xfrm>
            <a:off x="865188" y="730250"/>
            <a:ext cx="4864100" cy="3648075"/>
          </a:xfrm>
          <a:ln/>
        </p:spPr>
      </p:sp>
      <p:sp>
        <p:nvSpPr>
          <p:cNvPr id="223236" name="Rectangle 3"/>
          <p:cNvSpPr>
            <a:spLocks noGrp="1" noChangeArrowheads="1"/>
          </p:cNvSpPr>
          <p:nvPr>
            <p:ph type="body" idx="1"/>
          </p:nvPr>
        </p:nvSpPr>
        <p:spPr>
          <a:xfrm>
            <a:off x="880367" y="4620895"/>
            <a:ext cx="4830568" cy="4377690"/>
          </a:xfrm>
        </p:spPr>
        <p:txBody>
          <a:bodyPr lIns="91432" tIns="45716" rIns="91432" bIns="45716"/>
          <a:lstStyle/>
          <a:p>
            <a:r>
              <a:rPr lang="en-US" dirty="0"/>
              <a:t>AVOID USING THE WORD “CODE”, P is not a fraction of the code but if the execution time of the solution algorithm. It could be that 5% of the code are executed in a loop and account for 90% of the execution time. </a:t>
            </a:r>
          </a:p>
        </p:txBody>
      </p:sp>
    </p:spTree>
    <p:extLst>
      <p:ext uri="{BB962C8B-B14F-4D97-AF65-F5344CB8AC3E}">
        <p14:creationId xmlns:p14="http://schemas.microsoft.com/office/powerpoint/2010/main" val="10630430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877CBB3A-6FE2-4BE0-A84D-20B3D0D67A22}" type="slidenum">
              <a:rPr lang="en-US"/>
              <a:pPr/>
              <a:t>12</a:t>
            </a:fld>
            <a:endParaRPr lang="en-US" dirty="0"/>
          </a:p>
        </p:txBody>
      </p:sp>
      <p:sp>
        <p:nvSpPr>
          <p:cNvPr id="223234" name="Rectangle 7"/>
          <p:cNvSpPr txBox="1">
            <a:spLocks noGrp="1" noChangeArrowheads="1"/>
          </p:cNvSpPr>
          <p:nvPr/>
        </p:nvSpPr>
        <p:spPr bwMode="auto">
          <a:xfrm>
            <a:off x="3735070" y="9241790"/>
            <a:ext cx="2856230" cy="486410"/>
          </a:xfrm>
          <a:prstGeom prst="rect">
            <a:avLst/>
          </a:prstGeom>
          <a:noFill/>
          <a:ln w="9525">
            <a:noFill/>
            <a:miter lim="800000"/>
            <a:headEnd/>
            <a:tailEnd/>
          </a:ln>
        </p:spPr>
        <p:txBody>
          <a:bodyPr lIns="91432" tIns="45716" rIns="91432" bIns="45716" anchor="b"/>
          <a:lstStyle/>
          <a:p>
            <a:pPr algn="r" eaLnBrk="0" hangingPunct="0"/>
            <a:fld id="{5B64967C-6A36-429F-9ED2-5A6E3A646F8F}" type="slidenum">
              <a:rPr lang="ar-SA" sz="1200">
                <a:solidFill>
                  <a:srgbClr val="0000FF"/>
                </a:solidFill>
                <a:latin typeface="Marlett" pitchFamily="2" charset="2"/>
                <a:cs typeface="Arial" panose="020B0604020202020204" pitchFamily="34" charset="0"/>
              </a:rPr>
              <a:pPr algn="r" eaLnBrk="0" hangingPunct="0"/>
              <a:t>12</a:t>
            </a:fld>
            <a:endParaRPr lang="en-US" sz="1200" dirty="0">
              <a:solidFill>
                <a:srgbClr val="0000FF"/>
              </a:solidFill>
              <a:latin typeface="Marlett" pitchFamily="2" charset="2"/>
            </a:endParaRPr>
          </a:p>
        </p:txBody>
      </p:sp>
      <p:sp>
        <p:nvSpPr>
          <p:cNvPr id="223235" name="Rectangle 2"/>
          <p:cNvSpPr>
            <a:spLocks noGrp="1" noRot="1" noChangeAspect="1" noChangeArrowheads="1" noTextEdit="1"/>
          </p:cNvSpPr>
          <p:nvPr>
            <p:ph type="sldImg"/>
          </p:nvPr>
        </p:nvSpPr>
        <p:spPr>
          <a:xfrm>
            <a:off x="865188" y="730250"/>
            <a:ext cx="4864100" cy="3648075"/>
          </a:xfrm>
          <a:ln/>
        </p:spPr>
      </p:sp>
      <p:sp>
        <p:nvSpPr>
          <p:cNvPr id="223236" name="Rectangle 3"/>
          <p:cNvSpPr>
            <a:spLocks noGrp="1" noChangeArrowheads="1"/>
          </p:cNvSpPr>
          <p:nvPr>
            <p:ph type="body" idx="1"/>
          </p:nvPr>
        </p:nvSpPr>
        <p:spPr>
          <a:xfrm>
            <a:off x="880367" y="4620895"/>
            <a:ext cx="4830568" cy="4377690"/>
          </a:xfrm>
        </p:spPr>
        <p:txBody>
          <a:bodyPr lIns="91432" tIns="45716" rIns="91432" bIns="45716"/>
          <a:lstStyle/>
          <a:p>
            <a:r>
              <a:rPr lang="en-US" dirty="0"/>
              <a:t>AVOID USING THE WORD “CODE”, P is not a fraction of the code but if the execution time of the solution algorithm. It could be that 5% of the code are executed in a loop and account for 90% of the execution time. </a:t>
            </a:r>
          </a:p>
        </p:txBody>
      </p:sp>
    </p:spTree>
    <p:extLst>
      <p:ext uri="{BB962C8B-B14F-4D97-AF65-F5344CB8AC3E}">
        <p14:creationId xmlns:p14="http://schemas.microsoft.com/office/powerpoint/2010/main" val="20791900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877CBB3A-6FE2-4BE0-A84D-20B3D0D67A22}" type="slidenum">
              <a:rPr lang="en-US"/>
              <a:pPr/>
              <a:t>13</a:t>
            </a:fld>
            <a:endParaRPr lang="en-US" dirty="0"/>
          </a:p>
        </p:txBody>
      </p:sp>
      <p:sp>
        <p:nvSpPr>
          <p:cNvPr id="223234" name="Rectangle 7"/>
          <p:cNvSpPr txBox="1">
            <a:spLocks noGrp="1" noChangeArrowheads="1"/>
          </p:cNvSpPr>
          <p:nvPr/>
        </p:nvSpPr>
        <p:spPr bwMode="auto">
          <a:xfrm>
            <a:off x="3735070" y="9241790"/>
            <a:ext cx="2856230" cy="486410"/>
          </a:xfrm>
          <a:prstGeom prst="rect">
            <a:avLst/>
          </a:prstGeom>
          <a:noFill/>
          <a:ln w="9525">
            <a:noFill/>
            <a:miter lim="800000"/>
            <a:headEnd/>
            <a:tailEnd/>
          </a:ln>
        </p:spPr>
        <p:txBody>
          <a:bodyPr lIns="91432" tIns="45716" rIns="91432" bIns="45716" anchor="b"/>
          <a:lstStyle/>
          <a:p>
            <a:pPr algn="r" eaLnBrk="0" hangingPunct="0"/>
            <a:fld id="{5B64967C-6A36-429F-9ED2-5A6E3A646F8F}" type="slidenum">
              <a:rPr lang="ar-SA" sz="1200">
                <a:solidFill>
                  <a:srgbClr val="0000FF"/>
                </a:solidFill>
                <a:latin typeface="Marlett" pitchFamily="2" charset="2"/>
                <a:cs typeface="Arial" panose="020B0604020202020204" pitchFamily="34" charset="0"/>
              </a:rPr>
              <a:pPr algn="r" eaLnBrk="0" hangingPunct="0"/>
              <a:t>13</a:t>
            </a:fld>
            <a:endParaRPr lang="en-US" sz="1200" dirty="0">
              <a:solidFill>
                <a:srgbClr val="0000FF"/>
              </a:solidFill>
              <a:latin typeface="Marlett" pitchFamily="2" charset="2"/>
            </a:endParaRPr>
          </a:p>
        </p:txBody>
      </p:sp>
      <p:sp>
        <p:nvSpPr>
          <p:cNvPr id="223235" name="Rectangle 2"/>
          <p:cNvSpPr>
            <a:spLocks noGrp="1" noRot="1" noChangeAspect="1" noChangeArrowheads="1" noTextEdit="1"/>
          </p:cNvSpPr>
          <p:nvPr>
            <p:ph type="sldImg"/>
          </p:nvPr>
        </p:nvSpPr>
        <p:spPr>
          <a:xfrm>
            <a:off x="865188" y="730250"/>
            <a:ext cx="4864100" cy="3648075"/>
          </a:xfrm>
          <a:ln/>
        </p:spPr>
      </p:sp>
      <p:sp>
        <p:nvSpPr>
          <p:cNvPr id="223236" name="Rectangle 3"/>
          <p:cNvSpPr>
            <a:spLocks noGrp="1" noChangeArrowheads="1"/>
          </p:cNvSpPr>
          <p:nvPr>
            <p:ph type="body" idx="1"/>
          </p:nvPr>
        </p:nvSpPr>
        <p:spPr>
          <a:xfrm>
            <a:off x="880367" y="4620895"/>
            <a:ext cx="4830568" cy="4377690"/>
          </a:xfrm>
        </p:spPr>
        <p:txBody>
          <a:bodyPr lIns="91432" tIns="45716" rIns="91432" bIns="45716"/>
          <a:lstStyle/>
          <a:p>
            <a:r>
              <a:rPr lang="en-US" dirty="0"/>
              <a:t>AVOID USING THE WORD “CODE”, P is not a fraction of the code but if the execution time of the solution algorithm. It could be that 5% of the code are executed in a loop and account for 90% of the execution time. </a:t>
            </a:r>
          </a:p>
        </p:txBody>
      </p:sp>
    </p:spTree>
    <p:extLst>
      <p:ext uri="{BB962C8B-B14F-4D97-AF65-F5344CB8AC3E}">
        <p14:creationId xmlns:p14="http://schemas.microsoft.com/office/powerpoint/2010/main" val="27252289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877CBB3A-6FE2-4BE0-A84D-20B3D0D67A22}" type="slidenum">
              <a:rPr lang="en-US"/>
              <a:pPr/>
              <a:t>14</a:t>
            </a:fld>
            <a:endParaRPr lang="en-US" dirty="0"/>
          </a:p>
        </p:txBody>
      </p:sp>
      <p:sp>
        <p:nvSpPr>
          <p:cNvPr id="223234" name="Rectangle 7"/>
          <p:cNvSpPr txBox="1">
            <a:spLocks noGrp="1" noChangeArrowheads="1"/>
          </p:cNvSpPr>
          <p:nvPr/>
        </p:nvSpPr>
        <p:spPr bwMode="auto">
          <a:xfrm>
            <a:off x="3735070" y="9241790"/>
            <a:ext cx="2856230" cy="486410"/>
          </a:xfrm>
          <a:prstGeom prst="rect">
            <a:avLst/>
          </a:prstGeom>
          <a:noFill/>
          <a:ln w="9525">
            <a:noFill/>
            <a:miter lim="800000"/>
            <a:headEnd/>
            <a:tailEnd/>
          </a:ln>
        </p:spPr>
        <p:txBody>
          <a:bodyPr lIns="91432" tIns="45716" rIns="91432" bIns="45716" anchor="b"/>
          <a:lstStyle/>
          <a:p>
            <a:pPr algn="r" eaLnBrk="0" hangingPunct="0"/>
            <a:fld id="{5B64967C-6A36-429F-9ED2-5A6E3A646F8F}" type="slidenum">
              <a:rPr lang="ar-SA" sz="1200">
                <a:solidFill>
                  <a:srgbClr val="0000FF"/>
                </a:solidFill>
                <a:latin typeface="Marlett" pitchFamily="2" charset="2"/>
                <a:cs typeface="Arial" panose="020B0604020202020204" pitchFamily="34" charset="0"/>
              </a:rPr>
              <a:pPr algn="r" eaLnBrk="0" hangingPunct="0"/>
              <a:t>14</a:t>
            </a:fld>
            <a:endParaRPr lang="en-US" sz="1200" dirty="0">
              <a:solidFill>
                <a:srgbClr val="0000FF"/>
              </a:solidFill>
              <a:latin typeface="Marlett" pitchFamily="2" charset="2"/>
            </a:endParaRPr>
          </a:p>
        </p:txBody>
      </p:sp>
      <p:sp>
        <p:nvSpPr>
          <p:cNvPr id="223235" name="Rectangle 2"/>
          <p:cNvSpPr>
            <a:spLocks noGrp="1" noRot="1" noChangeAspect="1" noChangeArrowheads="1" noTextEdit="1"/>
          </p:cNvSpPr>
          <p:nvPr>
            <p:ph type="sldImg"/>
          </p:nvPr>
        </p:nvSpPr>
        <p:spPr>
          <a:xfrm>
            <a:off x="865188" y="730250"/>
            <a:ext cx="4864100" cy="3648075"/>
          </a:xfrm>
          <a:ln/>
        </p:spPr>
      </p:sp>
      <p:sp>
        <p:nvSpPr>
          <p:cNvPr id="223236" name="Rectangle 3"/>
          <p:cNvSpPr>
            <a:spLocks noGrp="1" noChangeArrowheads="1"/>
          </p:cNvSpPr>
          <p:nvPr>
            <p:ph type="body" idx="1"/>
          </p:nvPr>
        </p:nvSpPr>
        <p:spPr>
          <a:xfrm>
            <a:off x="880367" y="4620895"/>
            <a:ext cx="4830568" cy="4377690"/>
          </a:xfrm>
        </p:spPr>
        <p:txBody>
          <a:bodyPr lIns="91432" tIns="45716" rIns="91432" bIns="45716"/>
          <a:lstStyle/>
          <a:p>
            <a:r>
              <a:rPr lang="en-US" dirty="0"/>
              <a:t>AVOID USING THE WORD “CODE”, P is not a fraction of the code but if the execution time of the solution algorithm. It could be that 5% of the code are executed in a loop and account for 90% of the execution time. </a:t>
            </a:r>
          </a:p>
        </p:txBody>
      </p:sp>
    </p:spTree>
    <p:extLst>
      <p:ext uri="{BB962C8B-B14F-4D97-AF65-F5344CB8AC3E}">
        <p14:creationId xmlns:p14="http://schemas.microsoft.com/office/powerpoint/2010/main" val="11795035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877CBB3A-6FE2-4BE0-A84D-20B3D0D67A22}" type="slidenum">
              <a:rPr lang="en-US"/>
              <a:pPr/>
              <a:t>15</a:t>
            </a:fld>
            <a:endParaRPr lang="en-US" dirty="0"/>
          </a:p>
        </p:txBody>
      </p:sp>
      <p:sp>
        <p:nvSpPr>
          <p:cNvPr id="223234" name="Rectangle 7"/>
          <p:cNvSpPr txBox="1">
            <a:spLocks noGrp="1" noChangeArrowheads="1"/>
          </p:cNvSpPr>
          <p:nvPr/>
        </p:nvSpPr>
        <p:spPr bwMode="auto">
          <a:xfrm>
            <a:off x="3735070" y="9241790"/>
            <a:ext cx="2856230" cy="486410"/>
          </a:xfrm>
          <a:prstGeom prst="rect">
            <a:avLst/>
          </a:prstGeom>
          <a:noFill/>
          <a:ln w="9525">
            <a:noFill/>
            <a:miter lim="800000"/>
            <a:headEnd/>
            <a:tailEnd/>
          </a:ln>
        </p:spPr>
        <p:txBody>
          <a:bodyPr lIns="91432" tIns="45716" rIns="91432" bIns="45716" anchor="b"/>
          <a:lstStyle/>
          <a:p>
            <a:pPr algn="r" eaLnBrk="0" hangingPunct="0"/>
            <a:fld id="{5B64967C-6A36-429F-9ED2-5A6E3A646F8F}" type="slidenum">
              <a:rPr lang="ar-SA" sz="1200">
                <a:solidFill>
                  <a:srgbClr val="0000FF"/>
                </a:solidFill>
                <a:latin typeface="Marlett" pitchFamily="2" charset="2"/>
                <a:cs typeface="Arial" panose="020B0604020202020204" pitchFamily="34" charset="0"/>
              </a:rPr>
              <a:pPr algn="r" eaLnBrk="0" hangingPunct="0"/>
              <a:t>15</a:t>
            </a:fld>
            <a:endParaRPr lang="en-US" sz="1200" dirty="0">
              <a:solidFill>
                <a:srgbClr val="0000FF"/>
              </a:solidFill>
              <a:latin typeface="Marlett" pitchFamily="2" charset="2"/>
            </a:endParaRPr>
          </a:p>
        </p:txBody>
      </p:sp>
      <p:sp>
        <p:nvSpPr>
          <p:cNvPr id="223235" name="Rectangle 2"/>
          <p:cNvSpPr>
            <a:spLocks noGrp="1" noRot="1" noChangeAspect="1" noChangeArrowheads="1" noTextEdit="1"/>
          </p:cNvSpPr>
          <p:nvPr>
            <p:ph type="sldImg"/>
          </p:nvPr>
        </p:nvSpPr>
        <p:spPr>
          <a:xfrm>
            <a:off x="865188" y="730250"/>
            <a:ext cx="4864100" cy="3648075"/>
          </a:xfrm>
          <a:ln/>
        </p:spPr>
      </p:sp>
      <p:sp>
        <p:nvSpPr>
          <p:cNvPr id="223236" name="Rectangle 3"/>
          <p:cNvSpPr>
            <a:spLocks noGrp="1" noChangeArrowheads="1"/>
          </p:cNvSpPr>
          <p:nvPr>
            <p:ph type="body" idx="1"/>
          </p:nvPr>
        </p:nvSpPr>
        <p:spPr>
          <a:xfrm>
            <a:off x="880367" y="4620895"/>
            <a:ext cx="4830568" cy="4377690"/>
          </a:xfrm>
        </p:spPr>
        <p:txBody>
          <a:bodyPr lIns="91432" tIns="45716" rIns="91432" bIns="45716"/>
          <a:lstStyle/>
          <a:p>
            <a:r>
              <a:rPr lang="en-US" dirty="0"/>
              <a:t>AVOID USING THE WORD “CODE”, P is not a fraction of the code but if the execution time of the solution algorithm. It could be that 5% of the code are executed in a loop and account for 90% of the execution time. </a:t>
            </a:r>
          </a:p>
        </p:txBody>
      </p:sp>
    </p:spTree>
    <p:extLst>
      <p:ext uri="{BB962C8B-B14F-4D97-AF65-F5344CB8AC3E}">
        <p14:creationId xmlns:p14="http://schemas.microsoft.com/office/powerpoint/2010/main" val="36300791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a:ln/>
        </p:spPr>
      </p:sp>
      <p:sp>
        <p:nvSpPr>
          <p:cNvPr id="92163" name="Notes Placeholder 2"/>
          <p:cNvSpPr>
            <a:spLocks noGrp="1"/>
          </p:cNvSpPr>
          <p:nvPr>
            <p:ph type="body" idx="1"/>
          </p:nvPr>
        </p:nvSpPr>
        <p:spPr>
          <a:noFill/>
          <a:ln/>
        </p:spPr>
        <p:txBody>
          <a:bodyPr/>
          <a:lstStyle/>
          <a:p>
            <a:endParaRPr lang="en-US" dirty="0"/>
          </a:p>
        </p:txBody>
      </p:sp>
      <p:sp>
        <p:nvSpPr>
          <p:cNvPr id="92164" name="Slide Number Placeholder 3"/>
          <p:cNvSpPr>
            <a:spLocks noGrp="1"/>
          </p:cNvSpPr>
          <p:nvPr>
            <p:ph type="sldNum" sz="quarter" idx="5"/>
          </p:nvPr>
        </p:nvSpPr>
        <p:spPr>
          <a:noFill/>
        </p:spPr>
        <p:txBody>
          <a:bodyPr/>
          <a:lstStyle/>
          <a:p>
            <a:fld id="{574991FA-6E5A-483A-8DE3-AA5B59432BBF}" type="slidenum">
              <a:rPr lang="en-US" smtClean="0"/>
              <a:pPr/>
              <a:t>16</a:t>
            </a:fld>
            <a:endParaRPr lang="en-US" dirty="0"/>
          </a:p>
        </p:txBody>
      </p:sp>
    </p:spTree>
    <p:extLst>
      <p:ext uri="{BB962C8B-B14F-4D97-AF65-F5344CB8AC3E}">
        <p14:creationId xmlns:p14="http://schemas.microsoft.com/office/powerpoint/2010/main" val="12149028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F4B2F394-90BB-4084-AF1B-54B794AAB431}" type="slidenum">
              <a:rPr lang="en-US"/>
              <a:pPr/>
              <a:t>17</a:t>
            </a:fld>
            <a:endParaRPr lang="en-US"/>
          </a:p>
        </p:txBody>
      </p:sp>
      <p:sp>
        <p:nvSpPr>
          <p:cNvPr id="231426"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56364577-8944-4C05-9195-9D86DA84F811}" type="slidenum">
              <a:rPr lang="ar-SA" sz="1200">
                <a:solidFill>
                  <a:srgbClr val="0000FF"/>
                </a:solidFill>
                <a:latin typeface="Marlett" pitchFamily="2" charset="2"/>
              </a:rPr>
              <a:pPr algn="r" eaLnBrk="0" hangingPunct="0"/>
              <a:t>17</a:t>
            </a:fld>
            <a:endParaRPr lang="en-US" sz="1200">
              <a:solidFill>
                <a:srgbClr val="0000FF"/>
              </a:solidFill>
              <a:latin typeface="Marlett" pitchFamily="2" charset="2"/>
            </a:endParaRPr>
          </a:p>
        </p:txBody>
      </p:sp>
      <p:sp>
        <p:nvSpPr>
          <p:cNvPr id="231427" name="Rectangle 2"/>
          <p:cNvSpPr>
            <a:spLocks noGrp="1" noRot="1" noChangeAspect="1" noChangeArrowheads="1" noTextEdit="1"/>
          </p:cNvSpPr>
          <p:nvPr>
            <p:ph type="sldImg"/>
          </p:nvPr>
        </p:nvSpPr>
        <p:spPr>
          <a:xfrm>
            <a:off x="1144588" y="685800"/>
            <a:ext cx="4572000" cy="3429000"/>
          </a:xfrm>
          <a:ln/>
        </p:spPr>
      </p:sp>
      <p:sp>
        <p:nvSpPr>
          <p:cNvPr id="231428" name="Rectangle 3"/>
          <p:cNvSpPr>
            <a:spLocks noGrp="1" noChangeArrowheads="1"/>
          </p:cNvSpPr>
          <p:nvPr>
            <p:ph type="body" idx="1"/>
          </p:nvPr>
        </p:nvSpPr>
        <p:spPr>
          <a:xfrm>
            <a:off x="915988" y="4343400"/>
            <a:ext cx="5026025" cy="4114800"/>
          </a:xfrm>
        </p:spPr>
        <p:txBody>
          <a:bodyPr lIns="91432" tIns="45716" rIns="91432" bIns="45716"/>
          <a:lstStyle/>
          <a:p>
            <a:endParaRPr lang="en-US"/>
          </a:p>
        </p:txBody>
      </p:sp>
    </p:spTree>
    <p:extLst>
      <p:ext uri="{BB962C8B-B14F-4D97-AF65-F5344CB8AC3E}">
        <p14:creationId xmlns:p14="http://schemas.microsoft.com/office/powerpoint/2010/main" val="27776923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F4B2F394-90BB-4084-AF1B-54B794AAB431}" type="slidenum">
              <a:rPr lang="en-US"/>
              <a:pPr/>
              <a:t>18</a:t>
            </a:fld>
            <a:endParaRPr lang="en-US"/>
          </a:p>
        </p:txBody>
      </p:sp>
      <p:sp>
        <p:nvSpPr>
          <p:cNvPr id="231426"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56364577-8944-4C05-9195-9D86DA84F811}" type="slidenum">
              <a:rPr lang="ar-SA" sz="1200">
                <a:solidFill>
                  <a:srgbClr val="0000FF"/>
                </a:solidFill>
                <a:latin typeface="Marlett" pitchFamily="2" charset="2"/>
              </a:rPr>
              <a:pPr algn="r" eaLnBrk="0" hangingPunct="0"/>
              <a:t>18</a:t>
            </a:fld>
            <a:endParaRPr lang="en-US" sz="1200">
              <a:solidFill>
                <a:srgbClr val="0000FF"/>
              </a:solidFill>
              <a:latin typeface="Marlett" pitchFamily="2" charset="2"/>
            </a:endParaRPr>
          </a:p>
        </p:txBody>
      </p:sp>
      <p:sp>
        <p:nvSpPr>
          <p:cNvPr id="231427" name="Rectangle 2"/>
          <p:cNvSpPr>
            <a:spLocks noGrp="1" noRot="1" noChangeAspect="1" noChangeArrowheads="1" noTextEdit="1"/>
          </p:cNvSpPr>
          <p:nvPr>
            <p:ph type="sldImg"/>
          </p:nvPr>
        </p:nvSpPr>
        <p:spPr>
          <a:xfrm>
            <a:off x="1144588" y="685800"/>
            <a:ext cx="4572000" cy="3429000"/>
          </a:xfrm>
          <a:ln/>
        </p:spPr>
      </p:sp>
      <p:sp>
        <p:nvSpPr>
          <p:cNvPr id="231428" name="Rectangle 3"/>
          <p:cNvSpPr>
            <a:spLocks noGrp="1" noChangeArrowheads="1"/>
          </p:cNvSpPr>
          <p:nvPr>
            <p:ph type="body" idx="1"/>
          </p:nvPr>
        </p:nvSpPr>
        <p:spPr>
          <a:xfrm>
            <a:off x="915988" y="4343400"/>
            <a:ext cx="5026025" cy="4114800"/>
          </a:xfrm>
        </p:spPr>
        <p:txBody>
          <a:bodyPr lIns="91432" tIns="45716" rIns="91432" bIns="45716"/>
          <a:lstStyle/>
          <a:p>
            <a:endParaRPr lang="en-US"/>
          </a:p>
        </p:txBody>
      </p:sp>
    </p:spTree>
    <p:extLst>
      <p:ext uri="{BB962C8B-B14F-4D97-AF65-F5344CB8AC3E}">
        <p14:creationId xmlns:p14="http://schemas.microsoft.com/office/powerpoint/2010/main" val="35270977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F4B2F394-90BB-4084-AF1B-54B794AAB431}" type="slidenum">
              <a:rPr lang="en-US"/>
              <a:pPr/>
              <a:t>19</a:t>
            </a:fld>
            <a:endParaRPr lang="en-US"/>
          </a:p>
        </p:txBody>
      </p:sp>
      <p:sp>
        <p:nvSpPr>
          <p:cNvPr id="231426"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56364577-8944-4C05-9195-9D86DA84F811}" type="slidenum">
              <a:rPr lang="ar-SA" sz="1200">
                <a:solidFill>
                  <a:srgbClr val="0000FF"/>
                </a:solidFill>
                <a:latin typeface="Marlett" pitchFamily="2" charset="2"/>
              </a:rPr>
              <a:pPr algn="r" eaLnBrk="0" hangingPunct="0"/>
              <a:t>19</a:t>
            </a:fld>
            <a:endParaRPr lang="en-US" sz="1200">
              <a:solidFill>
                <a:srgbClr val="0000FF"/>
              </a:solidFill>
              <a:latin typeface="Marlett" pitchFamily="2" charset="2"/>
            </a:endParaRPr>
          </a:p>
        </p:txBody>
      </p:sp>
      <p:sp>
        <p:nvSpPr>
          <p:cNvPr id="231427" name="Rectangle 2"/>
          <p:cNvSpPr>
            <a:spLocks noGrp="1" noRot="1" noChangeAspect="1" noChangeArrowheads="1" noTextEdit="1"/>
          </p:cNvSpPr>
          <p:nvPr>
            <p:ph type="sldImg"/>
          </p:nvPr>
        </p:nvSpPr>
        <p:spPr>
          <a:xfrm>
            <a:off x="1144588" y="685800"/>
            <a:ext cx="4572000" cy="3429000"/>
          </a:xfrm>
          <a:ln/>
        </p:spPr>
      </p:sp>
      <p:sp>
        <p:nvSpPr>
          <p:cNvPr id="231428" name="Rectangle 3"/>
          <p:cNvSpPr>
            <a:spLocks noGrp="1" noChangeArrowheads="1"/>
          </p:cNvSpPr>
          <p:nvPr>
            <p:ph type="body" idx="1"/>
          </p:nvPr>
        </p:nvSpPr>
        <p:spPr>
          <a:xfrm>
            <a:off x="915988" y="4343400"/>
            <a:ext cx="5026025" cy="4114800"/>
          </a:xfrm>
        </p:spPr>
        <p:txBody>
          <a:bodyPr lIns="91432" tIns="45716" rIns="91432" bIns="45716"/>
          <a:lstStyle/>
          <a:p>
            <a:endParaRPr lang="en-US"/>
          </a:p>
        </p:txBody>
      </p:sp>
    </p:spTree>
    <p:extLst>
      <p:ext uri="{BB962C8B-B14F-4D97-AF65-F5344CB8AC3E}">
        <p14:creationId xmlns:p14="http://schemas.microsoft.com/office/powerpoint/2010/main" val="19505715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F4B2F394-90BB-4084-AF1B-54B794AAB431}" type="slidenum">
              <a:rPr lang="en-US"/>
              <a:pPr/>
              <a:t>20</a:t>
            </a:fld>
            <a:endParaRPr lang="en-US"/>
          </a:p>
        </p:txBody>
      </p:sp>
      <p:sp>
        <p:nvSpPr>
          <p:cNvPr id="231426"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56364577-8944-4C05-9195-9D86DA84F811}" type="slidenum">
              <a:rPr lang="ar-SA" sz="1200">
                <a:solidFill>
                  <a:srgbClr val="0000FF"/>
                </a:solidFill>
                <a:latin typeface="Marlett" pitchFamily="2" charset="2"/>
              </a:rPr>
              <a:pPr algn="r" eaLnBrk="0" hangingPunct="0"/>
              <a:t>20</a:t>
            </a:fld>
            <a:endParaRPr lang="en-US" sz="1200">
              <a:solidFill>
                <a:srgbClr val="0000FF"/>
              </a:solidFill>
              <a:latin typeface="Marlett" pitchFamily="2" charset="2"/>
            </a:endParaRPr>
          </a:p>
        </p:txBody>
      </p:sp>
      <p:sp>
        <p:nvSpPr>
          <p:cNvPr id="231427" name="Rectangle 2"/>
          <p:cNvSpPr>
            <a:spLocks noGrp="1" noRot="1" noChangeAspect="1" noChangeArrowheads="1" noTextEdit="1"/>
          </p:cNvSpPr>
          <p:nvPr>
            <p:ph type="sldImg"/>
          </p:nvPr>
        </p:nvSpPr>
        <p:spPr>
          <a:xfrm>
            <a:off x="1144588" y="685800"/>
            <a:ext cx="4572000" cy="3429000"/>
          </a:xfrm>
          <a:ln/>
        </p:spPr>
      </p:sp>
      <p:sp>
        <p:nvSpPr>
          <p:cNvPr id="231428" name="Rectangle 3"/>
          <p:cNvSpPr>
            <a:spLocks noGrp="1" noChangeArrowheads="1"/>
          </p:cNvSpPr>
          <p:nvPr>
            <p:ph type="body" idx="1"/>
          </p:nvPr>
        </p:nvSpPr>
        <p:spPr>
          <a:xfrm>
            <a:off x="915988" y="4343400"/>
            <a:ext cx="5026025" cy="4114800"/>
          </a:xfrm>
        </p:spPr>
        <p:txBody>
          <a:bodyPr lIns="91432" tIns="45716" rIns="91432" bIns="45716"/>
          <a:lstStyle/>
          <a:p>
            <a:endParaRPr lang="en-US"/>
          </a:p>
        </p:txBody>
      </p:sp>
    </p:spTree>
    <p:extLst>
      <p:ext uri="{BB962C8B-B14F-4D97-AF65-F5344CB8AC3E}">
        <p14:creationId xmlns:p14="http://schemas.microsoft.com/office/powerpoint/2010/main" val="41356348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F4B2F394-90BB-4084-AF1B-54B794AAB431}" type="slidenum">
              <a:rPr lang="en-US"/>
              <a:pPr/>
              <a:t>21</a:t>
            </a:fld>
            <a:endParaRPr lang="en-US" dirty="0"/>
          </a:p>
        </p:txBody>
      </p:sp>
      <p:sp>
        <p:nvSpPr>
          <p:cNvPr id="231426" name="Rectangle 7"/>
          <p:cNvSpPr txBox="1">
            <a:spLocks noGrp="1" noChangeArrowheads="1"/>
          </p:cNvSpPr>
          <p:nvPr/>
        </p:nvSpPr>
        <p:spPr bwMode="auto">
          <a:xfrm>
            <a:off x="3735070" y="9241790"/>
            <a:ext cx="2856230" cy="486410"/>
          </a:xfrm>
          <a:prstGeom prst="rect">
            <a:avLst/>
          </a:prstGeom>
          <a:noFill/>
          <a:ln w="9525">
            <a:noFill/>
            <a:miter lim="800000"/>
            <a:headEnd/>
            <a:tailEnd/>
          </a:ln>
        </p:spPr>
        <p:txBody>
          <a:bodyPr lIns="91432" tIns="45716" rIns="91432" bIns="45716" anchor="b"/>
          <a:lstStyle/>
          <a:p>
            <a:pPr algn="r" eaLnBrk="0" hangingPunct="0"/>
            <a:fld id="{56364577-8944-4C05-9195-9D86DA84F811}" type="slidenum">
              <a:rPr lang="ar-SA" sz="1200">
                <a:solidFill>
                  <a:srgbClr val="0000FF"/>
                </a:solidFill>
                <a:latin typeface="Marlett" pitchFamily="2" charset="2"/>
              </a:rPr>
              <a:pPr algn="r" eaLnBrk="0" hangingPunct="0"/>
              <a:t>21</a:t>
            </a:fld>
            <a:endParaRPr lang="en-US" sz="1200" dirty="0">
              <a:solidFill>
                <a:srgbClr val="0000FF"/>
              </a:solidFill>
              <a:latin typeface="Marlett" pitchFamily="2" charset="2"/>
            </a:endParaRPr>
          </a:p>
        </p:txBody>
      </p:sp>
      <p:sp>
        <p:nvSpPr>
          <p:cNvPr id="231427" name="Rectangle 2"/>
          <p:cNvSpPr>
            <a:spLocks noGrp="1" noRot="1" noChangeAspect="1" noChangeArrowheads="1" noTextEdit="1"/>
          </p:cNvSpPr>
          <p:nvPr>
            <p:ph type="sldImg"/>
          </p:nvPr>
        </p:nvSpPr>
        <p:spPr>
          <a:xfrm>
            <a:off x="865188" y="730250"/>
            <a:ext cx="4864100" cy="3648075"/>
          </a:xfrm>
          <a:ln/>
        </p:spPr>
      </p:sp>
      <p:sp>
        <p:nvSpPr>
          <p:cNvPr id="231428" name="Rectangle 3"/>
          <p:cNvSpPr>
            <a:spLocks noGrp="1" noChangeArrowheads="1"/>
          </p:cNvSpPr>
          <p:nvPr>
            <p:ph type="body" idx="1"/>
          </p:nvPr>
        </p:nvSpPr>
        <p:spPr>
          <a:xfrm>
            <a:off x="880367" y="4620895"/>
            <a:ext cx="4830568" cy="4377690"/>
          </a:xfrm>
        </p:spPr>
        <p:txBody>
          <a:bodyPr lIns="91432" tIns="45716" rIns="91432" bIns="45716"/>
          <a:lstStyle/>
          <a:p>
            <a:endParaRPr lang="en-US" dirty="0"/>
          </a:p>
        </p:txBody>
      </p:sp>
    </p:spTree>
    <p:extLst>
      <p:ext uri="{BB962C8B-B14F-4D97-AF65-F5344CB8AC3E}">
        <p14:creationId xmlns:p14="http://schemas.microsoft.com/office/powerpoint/2010/main" val="37506676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F4B2F394-90BB-4084-AF1B-54B794AAB431}" type="slidenum">
              <a:rPr lang="en-US"/>
              <a:pPr/>
              <a:t>22</a:t>
            </a:fld>
            <a:endParaRPr lang="en-US" dirty="0"/>
          </a:p>
        </p:txBody>
      </p:sp>
      <p:sp>
        <p:nvSpPr>
          <p:cNvPr id="231426" name="Rectangle 7"/>
          <p:cNvSpPr txBox="1">
            <a:spLocks noGrp="1" noChangeArrowheads="1"/>
          </p:cNvSpPr>
          <p:nvPr/>
        </p:nvSpPr>
        <p:spPr bwMode="auto">
          <a:xfrm>
            <a:off x="3735070" y="9241790"/>
            <a:ext cx="2856230" cy="486410"/>
          </a:xfrm>
          <a:prstGeom prst="rect">
            <a:avLst/>
          </a:prstGeom>
          <a:noFill/>
          <a:ln w="9525">
            <a:noFill/>
            <a:miter lim="800000"/>
            <a:headEnd/>
            <a:tailEnd/>
          </a:ln>
        </p:spPr>
        <p:txBody>
          <a:bodyPr lIns="91432" tIns="45716" rIns="91432" bIns="45716" anchor="b"/>
          <a:lstStyle/>
          <a:p>
            <a:pPr algn="r" eaLnBrk="0" hangingPunct="0"/>
            <a:fld id="{56364577-8944-4C05-9195-9D86DA84F811}" type="slidenum">
              <a:rPr lang="ar-SA" sz="1200">
                <a:solidFill>
                  <a:srgbClr val="0000FF"/>
                </a:solidFill>
                <a:latin typeface="Marlett" pitchFamily="2" charset="2"/>
              </a:rPr>
              <a:pPr algn="r" eaLnBrk="0" hangingPunct="0"/>
              <a:t>22</a:t>
            </a:fld>
            <a:endParaRPr lang="en-US" sz="1200" dirty="0">
              <a:solidFill>
                <a:srgbClr val="0000FF"/>
              </a:solidFill>
              <a:latin typeface="Marlett" pitchFamily="2" charset="2"/>
            </a:endParaRPr>
          </a:p>
        </p:txBody>
      </p:sp>
      <p:sp>
        <p:nvSpPr>
          <p:cNvPr id="231427" name="Rectangle 2"/>
          <p:cNvSpPr>
            <a:spLocks noGrp="1" noRot="1" noChangeAspect="1" noChangeArrowheads="1" noTextEdit="1"/>
          </p:cNvSpPr>
          <p:nvPr>
            <p:ph type="sldImg"/>
          </p:nvPr>
        </p:nvSpPr>
        <p:spPr>
          <a:xfrm>
            <a:off x="865188" y="730250"/>
            <a:ext cx="4864100" cy="3648075"/>
          </a:xfrm>
          <a:ln/>
        </p:spPr>
      </p:sp>
      <p:sp>
        <p:nvSpPr>
          <p:cNvPr id="231428" name="Rectangle 3"/>
          <p:cNvSpPr>
            <a:spLocks noGrp="1" noChangeArrowheads="1"/>
          </p:cNvSpPr>
          <p:nvPr>
            <p:ph type="body" idx="1"/>
          </p:nvPr>
        </p:nvSpPr>
        <p:spPr>
          <a:xfrm>
            <a:off x="880367" y="4620895"/>
            <a:ext cx="4830568" cy="4377690"/>
          </a:xfrm>
        </p:spPr>
        <p:txBody>
          <a:bodyPr lIns="91432" tIns="45716" rIns="91432" bIns="45716"/>
          <a:lstStyle/>
          <a:p>
            <a:endParaRPr lang="en-US" dirty="0"/>
          </a:p>
        </p:txBody>
      </p:sp>
    </p:spTree>
    <p:extLst>
      <p:ext uri="{BB962C8B-B14F-4D97-AF65-F5344CB8AC3E}">
        <p14:creationId xmlns:p14="http://schemas.microsoft.com/office/powerpoint/2010/main" val="28108749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6948751-9DD8-452E-AD27-0AAFC0D327AC}" type="slidenum">
              <a:rPr lang="en-US"/>
              <a:pPr/>
              <a:t>23</a:t>
            </a:fld>
            <a:endParaRPr lang="en-US" dirty="0"/>
          </a:p>
        </p:txBody>
      </p:sp>
      <p:sp>
        <p:nvSpPr>
          <p:cNvPr id="251906" name="Rectangle 2"/>
          <p:cNvSpPr>
            <a:spLocks noGrp="1" noRot="1" noChangeAspect="1" noChangeArrowheads="1" noTextEdit="1"/>
          </p:cNvSpPr>
          <p:nvPr>
            <p:ph type="sldImg"/>
          </p:nvPr>
        </p:nvSpPr>
        <p:spPr>
          <a:xfrm>
            <a:off x="865188" y="730250"/>
            <a:ext cx="4864100" cy="3648075"/>
          </a:xfrm>
          <a:ln/>
        </p:spPr>
      </p:sp>
      <p:sp>
        <p:nvSpPr>
          <p:cNvPr id="251907" name="Rectangle 3"/>
          <p:cNvSpPr>
            <a:spLocks noGrp="1" noChangeArrowheads="1"/>
          </p:cNvSpPr>
          <p:nvPr>
            <p:ph type="body" idx="1"/>
          </p:nvPr>
        </p:nvSpPr>
        <p:spPr>
          <a:xfrm>
            <a:off x="878840" y="4620895"/>
            <a:ext cx="4833620" cy="4377690"/>
          </a:xfrm>
        </p:spPr>
        <p:txBody>
          <a:bodyPr/>
          <a:lstStyle/>
          <a:p>
            <a:r>
              <a:rPr lang="en-US" dirty="0"/>
              <a:t>With 25% sequential,</a:t>
            </a:r>
            <a:r>
              <a:rPr lang="en-US" baseline="0" dirty="0"/>
              <a:t> cannot do more than </a:t>
            </a:r>
            <a:endParaRPr lang="en-US" dirty="0"/>
          </a:p>
        </p:txBody>
      </p:sp>
    </p:spTree>
    <p:extLst>
      <p:ext uri="{BB962C8B-B14F-4D97-AF65-F5344CB8AC3E}">
        <p14:creationId xmlns:p14="http://schemas.microsoft.com/office/powerpoint/2010/main" val="27133910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txBox="1">
            <a:spLocks noGrp="1" noChangeArrowheads="1"/>
          </p:cNvSpPr>
          <p:nvPr/>
        </p:nvSpPr>
        <p:spPr bwMode="auto">
          <a:xfrm>
            <a:off x="3735388" y="9242425"/>
            <a:ext cx="2855912" cy="485775"/>
          </a:xfrm>
          <a:prstGeom prst="rect">
            <a:avLst/>
          </a:prstGeom>
          <a:noFill/>
          <a:ln w="9525">
            <a:noFill/>
            <a:miter lim="800000"/>
            <a:headEnd/>
            <a:tailEnd/>
          </a:ln>
        </p:spPr>
        <p:txBody>
          <a:bodyPr anchor="b"/>
          <a:lstStyle/>
          <a:p>
            <a:pPr algn="r"/>
            <a:fld id="{580393D7-161D-4145-A126-CFF7D0F2A9AA}" type="slidenum">
              <a:rPr lang="ar-SA" sz="1200">
                <a:solidFill>
                  <a:srgbClr val="0000FF"/>
                </a:solidFill>
                <a:latin typeface="Marlett" pitchFamily="2" charset="2"/>
                <a:cs typeface="Arial" panose="020B0604020202020204" pitchFamily="34" charset="0"/>
              </a:rPr>
              <a:pPr algn="r"/>
              <a:t>24</a:t>
            </a:fld>
            <a:endParaRPr lang="en-US" sz="1200" dirty="0">
              <a:solidFill>
                <a:srgbClr val="0000FF"/>
              </a:solidFill>
              <a:latin typeface="Marlett" pitchFamily="2" charset="2"/>
            </a:endParaRPr>
          </a:p>
        </p:txBody>
      </p:sp>
      <p:sp>
        <p:nvSpPr>
          <p:cNvPr id="167939" name="Rectangle 2"/>
          <p:cNvSpPr>
            <a:spLocks noGrp="1" noRot="1" noChangeAspect="1" noChangeArrowheads="1" noTextEdit="1"/>
          </p:cNvSpPr>
          <p:nvPr>
            <p:ph type="sldImg"/>
          </p:nvPr>
        </p:nvSpPr>
        <p:spPr>
          <a:ln/>
        </p:spPr>
      </p:sp>
      <p:sp>
        <p:nvSpPr>
          <p:cNvPr id="167940"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18332716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txBox="1">
            <a:spLocks noGrp="1" noChangeArrowheads="1"/>
          </p:cNvSpPr>
          <p:nvPr/>
        </p:nvSpPr>
        <p:spPr bwMode="auto">
          <a:xfrm>
            <a:off x="3735388" y="9242425"/>
            <a:ext cx="2855912" cy="485775"/>
          </a:xfrm>
          <a:prstGeom prst="rect">
            <a:avLst/>
          </a:prstGeom>
          <a:noFill/>
          <a:ln w="9525">
            <a:noFill/>
            <a:miter lim="800000"/>
            <a:headEnd/>
            <a:tailEnd/>
          </a:ln>
        </p:spPr>
        <p:txBody>
          <a:bodyPr anchor="b"/>
          <a:lstStyle/>
          <a:p>
            <a:pPr algn="r"/>
            <a:fld id="{3524E93C-0CFF-4D32-9A5D-D3001DD51547}" type="slidenum">
              <a:rPr lang="ar-SA" sz="1200">
                <a:solidFill>
                  <a:srgbClr val="0000FF"/>
                </a:solidFill>
                <a:latin typeface="Marlett" pitchFamily="2" charset="2"/>
                <a:cs typeface="Arial" panose="020B0604020202020204" pitchFamily="34" charset="0"/>
              </a:rPr>
              <a:pPr algn="r"/>
              <a:t>25</a:t>
            </a:fld>
            <a:endParaRPr lang="en-US" sz="1200" dirty="0">
              <a:solidFill>
                <a:srgbClr val="0000FF"/>
              </a:solidFill>
              <a:latin typeface="Marlett" pitchFamily="2" charset="2"/>
            </a:endParaRPr>
          </a:p>
        </p:txBody>
      </p:sp>
      <p:sp>
        <p:nvSpPr>
          <p:cNvPr id="169987" name="Rectangle 2"/>
          <p:cNvSpPr>
            <a:spLocks noGrp="1" noRot="1" noChangeAspect="1" noChangeArrowheads="1" noTextEdit="1"/>
          </p:cNvSpPr>
          <p:nvPr>
            <p:ph type="sldImg"/>
          </p:nvPr>
        </p:nvSpPr>
        <p:spPr>
          <a:solidFill>
            <a:srgbClr val="FFFFFF"/>
          </a:solidFill>
          <a:ln/>
        </p:spPr>
      </p:sp>
      <p:sp>
        <p:nvSpPr>
          <p:cNvPr id="169988" name="Rectangle 3"/>
          <p:cNvSpPr>
            <a:spLocks noGrp="1" noChangeArrowheads="1"/>
          </p:cNvSpPr>
          <p:nvPr>
            <p:ph type="body" idx="1"/>
          </p:nvPr>
        </p:nvSpPr>
        <p:spPr>
          <a:solidFill>
            <a:srgbClr val="FFFFFF"/>
          </a:solidFill>
          <a:ln>
            <a:solidFill>
              <a:srgbClr val="000000"/>
            </a:solidFill>
          </a:ln>
        </p:spPr>
        <p:txBody>
          <a:bodyPr/>
          <a:lstStyle/>
          <a:p>
            <a:endParaRPr lang="en-GB" dirty="0"/>
          </a:p>
        </p:txBody>
      </p:sp>
    </p:spTree>
    <p:extLst>
      <p:ext uri="{BB962C8B-B14F-4D97-AF65-F5344CB8AC3E}">
        <p14:creationId xmlns:p14="http://schemas.microsoft.com/office/powerpoint/2010/main" val="38179263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txBox="1">
            <a:spLocks noGrp="1" noChangeArrowheads="1"/>
          </p:cNvSpPr>
          <p:nvPr/>
        </p:nvSpPr>
        <p:spPr bwMode="auto">
          <a:xfrm>
            <a:off x="3735388" y="9242425"/>
            <a:ext cx="2855912" cy="485775"/>
          </a:xfrm>
          <a:prstGeom prst="rect">
            <a:avLst/>
          </a:prstGeom>
          <a:noFill/>
          <a:ln w="9525">
            <a:noFill/>
            <a:miter lim="800000"/>
            <a:headEnd/>
            <a:tailEnd/>
          </a:ln>
        </p:spPr>
        <p:txBody>
          <a:bodyPr anchor="b"/>
          <a:lstStyle/>
          <a:p>
            <a:pPr algn="r"/>
            <a:fld id="{4845611E-E8D0-4919-A4CB-AFFFBB3F5DCF}" type="slidenum">
              <a:rPr lang="ar-SA" sz="1200">
                <a:solidFill>
                  <a:srgbClr val="0000FF"/>
                </a:solidFill>
                <a:latin typeface="Marlett" pitchFamily="2" charset="2"/>
                <a:cs typeface="Arial" panose="020B0604020202020204" pitchFamily="34" charset="0"/>
              </a:rPr>
              <a:pPr algn="r"/>
              <a:t>26</a:t>
            </a:fld>
            <a:endParaRPr lang="en-US" sz="1200" dirty="0">
              <a:solidFill>
                <a:srgbClr val="0000FF"/>
              </a:solidFill>
              <a:latin typeface="Marlett" pitchFamily="2" charset="2"/>
            </a:endParaRPr>
          </a:p>
        </p:txBody>
      </p:sp>
      <p:sp>
        <p:nvSpPr>
          <p:cNvPr id="172035" name="Rectangle 2"/>
          <p:cNvSpPr>
            <a:spLocks noGrp="1" noRot="1" noChangeAspect="1" noChangeArrowheads="1" noTextEdit="1"/>
          </p:cNvSpPr>
          <p:nvPr>
            <p:ph type="sldImg"/>
          </p:nvPr>
        </p:nvSpPr>
        <p:spPr>
          <a:solidFill>
            <a:srgbClr val="FFFFFF"/>
          </a:solidFill>
          <a:ln/>
        </p:spPr>
      </p:sp>
      <p:sp>
        <p:nvSpPr>
          <p:cNvPr id="172036" name="Rectangle 3"/>
          <p:cNvSpPr>
            <a:spLocks noGrp="1" noChangeArrowheads="1"/>
          </p:cNvSpPr>
          <p:nvPr>
            <p:ph type="body" idx="1"/>
          </p:nvPr>
        </p:nvSpPr>
        <p:spPr>
          <a:solidFill>
            <a:srgbClr val="FFFFFF"/>
          </a:solidFill>
          <a:ln>
            <a:solidFill>
              <a:srgbClr val="000000"/>
            </a:solidFill>
          </a:ln>
        </p:spPr>
        <p:txBody>
          <a:bodyPr/>
          <a:lstStyle/>
          <a:p>
            <a:endParaRPr lang="en-GB" dirty="0"/>
          </a:p>
        </p:txBody>
      </p:sp>
    </p:spTree>
    <p:extLst>
      <p:ext uri="{BB962C8B-B14F-4D97-AF65-F5344CB8AC3E}">
        <p14:creationId xmlns:p14="http://schemas.microsoft.com/office/powerpoint/2010/main" val="42142084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txBox="1">
            <a:spLocks noGrp="1" noChangeArrowheads="1"/>
          </p:cNvSpPr>
          <p:nvPr/>
        </p:nvSpPr>
        <p:spPr bwMode="auto">
          <a:xfrm>
            <a:off x="3735388" y="9242425"/>
            <a:ext cx="2855912" cy="485775"/>
          </a:xfrm>
          <a:prstGeom prst="rect">
            <a:avLst/>
          </a:prstGeom>
          <a:noFill/>
          <a:ln w="9525">
            <a:noFill/>
            <a:miter lim="800000"/>
            <a:headEnd/>
            <a:tailEnd/>
          </a:ln>
        </p:spPr>
        <p:txBody>
          <a:bodyPr anchor="b"/>
          <a:lstStyle/>
          <a:p>
            <a:pPr algn="r"/>
            <a:fld id="{4F4A6CE9-5717-4D07-B2FB-E7755A0BA900}" type="slidenum">
              <a:rPr lang="ar-SA" sz="1200">
                <a:solidFill>
                  <a:srgbClr val="0000FF"/>
                </a:solidFill>
                <a:latin typeface="Marlett" pitchFamily="2" charset="2"/>
                <a:cs typeface="Arial" panose="020B0604020202020204" pitchFamily="34" charset="0"/>
              </a:rPr>
              <a:pPr algn="r"/>
              <a:t>27</a:t>
            </a:fld>
            <a:endParaRPr lang="en-US" sz="1200" dirty="0">
              <a:solidFill>
                <a:srgbClr val="0000FF"/>
              </a:solidFill>
              <a:latin typeface="Marlett" pitchFamily="2" charset="2"/>
            </a:endParaRPr>
          </a:p>
        </p:txBody>
      </p:sp>
      <p:sp>
        <p:nvSpPr>
          <p:cNvPr id="176131" name="Rectangle 2"/>
          <p:cNvSpPr>
            <a:spLocks noGrp="1" noRot="1" noChangeAspect="1" noChangeArrowheads="1" noTextEdit="1"/>
          </p:cNvSpPr>
          <p:nvPr>
            <p:ph type="sldImg"/>
          </p:nvPr>
        </p:nvSpPr>
        <p:spPr>
          <a:ln/>
        </p:spPr>
      </p:sp>
      <p:sp>
        <p:nvSpPr>
          <p:cNvPr id="176132"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23721643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fld id="{073A5E68-7A69-44BC-A427-33223586B876}" type="slidenum">
              <a:rPr lang="he-IL" smtClean="0"/>
              <a:pPr/>
              <a:t>28</a:t>
            </a:fld>
            <a:endParaRPr lang="en-US" dirty="0"/>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29606793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txBox="1">
            <a:spLocks noGrp="1" noChangeArrowheads="1"/>
          </p:cNvSpPr>
          <p:nvPr/>
        </p:nvSpPr>
        <p:spPr bwMode="auto">
          <a:xfrm>
            <a:off x="3735388" y="9242425"/>
            <a:ext cx="2855912" cy="485775"/>
          </a:xfrm>
          <a:prstGeom prst="rect">
            <a:avLst/>
          </a:prstGeom>
          <a:noFill/>
          <a:ln w="9525">
            <a:noFill/>
            <a:miter lim="800000"/>
            <a:headEnd/>
            <a:tailEnd/>
          </a:ln>
        </p:spPr>
        <p:txBody>
          <a:bodyPr anchor="b"/>
          <a:lstStyle/>
          <a:p>
            <a:pPr algn="r"/>
            <a:fld id="{DCA3DCD3-2FFF-4656-BCAA-5D0A92B66AD5}" type="slidenum">
              <a:rPr lang="ar-SA" sz="1200">
                <a:solidFill>
                  <a:srgbClr val="0000FF"/>
                </a:solidFill>
                <a:latin typeface="Marlett" pitchFamily="2" charset="2"/>
                <a:cs typeface="Arial" panose="020B0604020202020204" pitchFamily="34" charset="0"/>
              </a:rPr>
              <a:pPr algn="r"/>
              <a:t>29</a:t>
            </a:fld>
            <a:endParaRPr lang="en-US" sz="1200" dirty="0">
              <a:solidFill>
                <a:srgbClr val="0000FF"/>
              </a:solidFill>
              <a:latin typeface="Marlett" pitchFamily="2" charset="2"/>
            </a:endParaRPr>
          </a:p>
        </p:txBody>
      </p:sp>
      <p:sp>
        <p:nvSpPr>
          <p:cNvPr id="184323" name="Rectangle 2"/>
          <p:cNvSpPr>
            <a:spLocks noGrp="1" noRot="1" noChangeAspect="1" noChangeArrowheads="1" noTextEdit="1"/>
          </p:cNvSpPr>
          <p:nvPr>
            <p:ph type="sldImg"/>
          </p:nvPr>
        </p:nvSpPr>
        <p:spPr>
          <a:ln/>
        </p:spPr>
      </p:sp>
      <p:sp>
        <p:nvSpPr>
          <p:cNvPr id="184324"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23074164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txBox="1">
            <a:spLocks noGrp="1" noChangeArrowheads="1"/>
          </p:cNvSpPr>
          <p:nvPr/>
        </p:nvSpPr>
        <p:spPr bwMode="auto">
          <a:xfrm>
            <a:off x="3735388" y="9242425"/>
            <a:ext cx="2855912" cy="485775"/>
          </a:xfrm>
          <a:prstGeom prst="rect">
            <a:avLst/>
          </a:prstGeom>
          <a:noFill/>
          <a:ln w="9525">
            <a:noFill/>
            <a:miter lim="800000"/>
            <a:headEnd/>
            <a:tailEnd/>
          </a:ln>
        </p:spPr>
        <p:txBody>
          <a:bodyPr lIns="96661" tIns="48331" rIns="96661" bIns="48331" anchor="b"/>
          <a:lstStyle/>
          <a:p>
            <a:pPr algn="r" defTabSz="966788"/>
            <a:fld id="{9A0F53C8-F4FE-4165-B101-AD8B41917B1C}" type="slidenum">
              <a:rPr lang="ar-SA" sz="1300">
                <a:solidFill>
                  <a:srgbClr val="0000FF"/>
                </a:solidFill>
                <a:latin typeface="Marlett" pitchFamily="2" charset="2"/>
                <a:cs typeface="Arial" panose="020B0604020202020204" pitchFamily="34" charset="0"/>
              </a:rPr>
              <a:pPr algn="r" defTabSz="966788"/>
              <a:t>30</a:t>
            </a:fld>
            <a:endParaRPr lang="en-US" sz="1300" dirty="0">
              <a:solidFill>
                <a:srgbClr val="0000FF"/>
              </a:solidFill>
              <a:latin typeface="Marlett" pitchFamily="2" charset="2"/>
            </a:endParaRPr>
          </a:p>
        </p:txBody>
      </p:sp>
      <p:sp>
        <p:nvSpPr>
          <p:cNvPr id="210947" name="Rectangle 2"/>
          <p:cNvSpPr>
            <a:spLocks noGrp="1" noRot="1" noChangeAspect="1" noChangeArrowheads="1" noTextEdit="1"/>
          </p:cNvSpPr>
          <p:nvPr>
            <p:ph type="sldImg"/>
          </p:nvPr>
        </p:nvSpPr>
        <p:spPr>
          <a:ln/>
        </p:spPr>
      </p:sp>
      <p:sp>
        <p:nvSpPr>
          <p:cNvPr id="210948" name="Rectangle 3"/>
          <p:cNvSpPr>
            <a:spLocks noGrp="1" noChangeArrowheads="1"/>
          </p:cNvSpPr>
          <p:nvPr>
            <p:ph type="body" idx="1"/>
          </p:nvPr>
        </p:nvSpPr>
        <p:spPr>
          <a:xfrm>
            <a:off x="877888" y="4621213"/>
            <a:ext cx="4835525" cy="4376737"/>
          </a:xfrm>
          <a:noFill/>
          <a:ln/>
        </p:spPr>
        <p:txBody>
          <a:bodyPr lIns="96661" tIns="48331" rIns="96661" bIns="48331"/>
          <a:lstStyle/>
          <a:p>
            <a:pPr eaLnBrk="1" hangingPunct="1"/>
            <a:endParaRPr lang="en-US" dirty="0"/>
          </a:p>
        </p:txBody>
      </p:sp>
    </p:spTree>
    <p:extLst>
      <p:ext uri="{BB962C8B-B14F-4D97-AF65-F5344CB8AC3E}">
        <p14:creationId xmlns:p14="http://schemas.microsoft.com/office/powerpoint/2010/main" val="38888625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txBox="1">
            <a:spLocks noGrp="1" noChangeArrowheads="1"/>
          </p:cNvSpPr>
          <p:nvPr/>
        </p:nvSpPr>
        <p:spPr bwMode="auto">
          <a:xfrm>
            <a:off x="3735388" y="9242425"/>
            <a:ext cx="2855912" cy="485775"/>
          </a:xfrm>
          <a:prstGeom prst="rect">
            <a:avLst/>
          </a:prstGeom>
          <a:noFill/>
          <a:ln w="9525">
            <a:noFill/>
            <a:miter lim="800000"/>
            <a:headEnd/>
            <a:tailEnd/>
          </a:ln>
        </p:spPr>
        <p:txBody>
          <a:bodyPr lIns="96661" tIns="48331" rIns="96661" bIns="48331" anchor="b"/>
          <a:lstStyle/>
          <a:p>
            <a:pPr algn="r" defTabSz="966788"/>
            <a:fld id="{3E4BB60A-6CD1-439B-AE85-B44D23CB8B8F}" type="slidenum">
              <a:rPr lang="ar-SA" sz="1300">
                <a:solidFill>
                  <a:srgbClr val="0000FF"/>
                </a:solidFill>
                <a:latin typeface="Marlett" pitchFamily="2" charset="2"/>
                <a:cs typeface="Arial" panose="020B0604020202020204" pitchFamily="34" charset="0"/>
              </a:rPr>
              <a:pPr algn="r" defTabSz="966788"/>
              <a:t>31</a:t>
            </a:fld>
            <a:endParaRPr lang="en-US" sz="1300" dirty="0">
              <a:solidFill>
                <a:srgbClr val="0000FF"/>
              </a:solidFill>
              <a:latin typeface="Marlett" pitchFamily="2" charset="2"/>
            </a:endParaRPr>
          </a:p>
        </p:txBody>
      </p:sp>
      <p:sp>
        <p:nvSpPr>
          <p:cNvPr id="208899" name="Rectangle 2"/>
          <p:cNvSpPr>
            <a:spLocks noGrp="1" noRot="1" noChangeAspect="1" noChangeArrowheads="1" noTextEdit="1"/>
          </p:cNvSpPr>
          <p:nvPr>
            <p:ph type="sldImg"/>
          </p:nvPr>
        </p:nvSpPr>
        <p:spPr>
          <a:ln/>
        </p:spPr>
      </p:sp>
      <p:sp>
        <p:nvSpPr>
          <p:cNvPr id="208900" name="Rectangle 3"/>
          <p:cNvSpPr>
            <a:spLocks noGrp="1" noChangeArrowheads="1"/>
          </p:cNvSpPr>
          <p:nvPr>
            <p:ph type="body" idx="1"/>
          </p:nvPr>
        </p:nvSpPr>
        <p:spPr>
          <a:xfrm>
            <a:off x="877888" y="4621213"/>
            <a:ext cx="4835525" cy="4376737"/>
          </a:xfrm>
          <a:noFill/>
          <a:ln/>
        </p:spPr>
        <p:txBody>
          <a:bodyPr lIns="96661" tIns="48331" rIns="96661" bIns="48331"/>
          <a:lstStyle/>
          <a:p>
            <a:pPr eaLnBrk="1" hangingPunct="1"/>
            <a:endParaRPr lang="en-US" dirty="0"/>
          </a:p>
        </p:txBody>
      </p:sp>
    </p:spTree>
    <p:extLst>
      <p:ext uri="{BB962C8B-B14F-4D97-AF65-F5344CB8AC3E}">
        <p14:creationId xmlns:p14="http://schemas.microsoft.com/office/powerpoint/2010/main" val="402143430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txBox="1">
            <a:spLocks noGrp="1" noChangeArrowheads="1"/>
          </p:cNvSpPr>
          <p:nvPr/>
        </p:nvSpPr>
        <p:spPr bwMode="auto">
          <a:xfrm>
            <a:off x="3735388" y="9242425"/>
            <a:ext cx="2855912" cy="485775"/>
          </a:xfrm>
          <a:prstGeom prst="rect">
            <a:avLst/>
          </a:prstGeom>
          <a:noFill/>
          <a:ln w="9525">
            <a:noFill/>
            <a:miter lim="800000"/>
            <a:headEnd/>
            <a:tailEnd/>
          </a:ln>
        </p:spPr>
        <p:txBody>
          <a:bodyPr lIns="96661" tIns="48331" rIns="96661" bIns="48331" anchor="b"/>
          <a:lstStyle/>
          <a:p>
            <a:pPr algn="r" defTabSz="966788"/>
            <a:fld id="{7AEEC31F-4C3B-4B94-8905-44D9A65541BF}" type="slidenum">
              <a:rPr lang="ar-SA" sz="1300">
                <a:solidFill>
                  <a:srgbClr val="0000FF"/>
                </a:solidFill>
                <a:latin typeface="Marlett" pitchFamily="2" charset="2"/>
                <a:cs typeface="Arial" panose="020B0604020202020204" pitchFamily="34" charset="0"/>
              </a:rPr>
              <a:pPr algn="r" defTabSz="966788"/>
              <a:t>32</a:t>
            </a:fld>
            <a:endParaRPr lang="en-US" sz="1300" dirty="0">
              <a:solidFill>
                <a:srgbClr val="0000FF"/>
              </a:solidFill>
              <a:latin typeface="Marlett" pitchFamily="2" charset="2"/>
            </a:endParaRPr>
          </a:p>
        </p:txBody>
      </p:sp>
      <p:sp>
        <p:nvSpPr>
          <p:cNvPr id="212995" name="Rectangle 2"/>
          <p:cNvSpPr>
            <a:spLocks noGrp="1" noRot="1" noChangeAspect="1" noChangeArrowheads="1" noTextEdit="1"/>
          </p:cNvSpPr>
          <p:nvPr>
            <p:ph type="sldImg"/>
          </p:nvPr>
        </p:nvSpPr>
        <p:spPr>
          <a:ln/>
        </p:spPr>
      </p:sp>
      <p:sp>
        <p:nvSpPr>
          <p:cNvPr id="212996" name="Rectangle 3"/>
          <p:cNvSpPr>
            <a:spLocks noGrp="1" noChangeArrowheads="1"/>
          </p:cNvSpPr>
          <p:nvPr>
            <p:ph type="body" idx="1"/>
          </p:nvPr>
        </p:nvSpPr>
        <p:spPr>
          <a:xfrm>
            <a:off x="877888" y="4621213"/>
            <a:ext cx="4835525" cy="4376737"/>
          </a:xfrm>
          <a:noFill/>
          <a:ln/>
        </p:spPr>
        <p:txBody>
          <a:bodyPr lIns="96661" tIns="48331" rIns="96661" bIns="48331"/>
          <a:lstStyle/>
          <a:p>
            <a:pPr eaLnBrk="1" hangingPunct="1"/>
            <a:endParaRPr lang="en-US" dirty="0"/>
          </a:p>
        </p:txBody>
      </p:sp>
    </p:spTree>
    <p:extLst>
      <p:ext uri="{BB962C8B-B14F-4D97-AF65-F5344CB8AC3E}">
        <p14:creationId xmlns:p14="http://schemas.microsoft.com/office/powerpoint/2010/main" val="210674810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txBox="1">
            <a:spLocks noGrp="1" noChangeArrowheads="1"/>
          </p:cNvSpPr>
          <p:nvPr/>
        </p:nvSpPr>
        <p:spPr bwMode="auto">
          <a:xfrm>
            <a:off x="3735388" y="9242425"/>
            <a:ext cx="2855912" cy="485775"/>
          </a:xfrm>
          <a:prstGeom prst="rect">
            <a:avLst/>
          </a:prstGeom>
          <a:noFill/>
          <a:ln w="9525">
            <a:noFill/>
            <a:miter lim="800000"/>
            <a:headEnd/>
            <a:tailEnd/>
          </a:ln>
        </p:spPr>
        <p:txBody>
          <a:bodyPr anchor="b"/>
          <a:lstStyle/>
          <a:p>
            <a:pPr algn="r"/>
            <a:fld id="{701C333E-E3ED-480B-8895-5E9392C27E89}" type="slidenum">
              <a:rPr lang="ar-SA" sz="1200">
                <a:solidFill>
                  <a:srgbClr val="0000FF"/>
                </a:solidFill>
                <a:latin typeface="Marlett" pitchFamily="2" charset="2"/>
                <a:cs typeface="Arial" panose="020B0604020202020204" pitchFamily="34" charset="0"/>
              </a:rPr>
              <a:pPr algn="r"/>
              <a:t>33</a:t>
            </a:fld>
            <a:endParaRPr lang="en-US" sz="1200" dirty="0">
              <a:solidFill>
                <a:srgbClr val="0000FF"/>
              </a:solidFill>
              <a:latin typeface="Marlett" pitchFamily="2" charset="2"/>
            </a:endParaRPr>
          </a:p>
        </p:txBody>
      </p:sp>
      <p:sp>
        <p:nvSpPr>
          <p:cNvPr id="200707" name="Rectangle 2"/>
          <p:cNvSpPr>
            <a:spLocks noGrp="1" noRot="1" noChangeAspect="1" noChangeArrowheads="1" noTextEdit="1"/>
          </p:cNvSpPr>
          <p:nvPr>
            <p:ph type="sldImg"/>
          </p:nvPr>
        </p:nvSpPr>
        <p:spPr>
          <a:ln/>
        </p:spPr>
      </p:sp>
      <p:sp>
        <p:nvSpPr>
          <p:cNvPr id="200708"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90381893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txBox="1">
            <a:spLocks noGrp="1" noChangeArrowheads="1"/>
          </p:cNvSpPr>
          <p:nvPr/>
        </p:nvSpPr>
        <p:spPr bwMode="auto">
          <a:xfrm>
            <a:off x="3735388" y="9242425"/>
            <a:ext cx="2855912" cy="485775"/>
          </a:xfrm>
          <a:prstGeom prst="rect">
            <a:avLst/>
          </a:prstGeom>
          <a:noFill/>
          <a:ln w="9525">
            <a:noFill/>
            <a:miter lim="800000"/>
            <a:headEnd/>
            <a:tailEnd/>
          </a:ln>
        </p:spPr>
        <p:txBody>
          <a:bodyPr anchor="b"/>
          <a:lstStyle/>
          <a:p>
            <a:pPr algn="r"/>
            <a:fld id="{20C74B9C-3396-497D-9620-D37234CF3C43}" type="slidenum">
              <a:rPr lang="ar-SA" sz="1200">
                <a:solidFill>
                  <a:srgbClr val="0000FF"/>
                </a:solidFill>
                <a:latin typeface="Marlett" pitchFamily="2" charset="2"/>
                <a:cs typeface="Arial" panose="020B0604020202020204" pitchFamily="34" charset="0"/>
              </a:rPr>
              <a:pPr algn="r"/>
              <a:t>34</a:t>
            </a:fld>
            <a:endParaRPr lang="en-US" sz="1200" dirty="0">
              <a:solidFill>
                <a:srgbClr val="0000FF"/>
              </a:solidFill>
              <a:latin typeface="Marlett" pitchFamily="2" charset="2"/>
            </a:endParaRPr>
          </a:p>
        </p:txBody>
      </p:sp>
      <p:sp>
        <p:nvSpPr>
          <p:cNvPr id="202755" name="Rectangle 2"/>
          <p:cNvSpPr>
            <a:spLocks noGrp="1" noRot="1" noChangeAspect="1" noChangeArrowheads="1" noTextEdit="1"/>
          </p:cNvSpPr>
          <p:nvPr>
            <p:ph type="sldImg"/>
          </p:nvPr>
        </p:nvSpPr>
        <p:spPr>
          <a:ln/>
        </p:spPr>
      </p:sp>
      <p:sp>
        <p:nvSpPr>
          <p:cNvPr id="202756"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356970105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p>
            <a:fld id="{1D7B6DE0-B0BD-43A9-A2F4-B826C2DBB2B2}" type="slidenum">
              <a:rPr lang="ar-SA" smtClean="0"/>
              <a:pPr/>
              <a:t>35</a:t>
            </a:fld>
            <a:endParaRPr lang="en-US" dirty="0"/>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47295771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234722238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p>
            <a:fld id="{0AC8C8CE-7B32-4518-B825-752A934EF0A3}" type="slidenum">
              <a:rPr lang="ar-SA" smtClean="0"/>
              <a:pPr/>
              <a:t>39</a:t>
            </a:fld>
            <a:endParaRPr lang="en-US" dirty="0"/>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137422803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p>
            <a:fld id="{0AC8C8CE-7B32-4518-B825-752A934EF0A3}" type="slidenum">
              <a:rPr lang="ar-SA" smtClean="0"/>
              <a:pPr/>
              <a:t>40</a:t>
            </a:fld>
            <a:endParaRPr lang="en-US" dirty="0"/>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369795011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txBox="1">
            <a:spLocks noGrp="1" noChangeArrowheads="1"/>
          </p:cNvSpPr>
          <p:nvPr/>
        </p:nvSpPr>
        <p:spPr bwMode="auto">
          <a:xfrm>
            <a:off x="3735388" y="9242425"/>
            <a:ext cx="2855912" cy="485775"/>
          </a:xfrm>
          <a:prstGeom prst="rect">
            <a:avLst/>
          </a:prstGeom>
          <a:noFill/>
          <a:ln w="9525">
            <a:noFill/>
            <a:miter lim="800000"/>
            <a:headEnd/>
            <a:tailEnd/>
          </a:ln>
        </p:spPr>
        <p:txBody>
          <a:bodyPr anchor="b"/>
          <a:lstStyle/>
          <a:p>
            <a:pPr algn="r"/>
            <a:fld id="{C8427B12-AB5A-4790-B3C2-E9EB4645BEBB}" type="slidenum">
              <a:rPr lang="ar-SA" sz="1200">
                <a:solidFill>
                  <a:srgbClr val="0000FF"/>
                </a:solidFill>
                <a:latin typeface="Marlett" pitchFamily="2" charset="2"/>
                <a:cs typeface="Arial" panose="020B0604020202020204" pitchFamily="34" charset="0"/>
              </a:rPr>
              <a:pPr algn="r"/>
              <a:t>41</a:t>
            </a:fld>
            <a:endParaRPr lang="en-US" sz="1200" dirty="0">
              <a:solidFill>
                <a:srgbClr val="0000FF"/>
              </a:solidFill>
              <a:latin typeface="Marlett" pitchFamily="2" charset="2"/>
            </a:endParaRPr>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366990373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p>
            <a:fld id="{48A314FD-1E19-4BD2-845A-7C2D657908E9}" type="slidenum">
              <a:rPr lang="ar-SA" smtClean="0"/>
              <a:pPr/>
              <a:t>42</a:t>
            </a:fld>
            <a:endParaRPr lang="en-US" dirty="0"/>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35984646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Rot="1" noChangeAspect="1" noChangeArrowheads="1" noTextEdit="1"/>
          </p:cNvSpPr>
          <p:nvPr>
            <p:ph type="sldImg"/>
          </p:nvPr>
        </p:nvSpPr>
        <p:spPr>
          <a:ln/>
        </p:spPr>
      </p:sp>
      <p:sp>
        <p:nvSpPr>
          <p:cNvPr id="101379"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351560018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txBox="1">
            <a:spLocks noGrp="1" noChangeArrowheads="1"/>
          </p:cNvSpPr>
          <p:nvPr/>
        </p:nvSpPr>
        <p:spPr bwMode="auto">
          <a:xfrm>
            <a:off x="3735388" y="9242425"/>
            <a:ext cx="2855912" cy="485775"/>
          </a:xfrm>
          <a:prstGeom prst="rect">
            <a:avLst/>
          </a:prstGeom>
          <a:noFill/>
          <a:ln w="9525">
            <a:noFill/>
            <a:miter lim="800000"/>
            <a:headEnd/>
            <a:tailEnd/>
          </a:ln>
        </p:spPr>
        <p:txBody>
          <a:bodyPr lIns="96661" tIns="48331" rIns="96661" bIns="48331" anchor="b"/>
          <a:lstStyle/>
          <a:p>
            <a:pPr algn="r" defTabSz="966788"/>
            <a:fld id="{9179C3AD-EBD9-426E-AF5C-88560145F265}" type="slidenum">
              <a:rPr lang="ar-SA" sz="1300">
                <a:solidFill>
                  <a:srgbClr val="0000FF"/>
                </a:solidFill>
                <a:latin typeface="Marlett" pitchFamily="2" charset="2"/>
                <a:cs typeface="Arial" panose="020B0604020202020204" pitchFamily="34" charset="0"/>
              </a:rPr>
              <a:pPr algn="r" defTabSz="966788"/>
              <a:t>44</a:t>
            </a:fld>
            <a:endParaRPr lang="en-US" sz="1300" dirty="0">
              <a:solidFill>
                <a:srgbClr val="0000FF"/>
              </a:solidFill>
              <a:latin typeface="Marlett" pitchFamily="2" charset="2"/>
            </a:endParaRPr>
          </a:p>
        </p:txBody>
      </p:sp>
      <p:sp>
        <p:nvSpPr>
          <p:cNvPr id="264195" name="Rectangle 2"/>
          <p:cNvSpPr>
            <a:spLocks noGrp="1" noRot="1" noChangeAspect="1" noChangeArrowheads="1" noTextEdit="1"/>
          </p:cNvSpPr>
          <p:nvPr>
            <p:ph type="sldImg"/>
          </p:nvPr>
        </p:nvSpPr>
        <p:spPr>
          <a:ln/>
        </p:spPr>
      </p:sp>
      <p:sp>
        <p:nvSpPr>
          <p:cNvPr id="264196" name="Rectangle 3"/>
          <p:cNvSpPr>
            <a:spLocks noGrp="1" noChangeArrowheads="1"/>
          </p:cNvSpPr>
          <p:nvPr>
            <p:ph type="body" idx="1"/>
          </p:nvPr>
        </p:nvSpPr>
        <p:spPr>
          <a:xfrm>
            <a:off x="877888" y="4621213"/>
            <a:ext cx="4835525" cy="4376737"/>
          </a:xfrm>
          <a:noFill/>
          <a:ln/>
        </p:spPr>
        <p:txBody>
          <a:bodyPr lIns="96661" tIns="48331" rIns="96661" bIns="48331"/>
          <a:lstStyle/>
          <a:p>
            <a:pPr eaLnBrk="1" hangingPunct="1"/>
            <a:endParaRPr lang="en-US" dirty="0"/>
          </a:p>
        </p:txBody>
      </p:sp>
    </p:spTree>
    <p:extLst>
      <p:ext uri="{BB962C8B-B14F-4D97-AF65-F5344CB8AC3E}">
        <p14:creationId xmlns:p14="http://schemas.microsoft.com/office/powerpoint/2010/main" val="311478013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txBox="1">
            <a:spLocks noGrp="1" noChangeArrowheads="1"/>
          </p:cNvSpPr>
          <p:nvPr/>
        </p:nvSpPr>
        <p:spPr bwMode="auto">
          <a:xfrm>
            <a:off x="3735388" y="9242425"/>
            <a:ext cx="2855912" cy="485775"/>
          </a:xfrm>
          <a:prstGeom prst="rect">
            <a:avLst/>
          </a:prstGeom>
          <a:noFill/>
          <a:ln w="9525">
            <a:noFill/>
            <a:miter lim="800000"/>
            <a:headEnd/>
            <a:tailEnd/>
          </a:ln>
        </p:spPr>
        <p:txBody>
          <a:bodyPr lIns="96661" tIns="48331" rIns="96661" bIns="48331" anchor="b"/>
          <a:lstStyle/>
          <a:p>
            <a:pPr algn="r" defTabSz="966788"/>
            <a:fld id="{F36ACC40-DED1-4E20-853B-1F6EFDFB719F}" type="slidenum">
              <a:rPr lang="ar-SA" sz="1300">
                <a:solidFill>
                  <a:srgbClr val="0000FF"/>
                </a:solidFill>
                <a:latin typeface="Marlett" pitchFamily="2" charset="2"/>
                <a:cs typeface="Arial" panose="020B0604020202020204" pitchFamily="34" charset="0"/>
              </a:rPr>
              <a:pPr algn="r" defTabSz="966788"/>
              <a:t>45</a:t>
            </a:fld>
            <a:endParaRPr lang="en-US" sz="1300" dirty="0">
              <a:solidFill>
                <a:srgbClr val="0000FF"/>
              </a:solidFill>
              <a:latin typeface="Marlett" pitchFamily="2" charset="2"/>
            </a:endParaRPr>
          </a:p>
        </p:txBody>
      </p:sp>
      <p:sp>
        <p:nvSpPr>
          <p:cNvPr id="286723" name="Rectangle 2"/>
          <p:cNvSpPr>
            <a:spLocks noGrp="1" noRot="1" noChangeAspect="1" noChangeArrowheads="1" noTextEdit="1"/>
          </p:cNvSpPr>
          <p:nvPr>
            <p:ph type="sldImg"/>
          </p:nvPr>
        </p:nvSpPr>
        <p:spPr>
          <a:ln/>
        </p:spPr>
      </p:sp>
      <p:sp>
        <p:nvSpPr>
          <p:cNvPr id="286724" name="Rectangle 3"/>
          <p:cNvSpPr>
            <a:spLocks noGrp="1" noChangeArrowheads="1"/>
          </p:cNvSpPr>
          <p:nvPr>
            <p:ph type="body" idx="1"/>
          </p:nvPr>
        </p:nvSpPr>
        <p:spPr>
          <a:xfrm>
            <a:off x="877888" y="4621213"/>
            <a:ext cx="4835525" cy="4376737"/>
          </a:xfrm>
          <a:noFill/>
          <a:ln/>
        </p:spPr>
        <p:txBody>
          <a:bodyPr lIns="96661" tIns="48331" rIns="96661" bIns="48331"/>
          <a:lstStyle/>
          <a:p>
            <a:pPr eaLnBrk="1" hangingPunct="1"/>
            <a:endParaRPr lang="en-US" dirty="0"/>
          </a:p>
        </p:txBody>
      </p:sp>
    </p:spTree>
    <p:extLst>
      <p:ext uri="{BB962C8B-B14F-4D97-AF65-F5344CB8AC3E}">
        <p14:creationId xmlns:p14="http://schemas.microsoft.com/office/powerpoint/2010/main" val="396359993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p:spPr>
        <p:txBody>
          <a:bodyPr/>
          <a:lstStyle/>
          <a:p>
            <a:fld id="{71D7B230-678A-44A9-A12D-0869502C1F2F}" type="slidenum">
              <a:rPr lang="ar-SA" smtClean="0"/>
              <a:pPr/>
              <a:t>46</a:t>
            </a:fld>
            <a:endParaRPr lang="en-US" dirty="0"/>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387882218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p>
            <a:fld id="{0A415629-FB56-40B3-94CB-184CBBD5E6B4}" type="slidenum">
              <a:rPr lang="ar-SA" smtClean="0"/>
              <a:pPr/>
              <a:t>47</a:t>
            </a:fld>
            <a:endParaRPr lang="en-US" dirty="0"/>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147491315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txBox="1">
            <a:spLocks noGrp="1" noChangeArrowheads="1"/>
          </p:cNvSpPr>
          <p:nvPr/>
        </p:nvSpPr>
        <p:spPr bwMode="auto">
          <a:xfrm>
            <a:off x="3735388" y="9242425"/>
            <a:ext cx="2855912" cy="485775"/>
          </a:xfrm>
          <a:prstGeom prst="rect">
            <a:avLst/>
          </a:prstGeom>
          <a:noFill/>
          <a:ln w="9525">
            <a:noFill/>
            <a:miter lim="800000"/>
            <a:headEnd/>
            <a:tailEnd/>
          </a:ln>
        </p:spPr>
        <p:txBody>
          <a:bodyPr anchor="b"/>
          <a:lstStyle/>
          <a:p>
            <a:pPr algn="r"/>
            <a:fld id="{EE4A6934-4752-4DAB-A62E-21D455FAFEBE}" type="slidenum">
              <a:rPr lang="x-none" sz="1200">
                <a:solidFill>
                  <a:srgbClr val="0000FF"/>
                </a:solidFill>
                <a:latin typeface="Marlett" pitchFamily="2" charset="2"/>
              </a:rPr>
              <a:pPr algn="r"/>
              <a:t>49</a:t>
            </a:fld>
            <a:endParaRPr lang="en-US" sz="1200" dirty="0">
              <a:solidFill>
                <a:srgbClr val="0000FF"/>
              </a:solidFill>
              <a:latin typeface="Marlett" pitchFamily="2" charset="2"/>
            </a:endParaRPr>
          </a:p>
        </p:txBody>
      </p:sp>
      <p:sp>
        <p:nvSpPr>
          <p:cNvPr id="247811" name="Rectangle 2"/>
          <p:cNvSpPr>
            <a:spLocks noGrp="1" noRot="1" noChangeAspect="1" noChangeArrowheads="1" noTextEdit="1"/>
          </p:cNvSpPr>
          <p:nvPr>
            <p:ph type="sldImg"/>
          </p:nvPr>
        </p:nvSpPr>
        <p:spPr>
          <a:ln/>
        </p:spPr>
      </p:sp>
      <p:sp>
        <p:nvSpPr>
          <p:cNvPr id="247812" name="Rectangle 3"/>
          <p:cNvSpPr>
            <a:spLocks noGrp="1" noChangeArrowheads="1"/>
          </p:cNvSpPr>
          <p:nvPr>
            <p:ph type="body" idx="1"/>
          </p:nvPr>
        </p:nvSpPr>
        <p:spPr>
          <a:noFill/>
          <a:ln/>
        </p:spPr>
        <p:txBody>
          <a:bodyPr/>
          <a:lstStyle/>
          <a:p>
            <a:r>
              <a:rPr lang="en-US" dirty="0"/>
              <a:t>Original TM proposal by Herlihy and Moss 1993…</a:t>
            </a:r>
          </a:p>
        </p:txBody>
      </p:sp>
    </p:spTree>
    <p:extLst>
      <p:ext uri="{BB962C8B-B14F-4D97-AF65-F5344CB8AC3E}">
        <p14:creationId xmlns:p14="http://schemas.microsoft.com/office/powerpoint/2010/main" val="226971050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p:spPr>
        <p:txBody>
          <a:bodyPr/>
          <a:lstStyle/>
          <a:p>
            <a:fld id="{6498754B-6BA8-4E5B-BDE0-9BFA8383E5F3}" type="slidenum">
              <a:rPr lang="x-none" smtClean="0"/>
              <a:pPr/>
              <a:t>50</a:t>
            </a:fld>
            <a:endParaRPr lang="en-US" dirty="0"/>
          </a:p>
        </p:txBody>
      </p:sp>
      <p:sp>
        <p:nvSpPr>
          <p:cNvPr id="273411" name="Rectangle 2"/>
          <p:cNvSpPr>
            <a:spLocks noGrp="1" noRot="1" noChangeAspect="1" noChangeArrowheads="1" noTextEdit="1"/>
          </p:cNvSpPr>
          <p:nvPr>
            <p:ph type="sldImg"/>
          </p:nvPr>
        </p:nvSpPr>
        <p:spPr>
          <a:ln/>
        </p:spPr>
      </p:sp>
      <p:sp>
        <p:nvSpPr>
          <p:cNvPr id="273412" name="Rectangle 3"/>
          <p:cNvSpPr>
            <a:spLocks noGrp="1" noChangeArrowheads="1"/>
          </p:cNvSpPr>
          <p:nvPr>
            <p:ph type="body" idx="1"/>
          </p:nvPr>
        </p:nvSpPr>
        <p:spPr>
          <a:noFill/>
          <a:ln/>
        </p:spPr>
        <p:txBody>
          <a:bodyPr/>
          <a:lstStyle/>
          <a:p>
            <a:r>
              <a:rPr lang="en-US" dirty="0"/>
              <a:t>We are going to do yet another review of multiprocessor architecture. </a:t>
            </a:r>
          </a:p>
          <a:p>
            <a:endParaRPr lang="en-US" dirty="0"/>
          </a:p>
        </p:txBody>
      </p:sp>
    </p:spTree>
    <p:extLst>
      <p:ext uri="{BB962C8B-B14F-4D97-AF65-F5344CB8AC3E}">
        <p14:creationId xmlns:p14="http://schemas.microsoft.com/office/powerpoint/2010/main" val="165894010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p:spPr>
        <p:txBody>
          <a:bodyPr/>
          <a:lstStyle/>
          <a:p>
            <a:fld id="{6498754B-6BA8-4E5B-BDE0-9BFA8383E5F3}" type="slidenum">
              <a:rPr lang="x-none" smtClean="0"/>
              <a:pPr/>
              <a:t>51</a:t>
            </a:fld>
            <a:endParaRPr lang="en-US" dirty="0"/>
          </a:p>
        </p:txBody>
      </p:sp>
      <p:sp>
        <p:nvSpPr>
          <p:cNvPr id="273411" name="Rectangle 2"/>
          <p:cNvSpPr>
            <a:spLocks noGrp="1" noRot="1" noChangeAspect="1" noChangeArrowheads="1" noTextEdit="1"/>
          </p:cNvSpPr>
          <p:nvPr>
            <p:ph type="sldImg"/>
          </p:nvPr>
        </p:nvSpPr>
        <p:spPr>
          <a:ln/>
        </p:spPr>
      </p:sp>
      <p:sp>
        <p:nvSpPr>
          <p:cNvPr id="273412" name="Rectangle 3"/>
          <p:cNvSpPr>
            <a:spLocks noGrp="1" noChangeArrowheads="1"/>
          </p:cNvSpPr>
          <p:nvPr>
            <p:ph type="body" idx="1"/>
          </p:nvPr>
        </p:nvSpPr>
        <p:spPr>
          <a:noFill/>
          <a:ln/>
        </p:spPr>
        <p:txBody>
          <a:bodyPr/>
          <a:lstStyle/>
          <a:p>
            <a:r>
              <a:rPr lang="en-US" dirty="0"/>
              <a:t>We are going to do yet another review of multiprocessor architecture. </a:t>
            </a:r>
          </a:p>
          <a:p>
            <a:endParaRPr lang="en-US" dirty="0"/>
          </a:p>
        </p:txBody>
      </p:sp>
    </p:spTree>
    <p:extLst>
      <p:ext uri="{BB962C8B-B14F-4D97-AF65-F5344CB8AC3E}">
        <p14:creationId xmlns:p14="http://schemas.microsoft.com/office/powerpoint/2010/main" val="11247163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p:spPr>
        <p:txBody>
          <a:bodyPr/>
          <a:lstStyle/>
          <a:p>
            <a:fld id="{6498754B-6BA8-4E5B-BDE0-9BFA8383E5F3}" type="slidenum">
              <a:rPr lang="x-none" smtClean="0"/>
              <a:pPr/>
              <a:t>52</a:t>
            </a:fld>
            <a:endParaRPr lang="en-US" dirty="0"/>
          </a:p>
        </p:txBody>
      </p:sp>
      <p:sp>
        <p:nvSpPr>
          <p:cNvPr id="273411" name="Rectangle 2"/>
          <p:cNvSpPr>
            <a:spLocks noGrp="1" noRot="1" noChangeAspect="1" noChangeArrowheads="1" noTextEdit="1"/>
          </p:cNvSpPr>
          <p:nvPr>
            <p:ph type="sldImg"/>
          </p:nvPr>
        </p:nvSpPr>
        <p:spPr>
          <a:ln/>
        </p:spPr>
      </p:sp>
      <p:sp>
        <p:nvSpPr>
          <p:cNvPr id="273412" name="Rectangle 3"/>
          <p:cNvSpPr>
            <a:spLocks noGrp="1" noChangeArrowheads="1"/>
          </p:cNvSpPr>
          <p:nvPr>
            <p:ph type="body" idx="1"/>
          </p:nvPr>
        </p:nvSpPr>
        <p:spPr>
          <a:noFill/>
          <a:ln/>
        </p:spPr>
        <p:txBody>
          <a:bodyPr/>
          <a:lstStyle/>
          <a:p>
            <a:r>
              <a:rPr lang="en-US" dirty="0"/>
              <a:t>We are going to do yet another review of multiprocessor architecture. </a:t>
            </a:r>
          </a:p>
          <a:p>
            <a:endParaRPr lang="en-US" dirty="0"/>
          </a:p>
        </p:txBody>
      </p:sp>
    </p:spTree>
    <p:extLst>
      <p:ext uri="{BB962C8B-B14F-4D97-AF65-F5344CB8AC3E}">
        <p14:creationId xmlns:p14="http://schemas.microsoft.com/office/powerpoint/2010/main" val="175928745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p:spPr>
        <p:txBody>
          <a:bodyPr/>
          <a:lstStyle/>
          <a:p>
            <a:fld id="{6498754B-6BA8-4E5B-BDE0-9BFA8383E5F3}" type="slidenum">
              <a:rPr lang="x-none" smtClean="0"/>
              <a:pPr/>
              <a:t>53</a:t>
            </a:fld>
            <a:endParaRPr lang="en-US" dirty="0"/>
          </a:p>
        </p:txBody>
      </p:sp>
      <p:sp>
        <p:nvSpPr>
          <p:cNvPr id="273411" name="Rectangle 2"/>
          <p:cNvSpPr>
            <a:spLocks noGrp="1" noRot="1" noChangeAspect="1" noChangeArrowheads="1" noTextEdit="1"/>
          </p:cNvSpPr>
          <p:nvPr>
            <p:ph type="sldImg"/>
          </p:nvPr>
        </p:nvSpPr>
        <p:spPr>
          <a:ln/>
        </p:spPr>
      </p:sp>
      <p:sp>
        <p:nvSpPr>
          <p:cNvPr id="273412" name="Rectangle 3"/>
          <p:cNvSpPr>
            <a:spLocks noGrp="1" noChangeArrowheads="1"/>
          </p:cNvSpPr>
          <p:nvPr>
            <p:ph type="body" idx="1"/>
          </p:nvPr>
        </p:nvSpPr>
        <p:spPr>
          <a:noFill/>
          <a:ln/>
        </p:spPr>
        <p:txBody>
          <a:bodyPr/>
          <a:lstStyle/>
          <a:p>
            <a:r>
              <a:rPr lang="en-US" dirty="0"/>
              <a:t>We are going to do yet another review of multiprocessor architecture. </a:t>
            </a:r>
          </a:p>
          <a:p>
            <a:endParaRPr lang="en-US" dirty="0"/>
          </a:p>
        </p:txBody>
      </p:sp>
    </p:spTree>
    <p:extLst>
      <p:ext uri="{BB962C8B-B14F-4D97-AF65-F5344CB8AC3E}">
        <p14:creationId xmlns:p14="http://schemas.microsoft.com/office/powerpoint/2010/main" val="362851403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p:spPr>
        <p:txBody>
          <a:bodyPr/>
          <a:lstStyle/>
          <a:p>
            <a:fld id="{6498754B-6BA8-4E5B-BDE0-9BFA8383E5F3}" type="slidenum">
              <a:rPr lang="x-none" smtClean="0"/>
              <a:pPr/>
              <a:t>54</a:t>
            </a:fld>
            <a:endParaRPr lang="en-US" dirty="0"/>
          </a:p>
        </p:txBody>
      </p:sp>
      <p:sp>
        <p:nvSpPr>
          <p:cNvPr id="273411" name="Rectangle 2"/>
          <p:cNvSpPr>
            <a:spLocks noGrp="1" noRot="1" noChangeAspect="1" noChangeArrowheads="1" noTextEdit="1"/>
          </p:cNvSpPr>
          <p:nvPr>
            <p:ph type="sldImg"/>
          </p:nvPr>
        </p:nvSpPr>
        <p:spPr>
          <a:ln/>
        </p:spPr>
      </p:sp>
      <p:sp>
        <p:nvSpPr>
          <p:cNvPr id="273412" name="Rectangle 3"/>
          <p:cNvSpPr>
            <a:spLocks noGrp="1" noChangeArrowheads="1"/>
          </p:cNvSpPr>
          <p:nvPr>
            <p:ph type="body" idx="1"/>
          </p:nvPr>
        </p:nvSpPr>
        <p:spPr>
          <a:noFill/>
          <a:ln/>
        </p:spPr>
        <p:txBody>
          <a:bodyPr/>
          <a:lstStyle/>
          <a:p>
            <a:r>
              <a:rPr lang="en-US" dirty="0"/>
              <a:t>We are going to do yet another review of multiprocessor architecture. </a:t>
            </a:r>
          </a:p>
          <a:p>
            <a:endParaRPr lang="en-US" dirty="0"/>
          </a:p>
        </p:txBody>
      </p:sp>
    </p:spTree>
    <p:extLst>
      <p:ext uri="{BB962C8B-B14F-4D97-AF65-F5344CB8AC3E}">
        <p14:creationId xmlns:p14="http://schemas.microsoft.com/office/powerpoint/2010/main" val="226492460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p:spPr>
        <p:txBody>
          <a:bodyPr/>
          <a:lstStyle/>
          <a:p>
            <a:fld id="{6498754B-6BA8-4E5B-BDE0-9BFA8383E5F3}" type="slidenum">
              <a:rPr lang="x-none" smtClean="0"/>
              <a:pPr/>
              <a:t>55</a:t>
            </a:fld>
            <a:endParaRPr lang="en-US" dirty="0"/>
          </a:p>
        </p:txBody>
      </p:sp>
      <p:sp>
        <p:nvSpPr>
          <p:cNvPr id="273411" name="Rectangle 2"/>
          <p:cNvSpPr>
            <a:spLocks noGrp="1" noRot="1" noChangeAspect="1" noChangeArrowheads="1" noTextEdit="1"/>
          </p:cNvSpPr>
          <p:nvPr>
            <p:ph type="sldImg"/>
          </p:nvPr>
        </p:nvSpPr>
        <p:spPr>
          <a:ln/>
        </p:spPr>
      </p:sp>
      <p:sp>
        <p:nvSpPr>
          <p:cNvPr id="273412" name="Rectangle 3"/>
          <p:cNvSpPr>
            <a:spLocks noGrp="1" noChangeArrowheads="1"/>
          </p:cNvSpPr>
          <p:nvPr>
            <p:ph type="body" idx="1"/>
          </p:nvPr>
        </p:nvSpPr>
        <p:spPr>
          <a:noFill/>
          <a:ln/>
        </p:spPr>
        <p:txBody>
          <a:bodyPr/>
          <a:lstStyle/>
          <a:p>
            <a:r>
              <a:rPr lang="en-US" dirty="0"/>
              <a:t>We are going to do yet another review of multiprocessor architecture. </a:t>
            </a:r>
          </a:p>
          <a:p>
            <a:endParaRPr lang="en-US" dirty="0"/>
          </a:p>
        </p:txBody>
      </p:sp>
    </p:spTree>
    <p:extLst>
      <p:ext uri="{BB962C8B-B14F-4D97-AF65-F5344CB8AC3E}">
        <p14:creationId xmlns:p14="http://schemas.microsoft.com/office/powerpoint/2010/main" val="251570385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p:spPr>
        <p:txBody>
          <a:bodyPr/>
          <a:lstStyle/>
          <a:p>
            <a:fld id="{6498754B-6BA8-4E5B-BDE0-9BFA8383E5F3}" type="slidenum">
              <a:rPr lang="x-none" smtClean="0"/>
              <a:pPr/>
              <a:t>56</a:t>
            </a:fld>
            <a:endParaRPr lang="en-US" dirty="0"/>
          </a:p>
        </p:txBody>
      </p:sp>
      <p:sp>
        <p:nvSpPr>
          <p:cNvPr id="273411" name="Rectangle 2"/>
          <p:cNvSpPr>
            <a:spLocks noGrp="1" noRot="1" noChangeAspect="1" noChangeArrowheads="1" noTextEdit="1"/>
          </p:cNvSpPr>
          <p:nvPr>
            <p:ph type="sldImg"/>
          </p:nvPr>
        </p:nvSpPr>
        <p:spPr>
          <a:ln/>
        </p:spPr>
      </p:sp>
      <p:sp>
        <p:nvSpPr>
          <p:cNvPr id="273412" name="Rectangle 3"/>
          <p:cNvSpPr>
            <a:spLocks noGrp="1" noChangeArrowheads="1"/>
          </p:cNvSpPr>
          <p:nvPr>
            <p:ph type="body" idx="1"/>
          </p:nvPr>
        </p:nvSpPr>
        <p:spPr>
          <a:noFill/>
          <a:ln/>
        </p:spPr>
        <p:txBody>
          <a:bodyPr/>
          <a:lstStyle/>
          <a:p>
            <a:r>
              <a:rPr lang="en-US" dirty="0"/>
              <a:t>We are going to do yet another review of multiprocessor architecture. </a:t>
            </a:r>
          </a:p>
          <a:p>
            <a:endParaRPr lang="en-US" dirty="0"/>
          </a:p>
        </p:txBody>
      </p:sp>
    </p:spTree>
    <p:extLst>
      <p:ext uri="{BB962C8B-B14F-4D97-AF65-F5344CB8AC3E}">
        <p14:creationId xmlns:p14="http://schemas.microsoft.com/office/powerpoint/2010/main" val="160153133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p:spPr>
        <p:txBody>
          <a:bodyPr/>
          <a:lstStyle/>
          <a:p>
            <a:fld id="{6498754B-6BA8-4E5B-BDE0-9BFA8383E5F3}" type="slidenum">
              <a:rPr lang="x-none" smtClean="0"/>
              <a:pPr/>
              <a:t>57</a:t>
            </a:fld>
            <a:endParaRPr lang="en-US" dirty="0"/>
          </a:p>
        </p:txBody>
      </p:sp>
      <p:sp>
        <p:nvSpPr>
          <p:cNvPr id="273411" name="Rectangle 2"/>
          <p:cNvSpPr>
            <a:spLocks noGrp="1" noRot="1" noChangeAspect="1" noChangeArrowheads="1" noTextEdit="1"/>
          </p:cNvSpPr>
          <p:nvPr>
            <p:ph type="sldImg"/>
          </p:nvPr>
        </p:nvSpPr>
        <p:spPr>
          <a:ln/>
        </p:spPr>
      </p:sp>
      <p:sp>
        <p:nvSpPr>
          <p:cNvPr id="273412" name="Rectangle 3"/>
          <p:cNvSpPr>
            <a:spLocks noGrp="1" noChangeArrowheads="1"/>
          </p:cNvSpPr>
          <p:nvPr>
            <p:ph type="body" idx="1"/>
          </p:nvPr>
        </p:nvSpPr>
        <p:spPr>
          <a:noFill/>
          <a:ln/>
        </p:spPr>
        <p:txBody>
          <a:bodyPr/>
          <a:lstStyle/>
          <a:p>
            <a:r>
              <a:rPr lang="en-US" dirty="0"/>
              <a:t>We are going to do yet another review of multiprocessor architecture. </a:t>
            </a:r>
          </a:p>
          <a:p>
            <a:endParaRPr lang="en-US" dirty="0"/>
          </a:p>
        </p:txBody>
      </p:sp>
    </p:spTree>
    <p:extLst>
      <p:ext uri="{BB962C8B-B14F-4D97-AF65-F5344CB8AC3E}">
        <p14:creationId xmlns:p14="http://schemas.microsoft.com/office/powerpoint/2010/main" val="113955368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hdr" sz="quarter"/>
          </p:nvPr>
        </p:nvSpPr>
        <p:spPr>
          <a:noFill/>
        </p:spPr>
        <p:txBody>
          <a:bodyPr/>
          <a:lstStyle/>
          <a:p>
            <a:r>
              <a:rPr lang="en-US" dirty="0"/>
              <a:t>© 2003 Herlihy and Shavit</a:t>
            </a:r>
          </a:p>
        </p:txBody>
      </p:sp>
      <p:sp>
        <p:nvSpPr>
          <p:cNvPr id="119811" name="Rectangle 7"/>
          <p:cNvSpPr>
            <a:spLocks noGrp="1" noChangeArrowheads="1"/>
          </p:cNvSpPr>
          <p:nvPr>
            <p:ph type="sldNum" sz="quarter" idx="5"/>
          </p:nvPr>
        </p:nvSpPr>
        <p:spPr>
          <a:noFill/>
        </p:spPr>
        <p:txBody>
          <a:bodyPr/>
          <a:lstStyle/>
          <a:p>
            <a:fld id="{D79F4B19-6802-4669-A36E-396E71C77674}" type="slidenum">
              <a:rPr lang="x-none" smtClean="0"/>
              <a:pPr/>
              <a:t>58</a:t>
            </a:fld>
            <a:endParaRPr lang="en-US" dirty="0"/>
          </a:p>
        </p:txBody>
      </p:sp>
      <p:sp>
        <p:nvSpPr>
          <p:cNvPr id="119812" name="Rectangle 2"/>
          <p:cNvSpPr>
            <a:spLocks noGrp="1" noRot="1" noChangeAspect="1" noChangeArrowheads="1" noTextEdit="1"/>
          </p:cNvSpPr>
          <p:nvPr>
            <p:ph type="sldImg"/>
          </p:nvPr>
        </p:nvSpPr>
        <p:spPr>
          <a:xfrm>
            <a:off x="863600" y="730250"/>
            <a:ext cx="4864100" cy="3648075"/>
          </a:xfrm>
          <a:ln/>
        </p:spPr>
      </p:sp>
      <p:sp>
        <p:nvSpPr>
          <p:cNvPr id="119813" name="Rectangle 3"/>
          <p:cNvSpPr>
            <a:spLocks noGrp="1" noChangeArrowheads="1"/>
          </p:cNvSpPr>
          <p:nvPr>
            <p:ph type="body" idx="1"/>
          </p:nvPr>
        </p:nvSpPr>
        <p:spPr>
          <a:xfrm>
            <a:off x="878447" y="4620405"/>
            <a:ext cx="4834406" cy="4377463"/>
          </a:xfrm>
          <a:noFill/>
          <a:ln/>
        </p:spPr>
        <p:txBody>
          <a:bodyPr/>
          <a:lstStyle/>
          <a:p>
            <a:r>
              <a:rPr lang="en-US" dirty="0"/>
              <a:t>When the second processor asks for x, the first one, who is </a:t>
            </a:r>
            <a:r>
              <a:rPr lang="en-US" b="1" dirty="0"/>
              <a:t>snooping</a:t>
            </a:r>
            <a:r>
              <a:rPr lang="en-US" dirty="0"/>
              <a:t> on the bus, responds with the data. (It can respond faster than the memory). Both  processors mark that cache line as shared.</a:t>
            </a:r>
          </a:p>
        </p:txBody>
      </p:sp>
    </p:spTree>
    <p:extLst>
      <p:ext uri="{BB962C8B-B14F-4D97-AF65-F5344CB8AC3E}">
        <p14:creationId xmlns:p14="http://schemas.microsoft.com/office/powerpoint/2010/main" val="103756416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hdr" sz="quarter"/>
          </p:nvPr>
        </p:nvSpPr>
        <p:spPr>
          <a:noFill/>
        </p:spPr>
        <p:txBody>
          <a:bodyPr/>
          <a:lstStyle/>
          <a:p>
            <a:r>
              <a:rPr lang="en-US" dirty="0"/>
              <a:t>© 2003 Herlihy and Shavit</a:t>
            </a:r>
          </a:p>
        </p:txBody>
      </p:sp>
      <p:sp>
        <p:nvSpPr>
          <p:cNvPr id="120835" name="Rectangle 7"/>
          <p:cNvSpPr>
            <a:spLocks noGrp="1" noChangeArrowheads="1"/>
          </p:cNvSpPr>
          <p:nvPr>
            <p:ph type="sldNum" sz="quarter" idx="5"/>
          </p:nvPr>
        </p:nvSpPr>
        <p:spPr>
          <a:noFill/>
        </p:spPr>
        <p:txBody>
          <a:bodyPr/>
          <a:lstStyle/>
          <a:p>
            <a:fld id="{9B2A7D18-3E77-49D4-ACDF-2863DFDF7C65}" type="slidenum">
              <a:rPr lang="x-none" smtClean="0"/>
              <a:pPr/>
              <a:t>59</a:t>
            </a:fld>
            <a:endParaRPr lang="en-US" dirty="0"/>
          </a:p>
        </p:txBody>
      </p:sp>
      <p:sp>
        <p:nvSpPr>
          <p:cNvPr id="120836" name="Rectangle 2"/>
          <p:cNvSpPr>
            <a:spLocks noGrp="1" noRot="1" noChangeAspect="1" noChangeArrowheads="1" noTextEdit="1"/>
          </p:cNvSpPr>
          <p:nvPr>
            <p:ph type="sldImg"/>
          </p:nvPr>
        </p:nvSpPr>
        <p:spPr>
          <a:xfrm>
            <a:off x="863600" y="730250"/>
            <a:ext cx="4864100" cy="3648075"/>
          </a:xfrm>
          <a:ln/>
        </p:spPr>
      </p:sp>
      <p:sp>
        <p:nvSpPr>
          <p:cNvPr id="120837" name="Rectangle 3"/>
          <p:cNvSpPr>
            <a:spLocks noGrp="1" noChangeArrowheads="1"/>
          </p:cNvSpPr>
          <p:nvPr>
            <p:ph type="body" idx="1"/>
          </p:nvPr>
        </p:nvSpPr>
        <p:spPr>
          <a:xfrm>
            <a:off x="878447" y="4620405"/>
            <a:ext cx="4834406" cy="4377463"/>
          </a:xfrm>
          <a:noFill/>
          <a:ln/>
        </p:spPr>
        <p:txBody>
          <a:bodyPr/>
          <a:lstStyle/>
          <a:p>
            <a:endParaRPr lang="en-US" dirty="0"/>
          </a:p>
        </p:txBody>
      </p:sp>
    </p:spTree>
    <p:extLst>
      <p:ext uri="{BB962C8B-B14F-4D97-AF65-F5344CB8AC3E}">
        <p14:creationId xmlns:p14="http://schemas.microsoft.com/office/powerpoint/2010/main" val="195080737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hdr" sz="quarter"/>
          </p:nvPr>
        </p:nvSpPr>
        <p:spPr>
          <a:noFill/>
        </p:spPr>
        <p:txBody>
          <a:bodyPr/>
          <a:lstStyle/>
          <a:p>
            <a:r>
              <a:rPr lang="en-US" dirty="0"/>
              <a:t>© 2003 Herlihy and Shavit</a:t>
            </a:r>
          </a:p>
        </p:txBody>
      </p:sp>
      <p:sp>
        <p:nvSpPr>
          <p:cNvPr id="125955" name="Rectangle 7"/>
          <p:cNvSpPr>
            <a:spLocks noGrp="1" noChangeArrowheads="1"/>
          </p:cNvSpPr>
          <p:nvPr>
            <p:ph type="sldNum" sz="quarter" idx="5"/>
          </p:nvPr>
        </p:nvSpPr>
        <p:spPr>
          <a:noFill/>
        </p:spPr>
        <p:txBody>
          <a:bodyPr/>
          <a:lstStyle/>
          <a:p>
            <a:fld id="{22AA89DF-26D2-4971-9DDE-140B7481F978}" type="slidenum">
              <a:rPr lang="x-none" smtClean="0"/>
              <a:pPr/>
              <a:t>60</a:t>
            </a:fld>
            <a:endParaRPr lang="en-US" dirty="0"/>
          </a:p>
        </p:txBody>
      </p:sp>
      <p:sp>
        <p:nvSpPr>
          <p:cNvPr id="125956" name="Rectangle 2"/>
          <p:cNvSpPr>
            <a:spLocks noGrp="1" noRot="1" noChangeAspect="1" noChangeArrowheads="1" noTextEdit="1"/>
          </p:cNvSpPr>
          <p:nvPr>
            <p:ph type="sldImg"/>
          </p:nvPr>
        </p:nvSpPr>
        <p:spPr>
          <a:xfrm>
            <a:off x="863600" y="730250"/>
            <a:ext cx="4864100" cy="3648075"/>
          </a:xfrm>
          <a:ln/>
        </p:spPr>
      </p:sp>
      <p:sp>
        <p:nvSpPr>
          <p:cNvPr id="125957" name="Rectangle 3"/>
          <p:cNvSpPr>
            <a:spLocks noGrp="1" noChangeArrowheads="1"/>
          </p:cNvSpPr>
          <p:nvPr>
            <p:ph type="body" idx="1"/>
          </p:nvPr>
        </p:nvSpPr>
        <p:spPr>
          <a:xfrm>
            <a:off x="878447" y="4620405"/>
            <a:ext cx="4834406" cy="4377463"/>
          </a:xfrm>
          <a:noFill/>
          <a:ln/>
        </p:spPr>
        <p:txBody>
          <a:bodyPr/>
          <a:lstStyle/>
          <a:p>
            <a:endParaRPr lang="en-US" dirty="0"/>
          </a:p>
        </p:txBody>
      </p:sp>
    </p:spTree>
    <p:extLst>
      <p:ext uri="{BB962C8B-B14F-4D97-AF65-F5344CB8AC3E}">
        <p14:creationId xmlns:p14="http://schemas.microsoft.com/office/powerpoint/2010/main" val="255673631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7"/>
          <p:cNvSpPr>
            <a:spLocks noGrp="1" noChangeArrowheads="1"/>
          </p:cNvSpPr>
          <p:nvPr>
            <p:ph type="sldNum" sz="quarter" idx="5"/>
          </p:nvPr>
        </p:nvSpPr>
        <p:spPr>
          <a:noFill/>
        </p:spPr>
        <p:txBody>
          <a:bodyPr/>
          <a:lstStyle/>
          <a:p>
            <a:fld id="{BA6034B3-793D-4AAA-937E-FB2FF472AEB4}" type="slidenum">
              <a:rPr lang="x-none" smtClean="0"/>
              <a:pPr/>
              <a:t>61</a:t>
            </a:fld>
            <a:endParaRPr lang="en-US" dirty="0"/>
          </a:p>
        </p:txBody>
      </p:sp>
      <p:sp>
        <p:nvSpPr>
          <p:cNvPr id="300035" name="Rectangle 2"/>
          <p:cNvSpPr>
            <a:spLocks noGrp="1" noRot="1" noChangeAspect="1" noChangeArrowheads="1" noTextEdit="1"/>
          </p:cNvSpPr>
          <p:nvPr>
            <p:ph type="sldImg"/>
          </p:nvPr>
        </p:nvSpPr>
        <p:spPr>
          <a:ln/>
        </p:spPr>
      </p:sp>
      <p:sp>
        <p:nvSpPr>
          <p:cNvPr id="300036" name="Rectangle 3"/>
          <p:cNvSpPr>
            <a:spLocks noGrp="1" noChangeArrowheads="1"/>
          </p:cNvSpPr>
          <p:nvPr>
            <p:ph type="body" idx="1"/>
          </p:nvPr>
        </p:nvSpPr>
        <p:spPr>
          <a:noFill/>
          <a:ln/>
        </p:spPr>
        <p:txBody>
          <a:bodyPr/>
          <a:lstStyle/>
          <a:p>
            <a:r>
              <a:rPr lang="en-US" dirty="0"/>
              <a:t>From this point on, the red processor can update that data value without causing any bus traffic, because it knows that it has the only cached copy. This is much more efficient than a write-through cache because it produces much less bus traffic.</a:t>
            </a:r>
          </a:p>
        </p:txBody>
      </p:sp>
    </p:spTree>
    <p:extLst>
      <p:ext uri="{BB962C8B-B14F-4D97-AF65-F5344CB8AC3E}">
        <p14:creationId xmlns:p14="http://schemas.microsoft.com/office/powerpoint/2010/main" val="308015860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7"/>
          <p:cNvSpPr>
            <a:spLocks noGrp="1" noChangeArrowheads="1"/>
          </p:cNvSpPr>
          <p:nvPr>
            <p:ph type="sldNum" sz="quarter" idx="5"/>
          </p:nvPr>
        </p:nvSpPr>
        <p:spPr>
          <a:noFill/>
        </p:spPr>
        <p:txBody>
          <a:bodyPr/>
          <a:lstStyle/>
          <a:p>
            <a:fld id="{BA6034B3-793D-4AAA-937E-FB2FF472AEB4}" type="slidenum">
              <a:rPr lang="x-none" smtClean="0"/>
              <a:pPr/>
              <a:t>62</a:t>
            </a:fld>
            <a:endParaRPr lang="en-US" dirty="0"/>
          </a:p>
        </p:txBody>
      </p:sp>
      <p:sp>
        <p:nvSpPr>
          <p:cNvPr id="300035" name="Rectangle 2"/>
          <p:cNvSpPr>
            <a:spLocks noGrp="1" noRot="1" noChangeAspect="1" noChangeArrowheads="1" noTextEdit="1"/>
          </p:cNvSpPr>
          <p:nvPr>
            <p:ph type="sldImg"/>
          </p:nvPr>
        </p:nvSpPr>
        <p:spPr>
          <a:ln/>
        </p:spPr>
      </p:sp>
      <p:sp>
        <p:nvSpPr>
          <p:cNvPr id="300036" name="Rectangle 3"/>
          <p:cNvSpPr>
            <a:spLocks noGrp="1" noChangeArrowheads="1"/>
          </p:cNvSpPr>
          <p:nvPr>
            <p:ph type="body" idx="1"/>
          </p:nvPr>
        </p:nvSpPr>
        <p:spPr>
          <a:noFill/>
          <a:ln/>
        </p:spPr>
        <p:txBody>
          <a:bodyPr/>
          <a:lstStyle/>
          <a:p>
            <a:r>
              <a:rPr lang="en-US" dirty="0"/>
              <a:t>From this point on, the red processor can update that data value without causing any bus traffic, because it knows that it has the only cached copy. This is much more efficient than a write-through cache because it produces much less bus traffic.</a:t>
            </a:r>
          </a:p>
        </p:txBody>
      </p:sp>
    </p:spTree>
    <p:extLst>
      <p:ext uri="{BB962C8B-B14F-4D97-AF65-F5344CB8AC3E}">
        <p14:creationId xmlns:p14="http://schemas.microsoft.com/office/powerpoint/2010/main" val="90350356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a:spLocks noGrp="1" noChangeArrowheads="1"/>
          </p:cNvSpPr>
          <p:nvPr>
            <p:ph type="sldNum" sz="quarter" idx="5"/>
          </p:nvPr>
        </p:nvSpPr>
        <p:spPr>
          <a:noFill/>
        </p:spPr>
        <p:txBody>
          <a:bodyPr/>
          <a:lstStyle/>
          <a:p>
            <a:fld id="{3C5A4BA4-0D68-4647-AB3F-BD83BCCB99CD}" type="slidenum">
              <a:rPr lang="x-none" smtClean="0"/>
              <a:pPr/>
              <a:t>63</a:t>
            </a:fld>
            <a:endParaRPr lang="en-US" dirty="0"/>
          </a:p>
        </p:txBody>
      </p:sp>
      <p:sp>
        <p:nvSpPr>
          <p:cNvPr id="301059" name="Rectangle 2"/>
          <p:cNvSpPr>
            <a:spLocks noGrp="1" noRot="1" noChangeAspect="1" noChangeArrowheads="1" noTextEdit="1"/>
          </p:cNvSpPr>
          <p:nvPr>
            <p:ph type="sldImg"/>
          </p:nvPr>
        </p:nvSpPr>
        <p:spPr>
          <a:ln/>
        </p:spPr>
      </p:sp>
      <p:sp>
        <p:nvSpPr>
          <p:cNvPr id="301060" name="Rectangle 3"/>
          <p:cNvSpPr>
            <a:spLocks noGrp="1" noChangeArrowheads="1"/>
          </p:cNvSpPr>
          <p:nvPr>
            <p:ph type="body" idx="1"/>
          </p:nvPr>
        </p:nvSpPr>
        <p:spPr>
          <a:noFill/>
          <a:ln/>
        </p:spPr>
        <p:txBody>
          <a:bodyPr/>
          <a:lstStyle/>
          <a:p>
            <a:r>
              <a:rPr lang="en-US" dirty="0"/>
              <a:t>Finally, there is no need to update memory until the processor wants to use that cache space for something else. Any other processor that asks for the data will get it from the red processor.</a:t>
            </a:r>
          </a:p>
        </p:txBody>
      </p:sp>
    </p:spTree>
    <p:extLst>
      <p:ext uri="{BB962C8B-B14F-4D97-AF65-F5344CB8AC3E}">
        <p14:creationId xmlns:p14="http://schemas.microsoft.com/office/powerpoint/2010/main" val="79958303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txBox="1">
            <a:spLocks noGrp="1" noChangeArrowheads="1"/>
          </p:cNvSpPr>
          <p:nvPr/>
        </p:nvSpPr>
        <p:spPr bwMode="auto">
          <a:xfrm>
            <a:off x="3735388" y="9242425"/>
            <a:ext cx="2855912" cy="485775"/>
          </a:xfrm>
          <a:prstGeom prst="rect">
            <a:avLst/>
          </a:prstGeom>
          <a:noFill/>
          <a:ln w="9525">
            <a:noFill/>
            <a:miter lim="800000"/>
            <a:headEnd/>
            <a:tailEnd/>
          </a:ln>
        </p:spPr>
        <p:txBody>
          <a:bodyPr anchor="b"/>
          <a:lstStyle/>
          <a:p>
            <a:pPr algn="r"/>
            <a:fld id="{E95DDFA2-2945-45F4-B797-4A840A08FCEE}" type="slidenum">
              <a:rPr lang="ar-SA" sz="1200">
                <a:solidFill>
                  <a:srgbClr val="0000FF"/>
                </a:solidFill>
                <a:latin typeface="Marlett" pitchFamily="2" charset="2"/>
                <a:cs typeface="Arial" panose="020B0604020202020204" pitchFamily="34" charset="0"/>
              </a:rPr>
              <a:pPr algn="r"/>
              <a:t>64</a:t>
            </a:fld>
            <a:endParaRPr lang="en-US" sz="1200" dirty="0">
              <a:solidFill>
                <a:srgbClr val="0000FF"/>
              </a:solidFill>
              <a:latin typeface="Marlett" pitchFamily="2" charset="2"/>
            </a:endParaRPr>
          </a:p>
        </p:txBody>
      </p:sp>
      <p:sp>
        <p:nvSpPr>
          <p:cNvPr id="249859" name="Rectangle 2"/>
          <p:cNvSpPr>
            <a:spLocks noGrp="1" noRot="1" noChangeAspect="1" noChangeArrowheads="1" noTextEdit="1"/>
          </p:cNvSpPr>
          <p:nvPr>
            <p:ph type="sldImg"/>
          </p:nvPr>
        </p:nvSpPr>
        <p:spPr>
          <a:ln/>
        </p:spPr>
      </p:sp>
      <p:sp>
        <p:nvSpPr>
          <p:cNvPr id="249860"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201184044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txBox="1">
            <a:spLocks noGrp="1" noChangeArrowheads="1"/>
          </p:cNvSpPr>
          <p:nvPr/>
        </p:nvSpPr>
        <p:spPr bwMode="auto">
          <a:xfrm>
            <a:off x="3735388" y="9242425"/>
            <a:ext cx="2855912" cy="485775"/>
          </a:xfrm>
          <a:prstGeom prst="rect">
            <a:avLst/>
          </a:prstGeom>
          <a:noFill/>
          <a:ln w="9525">
            <a:noFill/>
            <a:miter lim="800000"/>
            <a:headEnd/>
            <a:tailEnd/>
          </a:ln>
        </p:spPr>
        <p:txBody>
          <a:bodyPr anchor="b"/>
          <a:lstStyle/>
          <a:p>
            <a:pPr algn="r"/>
            <a:fld id="{79A439E1-7442-489D-8457-FCD2D7F71822}" type="slidenum">
              <a:rPr lang="ar-SA" sz="1200">
                <a:solidFill>
                  <a:srgbClr val="0000FF"/>
                </a:solidFill>
                <a:latin typeface="Marlett" pitchFamily="2" charset="2"/>
                <a:cs typeface="Arial" panose="020B0604020202020204" pitchFamily="34" charset="0"/>
              </a:rPr>
              <a:pPr algn="r"/>
              <a:t>65</a:t>
            </a:fld>
            <a:endParaRPr lang="en-US" sz="1200" dirty="0">
              <a:solidFill>
                <a:srgbClr val="0000FF"/>
              </a:solidFill>
              <a:latin typeface="Marlett" pitchFamily="2" charset="2"/>
            </a:endParaRPr>
          </a:p>
        </p:txBody>
      </p:sp>
      <p:sp>
        <p:nvSpPr>
          <p:cNvPr id="251907" name="Rectangle 2"/>
          <p:cNvSpPr>
            <a:spLocks noGrp="1" noRot="1" noChangeAspect="1" noChangeArrowheads="1" noTextEdit="1"/>
          </p:cNvSpPr>
          <p:nvPr>
            <p:ph type="sldImg"/>
          </p:nvPr>
        </p:nvSpPr>
        <p:spPr>
          <a:ln/>
        </p:spPr>
      </p:sp>
      <p:sp>
        <p:nvSpPr>
          <p:cNvPr id="251908"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382913430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txBox="1">
            <a:spLocks noGrp="1" noChangeArrowheads="1"/>
          </p:cNvSpPr>
          <p:nvPr/>
        </p:nvSpPr>
        <p:spPr bwMode="auto">
          <a:xfrm>
            <a:off x="3735388" y="9242425"/>
            <a:ext cx="2855912" cy="485775"/>
          </a:xfrm>
          <a:prstGeom prst="rect">
            <a:avLst/>
          </a:prstGeom>
          <a:noFill/>
          <a:ln w="9525">
            <a:noFill/>
            <a:miter lim="800000"/>
            <a:headEnd/>
            <a:tailEnd/>
          </a:ln>
        </p:spPr>
        <p:txBody>
          <a:bodyPr anchor="b"/>
          <a:lstStyle/>
          <a:p>
            <a:pPr algn="r"/>
            <a:fld id="{E0695773-4163-4664-9F6A-5B4021628FC5}" type="slidenum">
              <a:rPr lang="ar-SA" sz="1200">
                <a:solidFill>
                  <a:srgbClr val="0000FF"/>
                </a:solidFill>
                <a:latin typeface="Marlett" pitchFamily="2" charset="2"/>
                <a:cs typeface="Arial" panose="020B0604020202020204" pitchFamily="34" charset="0"/>
              </a:rPr>
              <a:pPr algn="r"/>
              <a:t>66</a:t>
            </a:fld>
            <a:endParaRPr lang="en-US" sz="1200" dirty="0">
              <a:solidFill>
                <a:srgbClr val="0000FF"/>
              </a:solidFill>
              <a:latin typeface="Marlett" pitchFamily="2" charset="2"/>
            </a:endParaRPr>
          </a:p>
        </p:txBody>
      </p:sp>
      <p:sp>
        <p:nvSpPr>
          <p:cNvPr id="253955" name="Rectangle 2"/>
          <p:cNvSpPr>
            <a:spLocks noGrp="1" noRot="1" noChangeAspect="1" noChangeArrowheads="1" noTextEdit="1"/>
          </p:cNvSpPr>
          <p:nvPr>
            <p:ph type="sldImg"/>
          </p:nvPr>
        </p:nvSpPr>
        <p:spPr>
          <a:ln/>
        </p:spPr>
      </p:sp>
      <p:sp>
        <p:nvSpPr>
          <p:cNvPr id="253956"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283379740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txBox="1">
            <a:spLocks noGrp="1" noChangeArrowheads="1"/>
          </p:cNvSpPr>
          <p:nvPr/>
        </p:nvSpPr>
        <p:spPr bwMode="auto">
          <a:xfrm>
            <a:off x="3735388" y="9242425"/>
            <a:ext cx="2855912" cy="485775"/>
          </a:xfrm>
          <a:prstGeom prst="rect">
            <a:avLst/>
          </a:prstGeom>
          <a:noFill/>
          <a:ln w="9525">
            <a:noFill/>
            <a:miter lim="800000"/>
            <a:headEnd/>
            <a:tailEnd/>
          </a:ln>
        </p:spPr>
        <p:txBody>
          <a:bodyPr anchor="b"/>
          <a:lstStyle/>
          <a:p>
            <a:pPr algn="r"/>
            <a:fld id="{74B5D755-5640-4204-86D3-BCA67B85ACB1}" type="slidenum">
              <a:rPr lang="ar-SA" sz="1200">
                <a:solidFill>
                  <a:srgbClr val="0000FF"/>
                </a:solidFill>
                <a:latin typeface="Marlett" pitchFamily="2" charset="2"/>
                <a:cs typeface="Arial" panose="020B0604020202020204" pitchFamily="34" charset="0"/>
              </a:rPr>
              <a:pPr algn="r"/>
              <a:t>67</a:t>
            </a:fld>
            <a:endParaRPr lang="en-US" sz="1200" dirty="0">
              <a:solidFill>
                <a:srgbClr val="0000FF"/>
              </a:solidFill>
              <a:latin typeface="Marlett" pitchFamily="2" charset="2"/>
            </a:endParaRPr>
          </a:p>
        </p:txBody>
      </p:sp>
      <p:sp>
        <p:nvSpPr>
          <p:cNvPr id="256003" name="Rectangle 2"/>
          <p:cNvSpPr>
            <a:spLocks noGrp="1" noRot="1" noChangeAspect="1" noChangeArrowheads="1" noTextEdit="1"/>
          </p:cNvSpPr>
          <p:nvPr>
            <p:ph type="sldImg"/>
          </p:nvPr>
        </p:nvSpPr>
        <p:spPr>
          <a:ln/>
        </p:spPr>
      </p:sp>
      <p:sp>
        <p:nvSpPr>
          <p:cNvPr id="256004"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428319389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txBox="1">
            <a:spLocks noGrp="1" noChangeArrowheads="1"/>
          </p:cNvSpPr>
          <p:nvPr/>
        </p:nvSpPr>
        <p:spPr bwMode="auto">
          <a:xfrm>
            <a:off x="3735388" y="9242425"/>
            <a:ext cx="2855912" cy="485775"/>
          </a:xfrm>
          <a:prstGeom prst="rect">
            <a:avLst/>
          </a:prstGeom>
          <a:noFill/>
          <a:ln w="9525">
            <a:noFill/>
            <a:miter lim="800000"/>
            <a:headEnd/>
            <a:tailEnd/>
          </a:ln>
        </p:spPr>
        <p:txBody>
          <a:bodyPr anchor="b"/>
          <a:lstStyle/>
          <a:p>
            <a:pPr algn="r"/>
            <a:fld id="{EF564C82-EEC0-4A82-8A44-5D8C04C10F59}" type="slidenum">
              <a:rPr lang="ar-SA" sz="1200">
                <a:solidFill>
                  <a:srgbClr val="0000FF"/>
                </a:solidFill>
                <a:latin typeface="Marlett" pitchFamily="2" charset="2"/>
                <a:cs typeface="Arial" panose="020B0604020202020204" pitchFamily="34" charset="0"/>
              </a:rPr>
              <a:pPr algn="r"/>
              <a:t>68</a:t>
            </a:fld>
            <a:endParaRPr lang="en-US" sz="1200" dirty="0">
              <a:solidFill>
                <a:srgbClr val="0000FF"/>
              </a:solidFill>
              <a:latin typeface="Marlett" pitchFamily="2" charset="2"/>
            </a:endParaRPr>
          </a:p>
        </p:txBody>
      </p:sp>
      <p:sp>
        <p:nvSpPr>
          <p:cNvPr id="258051" name="Rectangle 2"/>
          <p:cNvSpPr>
            <a:spLocks noGrp="1" noRot="1" noChangeAspect="1" noChangeArrowheads="1" noTextEdit="1"/>
          </p:cNvSpPr>
          <p:nvPr>
            <p:ph type="sldImg"/>
          </p:nvPr>
        </p:nvSpPr>
        <p:spPr>
          <a:ln/>
        </p:spPr>
      </p:sp>
      <p:sp>
        <p:nvSpPr>
          <p:cNvPr id="258052"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343910137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txBox="1">
            <a:spLocks noGrp="1" noChangeArrowheads="1"/>
          </p:cNvSpPr>
          <p:nvPr/>
        </p:nvSpPr>
        <p:spPr bwMode="auto">
          <a:xfrm>
            <a:off x="3735388" y="9242425"/>
            <a:ext cx="2855912" cy="485775"/>
          </a:xfrm>
          <a:prstGeom prst="rect">
            <a:avLst/>
          </a:prstGeom>
          <a:noFill/>
          <a:ln w="9525">
            <a:noFill/>
            <a:miter lim="800000"/>
            <a:headEnd/>
            <a:tailEnd/>
          </a:ln>
        </p:spPr>
        <p:txBody>
          <a:bodyPr anchor="b"/>
          <a:lstStyle/>
          <a:p>
            <a:pPr algn="r"/>
            <a:fld id="{ECCB7730-EAE0-48FC-AE32-6AB75BFD6975}" type="slidenum">
              <a:rPr lang="ar-SA" sz="1200">
                <a:solidFill>
                  <a:srgbClr val="0000FF"/>
                </a:solidFill>
                <a:latin typeface="Marlett" pitchFamily="2" charset="2"/>
                <a:cs typeface="Arial" panose="020B0604020202020204" pitchFamily="34" charset="0"/>
              </a:rPr>
              <a:pPr algn="r"/>
              <a:t>69</a:t>
            </a:fld>
            <a:endParaRPr lang="en-US" sz="1200" dirty="0">
              <a:solidFill>
                <a:srgbClr val="0000FF"/>
              </a:solidFill>
              <a:latin typeface="Marlett" pitchFamily="2" charset="2"/>
            </a:endParaRPr>
          </a:p>
        </p:txBody>
      </p:sp>
      <p:sp>
        <p:nvSpPr>
          <p:cNvPr id="260099" name="Rectangle 2"/>
          <p:cNvSpPr>
            <a:spLocks noGrp="1" noRot="1" noChangeAspect="1" noChangeArrowheads="1" noTextEdit="1"/>
          </p:cNvSpPr>
          <p:nvPr>
            <p:ph type="sldImg"/>
          </p:nvPr>
        </p:nvSpPr>
        <p:spPr>
          <a:ln/>
        </p:spPr>
      </p:sp>
      <p:sp>
        <p:nvSpPr>
          <p:cNvPr id="260100"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155478158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6412602-BEB6-455C-8442-A52F9312EABD}" type="slidenum">
              <a:rPr lang="en-US" smtClean="0">
                <a:solidFill>
                  <a:prstClr val="black"/>
                </a:solidFill>
              </a:rPr>
              <a:pPr/>
              <a:t>71</a:t>
            </a:fld>
            <a:endParaRPr lang="en-US" dirty="0">
              <a:solidFill>
                <a:prstClr val="black"/>
              </a:solidFill>
            </a:endParaRPr>
          </a:p>
        </p:txBody>
      </p:sp>
    </p:spTree>
    <p:extLst>
      <p:ext uri="{BB962C8B-B14F-4D97-AF65-F5344CB8AC3E}">
        <p14:creationId xmlns:p14="http://schemas.microsoft.com/office/powerpoint/2010/main" val="41058254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a:ln/>
        </p:spPr>
      </p:sp>
      <p:sp>
        <p:nvSpPr>
          <p:cNvPr id="92163" name="Notes Placeholder 2"/>
          <p:cNvSpPr>
            <a:spLocks noGrp="1"/>
          </p:cNvSpPr>
          <p:nvPr>
            <p:ph type="body" idx="1"/>
          </p:nvPr>
        </p:nvSpPr>
        <p:spPr>
          <a:noFill/>
          <a:ln/>
        </p:spPr>
        <p:txBody>
          <a:bodyPr/>
          <a:lstStyle/>
          <a:p>
            <a:endParaRPr lang="en-US" dirty="0"/>
          </a:p>
        </p:txBody>
      </p:sp>
      <p:sp>
        <p:nvSpPr>
          <p:cNvPr id="92164" name="Slide Number Placeholder 3"/>
          <p:cNvSpPr>
            <a:spLocks noGrp="1"/>
          </p:cNvSpPr>
          <p:nvPr>
            <p:ph type="sldNum" sz="quarter" idx="5"/>
          </p:nvPr>
        </p:nvSpPr>
        <p:spPr>
          <a:noFill/>
        </p:spPr>
        <p:txBody>
          <a:bodyPr/>
          <a:lstStyle/>
          <a:p>
            <a:fld id="{574991FA-6E5A-483A-8DE3-AA5B59432BBF}" type="slidenum">
              <a:rPr lang="en-US" smtClean="0"/>
              <a:pPr/>
              <a:t>84</a:t>
            </a:fld>
            <a:endParaRPr lang="en-US" dirty="0"/>
          </a:p>
        </p:txBody>
      </p:sp>
    </p:spTree>
    <p:extLst>
      <p:ext uri="{BB962C8B-B14F-4D97-AF65-F5344CB8AC3E}">
        <p14:creationId xmlns:p14="http://schemas.microsoft.com/office/powerpoint/2010/main" val="203069565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6412602-BEB6-455C-8442-A52F9312EABD}" type="slidenum">
              <a:rPr lang="en-US" smtClean="0">
                <a:solidFill>
                  <a:prstClr val="black"/>
                </a:solidFill>
              </a:rPr>
              <a:pPr/>
              <a:t>90</a:t>
            </a:fld>
            <a:endParaRPr lang="en-US" dirty="0">
              <a:solidFill>
                <a:prstClr val="black"/>
              </a:solidFill>
            </a:endParaRPr>
          </a:p>
        </p:txBody>
      </p:sp>
    </p:spTree>
    <p:extLst>
      <p:ext uri="{BB962C8B-B14F-4D97-AF65-F5344CB8AC3E}">
        <p14:creationId xmlns:p14="http://schemas.microsoft.com/office/powerpoint/2010/main" val="18313720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6412602-BEB6-455C-8442-A52F9312EABD}" type="slidenum">
              <a:rPr lang="en-US" smtClean="0">
                <a:solidFill>
                  <a:prstClr val="black"/>
                </a:solidFill>
              </a:rPr>
              <a:pPr/>
              <a:t>91</a:t>
            </a:fld>
            <a:endParaRPr lang="en-US" dirty="0">
              <a:solidFill>
                <a:prstClr val="black"/>
              </a:solidFill>
            </a:endParaRPr>
          </a:p>
        </p:txBody>
      </p:sp>
    </p:spTree>
    <p:extLst>
      <p:ext uri="{BB962C8B-B14F-4D97-AF65-F5344CB8AC3E}">
        <p14:creationId xmlns:p14="http://schemas.microsoft.com/office/powerpoint/2010/main" val="41058254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6412602-BEB6-455C-8442-A52F9312EABD}" type="slidenum">
              <a:rPr lang="en-US" smtClean="0">
                <a:solidFill>
                  <a:prstClr val="black"/>
                </a:solidFill>
              </a:rPr>
              <a:pPr/>
              <a:t>92</a:t>
            </a:fld>
            <a:endParaRPr lang="en-US" dirty="0">
              <a:solidFill>
                <a:prstClr val="black"/>
              </a:solidFill>
            </a:endParaRPr>
          </a:p>
        </p:txBody>
      </p:sp>
    </p:spTree>
    <p:extLst>
      <p:ext uri="{BB962C8B-B14F-4D97-AF65-F5344CB8AC3E}">
        <p14:creationId xmlns:p14="http://schemas.microsoft.com/office/powerpoint/2010/main" val="41058254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6412602-BEB6-455C-8442-A52F9312EABD}" type="slidenum">
              <a:rPr lang="en-US" smtClean="0">
                <a:solidFill>
                  <a:prstClr val="black"/>
                </a:solidFill>
              </a:rPr>
              <a:pPr/>
              <a:t>93</a:t>
            </a:fld>
            <a:endParaRPr lang="en-US" dirty="0">
              <a:solidFill>
                <a:prstClr val="black"/>
              </a:solidFill>
            </a:endParaRPr>
          </a:p>
        </p:txBody>
      </p:sp>
    </p:spTree>
    <p:extLst>
      <p:ext uri="{BB962C8B-B14F-4D97-AF65-F5344CB8AC3E}">
        <p14:creationId xmlns:p14="http://schemas.microsoft.com/office/powerpoint/2010/main" val="57692074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Rectangle 7"/>
          <p:cNvSpPr>
            <a:spLocks noGrp="1" noChangeArrowheads="1"/>
          </p:cNvSpPr>
          <p:nvPr>
            <p:ph type="sldNum" sz="quarter" idx="5"/>
          </p:nvPr>
        </p:nvSpPr>
        <p:spPr>
          <a:noFill/>
        </p:spPr>
        <p:txBody>
          <a:bodyPr/>
          <a:lstStyle/>
          <a:p>
            <a:fld id="{798E857D-DE1B-463D-9FC8-88F860E2A2D3}" type="slidenum">
              <a:rPr lang="x-none" smtClean="0"/>
              <a:pPr/>
              <a:t>95</a:t>
            </a:fld>
            <a:endParaRPr lang="en-US" dirty="0"/>
          </a:p>
        </p:txBody>
      </p:sp>
      <p:sp>
        <p:nvSpPr>
          <p:cNvPr id="336899" name="Rectangle 2"/>
          <p:cNvSpPr>
            <a:spLocks noGrp="1" noRot="1" noChangeAspect="1" noChangeArrowheads="1" noTextEdit="1"/>
          </p:cNvSpPr>
          <p:nvPr>
            <p:ph type="sldImg"/>
          </p:nvPr>
        </p:nvSpPr>
        <p:spPr>
          <a:ln/>
        </p:spPr>
      </p:sp>
      <p:sp>
        <p:nvSpPr>
          <p:cNvPr id="336900"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32766811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2" name="Rectangle 7"/>
          <p:cNvSpPr>
            <a:spLocks noGrp="1" noChangeArrowheads="1"/>
          </p:cNvSpPr>
          <p:nvPr>
            <p:ph type="sldNum" sz="quarter" idx="5"/>
          </p:nvPr>
        </p:nvSpPr>
        <p:spPr>
          <a:noFill/>
        </p:spPr>
        <p:txBody>
          <a:bodyPr/>
          <a:lstStyle/>
          <a:p>
            <a:fld id="{7AB91376-1E56-4BD2-B93E-D8ADF25F1CA9}" type="slidenum">
              <a:rPr lang="x-none" smtClean="0"/>
              <a:pPr/>
              <a:t>96</a:t>
            </a:fld>
            <a:endParaRPr lang="en-US" dirty="0"/>
          </a:p>
        </p:txBody>
      </p:sp>
      <p:sp>
        <p:nvSpPr>
          <p:cNvPr id="337923" name="Rectangle 2"/>
          <p:cNvSpPr>
            <a:spLocks noGrp="1" noRot="1" noChangeAspect="1" noChangeArrowheads="1" noTextEdit="1"/>
          </p:cNvSpPr>
          <p:nvPr>
            <p:ph type="sldImg"/>
          </p:nvPr>
        </p:nvSpPr>
        <p:spPr>
          <a:ln/>
        </p:spPr>
      </p:sp>
      <p:sp>
        <p:nvSpPr>
          <p:cNvPr id="337924"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291484919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6" name="Rectangle 7"/>
          <p:cNvSpPr>
            <a:spLocks noGrp="1" noChangeArrowheads="1"/>
          </p:cNvSpPr>
          <p:nvPr>
            <p:ph type="sldNum" sz="quarter" idx="5"/>
          </p:nvPr>
        </p:nvSpPr>
        <p:spPr>
          <a:noFill/>
        </p:spPr>
        <p:txBody>
          <a:bodyPr/>
          <a:lstStyle/>
          <a:p>
            <a:fld id="{62F4C050-04FF-4FA8-9AC5-A7013DB9E4F8}" type="slidenum">
              <a:rPr lang="x-none" smtClean="0"/>
              <a:pPr/>
              <a:t>97</a:t>
            </a:fld>
            <a:endParaRPr lang="en-US" dirty="0"/>
          </a:p>
        </p:txBody>
      </p:sp>
      <p:sp>
        <p:nvSpPr>
          <p:cNvPr id="338947" name="Rectangle 2"/>
          <p:cNvSpPr>
            <a:spLocks noGrp="1" noRot="1" noChangeAspect="1" noChangeArrowheads="1" noTextEdit="1"/>
          </p:cNvSpPr>
          <p:nvPr>
            <p:ph type="sldImg"/>
          </p:nvPr>
        </p:nvSpPr>
        <p:spPr>
          <a:ln/>
        </p:spPr>
      </p:sp>
      <p:sp>
        <p:nvSpPr>
          <p:cNvPr id="338948"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221773178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70" name="Rectangle 7"/>
          <p:cNvSpPr>
            <a:spLocks noGrp="1" noChangeArrowheads="1"/>
          </p:cNvSpPr>
          <p:nvPr>
            <p:ph type="sldNum" sz="quarter" idx="5"/>
          </p:nvPr>
        </p:nvSpPr>
        <p:spPr>
          <a:noFill/>
        </p:spPr>
        <p:txBody>
          <a:bodyPr/>
          <a:lstStyle/>
          <a:p>
            <a:fld id="{1C888171-32F9-4D80-8C79-BB75F29B521C}" type="slidenum">
              <a:rPr lang="x-none" smtClean="0"/>
              <a:pPr/>
              <a:t>98</a:t>
            </a:fld>
            <a:endParaRPr lang="en-US" dirty="0"/>
          </a:p>
        </p:txBody>
      </p:sp>
      <p:sp>
        <p:nvSpPr>
          <p:cNvPr id="339971" name="Rectangle 2"/>
          <p:cNvSpPr>
            <a:spLocks noGrp="1" noRot="1" noChangeAspect="1" noChangeArrowheads="1" noTextEdit="1"/>
          </p:cNvSpPr>
          <p:nvPr>
            <p:ph type="sldImg"/>
          </p:nvPr>
        </p:nvSpPr>
        <p:spPr>
          <a:ln/>
        </p:spPr>
      </p:sp>
      <p:sp>
        <p:nvSpPr>
          <p:cNvPr id="339972"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332524022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Rectangle 7"/>
          <p:cNvSpPr txBox="1">
            <a:spLocks noGrp="1" noChangeArrowheads="1"/>
          </p:cNvSpPr>
          <p:nvPr/>
        </p:nvSpPr>
        <p:spPr bwMode="auto">
          <a:xfrm>
            <a:off x="3735070" y="9241790"/>
            <a:ext cx="2856230" cy="486410"/>
          </a:xfrm>
          <a:prstGeom prst="rect">
            <a:avLst/>
          </a:prstGeom>
          <a:noFill/>
          <a:ln w="9525">
            <a:noFill/>
            <a:miter lim="800000"/>
            <a:headEnd/>
            <a:tailEnd/>
          </a:ln>
        </p:spPr>
        <p:txBody>
          <a:bodyPr anchor="b"/>
          <a:lstStyle/>
          <a:p>
            <a:fld id="{A26CA37B-0636-4171-9663-9D4F9BC4F023}" type="slidenum">
              <a:rPr lang="x-none" sz="1200">
                <a:latin typeface="Marlett" pitchFamily="2" charset="2"/>
              </a:rPr>
              <a:pPr/>
              <a:t>99</a:t>
            </a:fld>
            <a:endParaRPr lang="en-US" sz="1200" dirty="0">
              <a:latin typeface="Marlett" pitchFamily="2" charset="2"/>
            </a:endParaRPr>
          </a:p>
        </p:txBody>
      </p:sp>
      <p:sp>
        <p:nvSpPr>
          <p:cNvPr id="344067" name="Rectangle 2"/>
          <p:cNvSpPr>
            <a:spLocks noGrp="1" noRot="1" noChangeAspect="1" noChangeArrowheads="1" noTextEdit="1"/>
          </p:cNvSpPr>
          <p:nvPr>
            <p:ph type="sldImg"/>
          </p:nvPr>
        </p:nvSpPr>
        <p:spPr>
          <a:ln/>
        </p:spPr>
      </p:sp>
      <p:sp>
        <p:nvSpPr>
          <p:cNvPr id="344068"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190636541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90" name="Rectangle 7"/>
          <p:cNvSpPr>
            <a:spLocks noGrp="1" noChangeArrowheads="1"/>
          </p:cNvSpPr>
          <p:nvPr>
            <p:ph type="sldNum" sz="quarter" idx="5"/>
          </p:nvPr>
        </p:nvSpPr>
        <p:spPr>
          <a:noFill/>
        </p:spPr>
        <p:txBody>
          <a:bodyPr/>
          <a:lstStyle/>
          <a:p>
            <a:fld id="{B992B512-AD08-4B01-9C67-5AF6A138B468}" type="slidenum">
              <a:rPr lang="x-none" smtClean="0"/>
              <a:pPr/>
              <a:t>100</a:t>
            </a:fld>
            <a:endParaRPr lang="en-US" dirty="0"/>
          </a:p>
        </p:txBody>
      </p:sp>
      <p:sp>
        <p:nvSpPr>
          <p:cNvPr id="345091" name="Rectangle 2"/>
          <p:cNvSpPr>
            <a:spLocks noGrp="1" noRot="1" noChangeAspect="1" noChangeArrowheads="1" noTextEdit="1"/>
          </p:cNvSpPr>
          <p:nvPr>
            <p:ph type="sldImg"/>
          </p:nvPr>
        </p:nvSpPr>
        <p:spPr>
          <a:ln/>
        </p:spPr>
      </p:sp>
      <p:sp>
        <p:nvSpPr>
          <p:cNvPr id="345092" name="Rectangle 3"/>
          <p:cNvSpPr>
            <a:spLocks noGrp="1" noChangeArrowheads="1"/>
          </p:cNvSpPr>
          <p:nvPr>
            <p:ph type="body" idx="1"/>
          </p:nvPr>
        </p:nvSpPr>
        <p:spPr>
          <a:noFill/>
          <a:ln/>
        </p:spPr>
        <p:txBody>
          <a:bodyPr/>
          <a:lstStyle/>
          <a:p>
            <a:r>
              <a:rPr lang="en-US" dirty="0"/>
              <a:t>Here is a naive approach to removing a node. Each thread locks the node being examined and its predecessor.</a:t>
            </a:r>
          </a:p>
        </p:txBody>
      </p:sp>
    </p:spTree>
    <p:extLst>
      <p:ext uri="{BB962C8B-B14F-4D97-AF65-F5344CB8AC3E}">
        <p14:creationId xmlns:p14="http://schemas.microsoft.com/office/powerpoint/2010/main" val="386738693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2" name="Rectangle 7"/>
          <p:cNvSpPr>
            <a:spLocks noGrp="1" noChangeArrowheads="1"/>
          </p:cNvSpPr>
          <p:nvPr>
            <p:ph type="sldNum" sz="quarter" idx="5"/>
          </p:nvPr>
        </p:nvSpPr>
        <p:spPr>
          <a:noFill/>
        </p:spPr>
        <p:txBody>
          <a:bodyPr/>
          <a:lstStyle/>
          <a:p>
            <a:fld id="{3FD736EA-3B12-41CD-876F-7A8608B4F9B6}" type="slidenum">
              <a:rPr lang="x-none" smtClean="0"/>
              <a:pPr/>
              <a:t>101</a:t>
            </a:fld>
            <a:endParaRPr lang="en-US" dirty="0"/>
          </a:p>
        </p:txBody>
      </p:sp>
      <p:sp>
        <p:nvSpPr>
          <p:cNvPr id="363523" name="Rectangle 2"/>
          <p:cNvSpPr>
            <a:spLocks noGrp="1" noRot="1" noChangeAspect="1" noChangeArrowheads="1" noTextEdit="1"/>
          </p:cNvSpPr>
          <p:nvPr>
            <p:ph type="sldImg"/>
          </p:nvPr>
        </p:nvSpPr>
        <p:spPr>
          <a:ln/>
        </p:spPr>
      </p:sp>
      <p:sp>
        <p:nvSpPr>
          <p:cNvPr id="363524"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367973480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2" name="Rectangle 7"/>
          <p:cNvSpPr>
            <a:spLocks noGrp="1" noChangeArrowheads="1"/>
          </p:cNvSpPr>
          <p:nvPr>
            <p:ph type="sldNum" sz="quarter" idx="5"/>
          </p:nvPr>
        </p:nvSpPr>
        <p:spPr>
          <a:noFill/>
        </p:spPr>
        <p:txBody>
          <a:bodyPr/>
          <a:lstStyle/>
          <a:p>
            <a:fld id="{3FD736EA-3B12-41CD-876F-7A8608B4F9B6}" type="slidenum">
              <a:rPr lang="x-none" smtClean="0"/>
              <a:pPr/>
              <a:t>102</a:t>
            </a:fld>
            <a:endParaRPr lang="en-US" dirty="0"/>
          </a:p>
        </p:txBody>
      </p:sp>
      <p:sp>
        <p:nvSpPr>
          <p:cNvPr id="363523" name="Rectangle 2"/>
          <p:cNvSpPr>
            <a:spLocks noGrp="1" noRot="1" noChangeAspect="1" noChangeArrowheads="1" noTextEdit="1"/>
          </p:cNvSpPr>
          <p:nvPr>
            <p:ph type="sldImg"/>
          </p:nvPr>
        </p:nvSpPr>
        <p:spPr>
          <a:ln/>
        </p:spPr>
      </p:sp>
      <p:sp>
        <p:nvSpPr>
          <p:cNvPr id="363524"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170806680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2" name="Rectangle 7"/>
          <p:cNvSpPr>
            <a:spLocks noGrp="1" noChangeArrowheads="1"/>
          </p:cNvSpPr>
          <p:nvPr>
            <p:ph type="sldNum" sz="quarter" idx="5"/>
          </p:nvPr>
        </p:nvSpPr>
        <p:spPr>
          <a:noFill/>
        </p:spPr>
        <p:txBody>
          <a:bodyPr/>
          <a:lstStyle/>
          <a:p>
            <a:fld id="{3FD736EA-3B12-41CD-876F-7A8608B4F9B6}" type="slidenum">
              <a:rPr lang="x-none" smtClean="0"/>
              <a:pPr/>
              <a:t>103</a:t>
            </a:fld>
            <a:endParaRPr lang="en-US" dirty="0"/>
          </a:p>
        </p:txBody>
      </p:sp>
      <p:sp>
        <p:nvSpPr>
          <p:cNvPr id="363523" name="Rectangle 2"/>
          <p:cNvSpPr>
            <a:spLocks noGrp="1" noRot="1" noChangeAspect="1" noChangeArrowheads="1" noTextEdit="1"/>
          </p:cNvSpPr>
          <p:nvPr>
            <p:ph type="sldImg"/>
          </p:nvPr>
        </p:nvSpPr>
        <p:spPr>
          <a:ln/>
        </p:spPr>
      </p:sp>
      <p:sp>
        <p:nvSpPr>
          <p:cNvPr id="363524"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180608158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2" name="Rectangle 7"/>
          <p:cNvSpPr>
            <a:spLocks noGrp="1" noChangeArrowheads="1"/>
          </p:cNvSpPr>
          <p:nvPr>
            <p:ph type="sldNum" sz="quarter" idx="5"/>
          </p:nvPr>
        </p:nvSpPr>
        <p:spPr>
          <a:noFill/>
        </p:spPr>
        <p:txBody>
          <a:bodyPr/>
          <a:lstStyle/>
          <a:p>
            <a:fld id="{3FD736EA-3B12-41CD-876F-7A8608B4F9B6}" type="slidenum">
              <a:rPr lang="x-none" smtClean="0"/>
              <a:pPr/>
              <a:t>104</a:t>
            </a:fld>
            <a:endParaRPr lang="en-US" dirty="0"/>
          </a:p>
        </p:txBody>
      </p:sp>
      <p:sp>
        <p:nvSpPr>
          <p:cNvPr id="363523" name="Rectangle 2"/>
          <p:cNvSpPr>
            <a:spLocks noGrp="1" noRot="1" noChangeAspect="1" noChangeArrowheads="1" noTextEdit="1"/>
          </p:cNvSpPr>
          <p:nvPr>
            <p:ph type="sldImg"/>
          </p:nvPr>
        </p:nvSpPr>
        <p:spPr>
          <a:ln/>
        </p:spPr>
      </p:sp>
      <p:sp>
        <p:nvSpPr>
          <p:cNvPr id="363524"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1981850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Rot="1" noChangeAspect="1" noChangeArrowheads="1" noTextEdit="1"/>
          </p:cNvSpPr>
          <p:nvPr>
            <p:ph type="sldImg"/>
          </p:nvPr>
        </p:nvSpPr>
        <p:spPr>
          <a:ln/>
        </p:spPr>
      </p:sp>
      <p:sp>
        <p:nvSpPr>
          <p:cNvPr id="150531"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Slide Image Placeholder 1"/>
          <p:cNvSpPr>
            <a:spLocks noGrp="1" noRot="1" noChangeAspect="1" noTextEdit="1"/>
          </p:cNvSpPr>
          <p:nvPr>
            <p:ph type="sldImg"/>
          </p:nvPr>
        </p:nvSpPr>
        <p:spPr>
          <a:ln/>
        </p:spPr>
      </p:sp>
      <p:sp>
        <p:nvSpPr>
          <p:cNvPr id="151555" name="Notes Placeholder 2"/>
          <p:cNvSpPr>
            <a:spLocks noGrp="1"/>
          </p:cNvSpPr>
          <p:nvPr>
            <p:ph type="body" idx="1"/>
          </p:nvPr>
        </p:nvSpPr>
        <p:spPr>
          <a:noFill/>
          <a:ln/>
        </p:spPr>
        <p:txBody>
          <a:bodyPr/>
          <a:lstStyle/>
          <a:p>
            <a:endParaRPr lang="en-US" dirty="0"/>
          </a:p>
        </p:txBody>
      </p:sp>
      <p:sp>
        <p:nvSpPr>
          <p:cNvPr id="151556" name="Slide Number Placeholder 3"/>
          <p:cNvSpPr>
            <a:spLocks noGrp="1"/>
          </p:cNvSpPr>
          <p:nvPr>
            <p:ph type="sldNum" sz="quarter" idx="5"/>
          </p:nvPr>
        </p:nvSpPr>
        <p:spPr>
          <a:noFill/>
        </p:spPr>
        <p:txBody>
          <a:bodyPr/>
          <a:lstStyle/>
          <a:p>
            <a:fld id="{76379A86-71CF-4995-A0EB-A9DD7F825DAF}" type="slidenum">
              <a:rPr lang="ar-SA" smtClean="0"/>
              <a:pPr/>
              <a:t>118</a:t>
            </a:fld>
            <a:endParaRPr lang="en-US" dirty="0"/>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hdr" sz="quarter"/>
          </p:nvPr>
        </p:nvSpPr>
        <p:spPr>
          <a:noFill/>
        </p:spPr>
        <p:txBody>
          <a:bodyPr/>
          <a:lstStyle/>
          <a:p>
            <a:r>
              <a:rPr lang="en-US" dirty="0"/>
              <a:t>© 2003 Herlihy and Shavit</a:t>
            </a:r>
          </a:p>
        </p:txBody>
      </p:sp>
      <p:sp>
        <p:nvSpPr>
          <p:cNvPr id="131075" name="Rectangle 7"/>
          <p:cNvSpPr>
            <a:spLocks noGrp="1" noChangeArrowheads="1"/>
          </p:cNvSpPr>
          <p:nvPr>
            <p:ph type="sldNum" sz="quarter" idx="5"/>
          </p:nvPr>
        </p:nvSpPr>
        <p:spPr>
          <a:noFill/>
        </p:spPr>
        <p:txBody>
          <a:bodyPr/>
          <a:lstStyle/>
          <a:p>
            <a:fld id="{8B1917D1-DA65-435E-9D1B-54EC954F224B}" type="slidenum">
              <a:rPr lang="ar-SA" smtClean="0"/>
              <a:pPr/>
              <a:t>119</a:t>
            </a:fld>
            <a:endParaRPr lang="en-US" dirty="0"/>
          </a:p>
        </p:txBody>
      </p:sp>
      <p:sp>
        <p:nvSpPr>
          <p:cNvPr id="131076" name="Rectangle 2"/>
          <p:cNvSpPr>
            <a:spLocks noGrp="1" noRot="1" noChangeAspect="1" noChangeArrowheads="1" noTextEdit="1"/>
          </p:cNvSpPr>
          <p:nvPr>
            <p:ph type="sldImg"/>
          </p:nvPr>
        </p:nvSpPr>
        <p:spPr>
          <a:ln/>
        </p:spPr>
      </p:sp>
      <p:sp>
        <p:nvSpPr>
          <p:cNvPr id="131077"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atin typeface="Arial" panose="020B0604020202020204" pitchFamily="34" charset="0"/>
                <a:cs typeface="Arial" panose="020B0604020202020204"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edit Master subtitle style</a:t>
            </a:r>
          </a:p>
        </p:txBody>
      </p:sp>
      <p:sp>
        <p:nvSpPr>
          <p:cNvPr id="4" name="Rectangle 6"/>
          <p:cNvSpPr>
            <a:spLocks noGrp="1" noChangeArrowheads="1"/>
          </p:cNvSpPr>
          <p:nvPr>
            <p:ph type="sldNum" sz="quarter" idx="10"/>
          </p:nvPr>
        </p:nvSpPr>
        <p:spPr>
          <a:ln/>
        </p:spPr>
        <p:txBody>
          <a:bodyPr/>
          <a:lstStyle>
            <a:lvl1pPr>
              <a:defRPr>
                <a:latin typeface="Arial" panose="020B0604020202020204" pitchFamily="34" charset="0"/>
                <a:cs typeface="Arial" panose="020B0604020202020204" pitchFamily="34" charset="0"/>
              </a:defRPr>
            </a:lvl1pPr>
          </a:lstStyle>
          <a:p>
            <a:pPr>
              <a:defRPr/>
            </a:pPr>
            <a:fld id="{8FBC5728-37A7-41A8-8E27-F1BDF122F6FB}" type="slidenum">
              <a:rPr lang="he-IL"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6"/>
          <p:cNvSpPr>
            <a:spLocks noGrp="1" noChangeArrowheads="1"/>
          </p:cNvSpPr>
          <p:nvPr>
            <p:ph type="sldNum" sz="quarter" idx="10"/>
          </p:nvPr>
        </p:nvSpPr>
        <p:spPr>
          <a:ln/>
        </p:spPr>
        <p:txBody>
          <a:bodyPr/>
          <a:lstStyle>
            <a:lvl1pPr>
              <a:defRPr>
                <a:latin typeface="Arial" panose="020B0604020202020204" pitchFamily="34" charset="0"/>
                <a:cs typeface="Arial" panose="020B0604020202020204" pitchFamily="34" charset="0"/>
              </a:defRPr>
            </a:lvl1pPr>
          </a:lstStyle>
          <a:p>
            <a:pPr>
              <a:defRPr/>
            </a:pPr>
            <a:fld id="{EC676077-9BBE-4665-AFEC-9A25D283D224}" type="slidenum">
              <a:rPr lang="he-IL"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0" cap="all">
                <a:latin typeface="Arial" panose="020B0604020202020204" pitchFamily="34" charset="0"/>
                <a:cs typeface="Arial" panose="020B0604020202020204" pitchFamily="34" charset="0"/>
              </a:defRPr>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atin typeface="Arial" panose="020B0604020202020204" pitchFamily="34" charset="0"/>
                <a:cs typeface="Arial" panose="020B060402020202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a:t>Click to edit Master text styles</a:t>
            </a:r>
          </a:p>
        </p:txBody>
      </p:sp>
      <p:sp>
        <p:nvSpPr>
          <p:cNvPr id="4" name="Rectangle 6"/>
          <p:cNvSpPr>
            <a:spLocks noGrp="1" noChangeArrowheads="1"/>
          </p:cNvSpPr>
          <p:nvPr>
            <p:ph type="sldNum" sz="quarter" idx="10"/>
          </p:nvPr>
        </p:nvSpPr>
        <p:spPr>
          <a:ln/>
        </p:spPr>
        <p:txBody>
          <a:bodyPr/>
          <a:lstStyle>
            <a:lvl1pPr>
              <a:defRPr>
                <a:latin typeface="Arial" panose="020B0604020202020204" pitchFamily="34" charset="0"/>
                <a:cs typeface="Arial" panose="020B0604020202020204" pitchFamily="34" charset="0"/>
              </a:defRPr>
            </a:lvl1pPr>
          </a:lstStyle>
          <a:p>
            <a:pPr>
              <a:defRPr/>
            </a:pPr>
            <a:fld id="{A036668E-CDC0-4CA5-9477-558EB1718944}" type="slidenum">
              <a:rPr lang="he-IL"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0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a:defRPr sz="1800">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981200"/>
            <a:ext cx="3810000" cy="4114800"/>
          </a:xfrm>
        </p:spPr>
        <p:txBody>
          <a:bodyPr/>
          <a:lstStyle>
            <a:lvl1pPr>
              <a:defRPr sz="28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0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a:defRPr sz="1800">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6"/>
          <p:cNvSpPr>
            <a:spLocks noGrp="1" noChangeArrowheads="1"/>
          </p:cNvSpPr>
          <p:nvPr>
            <p:ph type="sldNum" sz="quarter" idx="10"/>
          </p:nvPr>
        </p:nvSpPr>
        <p:spPr>
          <a:ln/>
        </p:spPr>
        <p:txBody>
          <a:bodyPr/>
          <a:lstStyle>
            <a:lvl1pPr>
              <a:defRPr>
                <a:latin typeface="Arial" panose="020B0604020202020204" pitchFamily="34" charset="0"/>
                <a:cs typeface="Arial" panose="020B0604020202020204" pitchFamily="34" charset="0"/>
              </a:defRPr>
            </a:lvl1pPr>
          </a:lstStyle>
          <a:p>
            <a:pPr>
              <a:defRPr/>
            </a:pPr>
            <a:fld id="{AB6EB4F1-838C-4100-B32E-9C8596DAED41}" type="slidenum">
              <a:rPr lang="he-IL"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atin typeface="Arial" panose="020B0604020202020204" pitchFamily="34" charset="0"/>
                <a:cs typeface="Arial" panose="020B0604020202020204" pitchFamily="34" charset="0"/>
              </a:defRPr>
            </a:lvl1pPr>
            <a:lvl2pPr>
              <a:defRPr sz="20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atin typeface="Arial" panose="020B0604020202020204" pitchFamily="34" charset="0"/>
                <a:cs typeface="Arial" panose="020B0604020202020204" pitchFamily="34" charset="0"/>
              </a:defRPr>
            </a:lvl1pPr>
            <a:lvl2pPr>
              <a:defRPr sz="20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a:spLocks noGrp="1" noChangeArrowheads="1"/>
          </p:cNvSpPr>
          <p:nvPr>
            <p:ph type="sldNum" sz="quarter" idx="10"/>
          </p:nvPr>
        </p:nvSpPr>
        <p:spPr>
          <a:ln/>
        </p:spPr>
        <p:txBody>
          <a:bodyPr/>
          <a:lstStyle>
            <a:lvl1pPr>
              <a:defRPr>
                <a:latin typeface="Arial" panose="020B0604020202020204" pitchFamily="34" charset="0"/>
                <a:cs typeface="Arial" panose="020B0604020202020204" pitchFamily="34" charset="0"/>
              </a:defRPr>
            </a:lvl1pPr>
          </a:lstStyle>
          <a:p>
            <a:pPr>
              <a:defRPr/>
            </a:pPr>
            <a:fld id="{B2456BD5-A4FD-40AB-9B69-73411EE1D792}" type="slidenum">
              <a:rPr lang="he-IL" smtClean="0"/>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Rectangle 6"/>
          <p:cNvSpPr>
            <a:spLocks noGrp="1" noChangeArrowheads="1"/>
          </p:cNvSpPr>
          <p:nvPr>
            <p:ph type="sldNum" sz="quarter" idx="10"/>
          </p:nvPr>
        </p:nvSpPr>
        <p:spPr>
          <a:ln/>
        </p:spPr>
        <p:txBody>
          <a:bodyPr/>
          <a:lstStyle>
            <a:lvl1pPr>
              <a:defRPr>
                <a:latin typeface="Arial" panose="020B0604020202020204" pitchFamily="34" charset="0"/>
                <a:cs typeface="Arial" panose="020B0604020202020204" pitchFamily="34" charset="0"/>
              </a:defRPr>
            </a:lvl1pPr>
          </a:lstStyle>
          <a:p>
            <a:pPr>
              <a:defRPr/>
            </a:pPr>
            <a:fld id="{7E8BA0C2-340A-4CA4-A89A-7255129FDB5F}" type="slidenum">
              <a:rPr lang="he-IL"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atin typeface="Arial" panose="020B0604020202020204" pitchFamily="34" charset="0"/>
                <a:cs typeface="Arial" panose="020B0604020202020204" pitchFamily="34" charset="0"/>
              </a:defRPr>
            </a:lvl1pPr>
          </a:lstStyle>
          <a:p>
            <a:pPr>
              <a:defRPr/>
            </a:pPr>
            <a:fld id="{3AD7ECD0-6AF2-4E84-95BA-4B50C3ECD471}" type="slidenum">
              <a:rPr lang="he-IL"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atin typeface="Arial" panose="020B0604020202020204" pitchFamily="34" charset="0"/>
                <a:cs typeface="Arial" panose="020B0604020202020204" pitchFamily="34" charset="0"/>
              </a:defRPr>
            </a:lvl1pPr>
            <a:lvl2pPr>
              <a:defRPr sz="28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200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atin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Rectangle 6"/>
          <p:cNvSpPr>
            <a:spLocks noGrp="1" noChangeArrowheads="1"/>
          </p:cNvSpPr>
          <p:nvPr>
            <p:ph type="sldNum" sz="quarter" idx="10"/>
          </p:nvPr>
        </p:nvSpPr>
        <p:spPr>
          <a:ln/>
        </p:spPr>
        <p:txBody>
          <a:bodyPr/>
          <a:lstStyle>
            <a:lvl1pPr>
              <a:defRPr>
                <a:latin typeface="Arial" panose="020B0604020202020204" pitchFamily="34" charset="0"/>
                <a:cs typeface="Arial" panose="020B0604020202020204" pitchFamily="34" charset="0"/>
              </a:defRPr>
            </a:lvl1pPr>
          </a:lstStyle>
          <a:p>
            <a:pPr>
              <a:defRPr/>
            </a:pPr>
            <a:fld id="{149019AD-C728-4F72-9DD0-53B4B3181A95}" type="slidenum">
              <a:rPr lang="he-IL"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atin typeface="Arial" panose="020B0604020202020204" pitchFamily="34" charset="0"/>
                <a:cs typeface="Arial" panose="020B0604020202020204" pitchFamily="34" charset="0"/>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atin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Rectangle 6"/>
          <p:cNvSpPr>
            <a:spLocks noGrp="1" noChangeArrowheads="1"/>
          </p:cNvSpPr>
          <p:nvPr>
            <p:ph type="sldNum" sz="quarter" idx="10"/>
          </p:nvPr>
        </p:nvSpPr>
        <p:spPr>
          <a:ln/>
        </p:spPr>
        <p:txBody>
          <a:bodyPr/>
          <a:lstStyle>
            <a:lvl1pPr>
              <a:defRPr>
                <a:latin typeface="Arial" panose="020B0604020202020204" pitchFamily="34" charset="0"/>
                <a:cs typeface="Arial" panose="020B0604020202020204" pitchFamily="34" charset="0"/>
              </a:defRPr>
            </a:lvl1pPr>
          </a:lstStyle>
          <a:p>
            <a:pPr>
              <a:defRPr/>
            </a:pPr>
            <a:fld id="{DCBA0BFA-9A40-49B5-B6B5-91C27D32FF7E}" type="slidenum">
              <a:rPr lang="he-IL"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6"/>
          <p:cNvSpPr>
            <a:spLocks noGrp="1" noChangeArrowheads="1"/>
          </p:cNvSpPr>
          <p:nvPr>
            <p:ph type="sldNum" sz="quarter" idx="10"/>
          </p:nvPr>
        </p:nvSpPr>
        <p:spPr>
          <a:ln/>
        </p:spPr>
        <p:txBody>
          <a:bodyPr/>
          <a:lstStyle>
            <a:lvl1pPr>
              <a:defRPr>
                <a:latin typeface="Arial" panose="020B0604020202020204" pitchFamily="34" charset="0"/>
                <a:cs typeface="Arial" panose="020B0604020202020204" pitchFamily="34" charset="0"/>
              </a:defRPr>
            </a:lvl1pPr>
          </a:lstStyle>
          <a:p>
            <a:pPr>
              <a:defRPr/>
            </a:pPr>
            <a:fld id="{56293F08-43F8-4EBB-9518-4F92377068BC}" type="slidenum">
              <a:rPr lang="he-IL"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6"/>
          <p:cNvSpPr>
            <a:spLocks noGrp="1" noChangeArrowheads="1"/>
          </p:cNvSpPr>
          <p:nvPr>
            <p:ph type="sldNum" sz="quarter" idx="10"/>
          </p:nvPr>
        </p:nvSpPr>
        <p:spPr>
          <a:ln/>
        </p:spPr>
        <p:txBody>
          <a:bodyPr/>
          <a:lstStyle>
            <a:lvl1pPr>
              <a:defRPr>
                <a:latin typeface="Arial" panose="020B0604020202020204" pitchFamily="34" charset="0"/>
                <a:cs typeface="Arial" panose="020B0604020202020204" pitchFamily="34" charset="0"/>
              </a:defRPr>
            </a:lvl1pPr>
          </a:lstStyle>
          <a:p>
            <a:pPr>
              <a:defRPr/>
            </a:pPr>
            <a:fld id="{4D75B396-9248-4007-9033-626E72B063B0}" type="slidenum">
              <a:rPr lang="he-IL" smtClean="0"/>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2444213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Chart Placeholder 2"/>
          <p:cNvSpPr>
            <a:spLocks noGrp="1"/>
          </p:cNvSpPr>
          <p:nvPr>
            <p:ph type="chart" idx="1"/>
          </p:nvPr>
        </p:nvSpPr>
        <p:spPr>
          <a:xfrm>
            <a:off x="457200" y="1600200"/>
            <a:ext cx="8229600" cy="4525963"/>
          </a:xfrm>
        </p:spPr>
        <p:txBody>
          <a:bodyPr/>
          <a:lstStyle/>
          <a:p>
            <a:endParaRPr lang="en-US" dirty="0"/>
          </a:p>
        </p:txBody>
      </p:sp>
      <p:sp>
        <p:nvSpPr>
          <p:cNvPr id="5" name="Slide Number Placeholder 4"/>
          <p:cNvSpPr>
            <a:spLocks noGrp="1"/>
          </p:cNvSpPr>
          <p:nvPr>
            <p:ph type="sldNum" sz="quarter" idx="11"/>
          </p:nvPr>
        </p:nvSpPr>
        <p:spPr>
          <a:xfrm>
            <a:off x="6553200" y="6245225"/>
            <a:ext cx="2133600" cy="476250"/>
          </a:xfrm>
        </p:spPr>
        <p:txBody>
          <a:bodyPr/>
          <a:lstStyle>
            <a:lvl1pPr>
              <a:defRPr/>
            </a:lvl1pPr>
          </a:lstStyle>
          <a:p>
            <a:fld id="{1597048A-65B1-4E36-A543-EA5A2CE6CEFF}" type="slidenum">
              <a:rPr lang="en-US"/>
              <a:pPr/>
              <a:t>‹#›</a:t>
            </a:fld>
            <a:endParaRPr lang="en-US" dirty="0"/>
          </a:p>
        </p:txBody>
      </p:sp>
    </p:spTree>
    <p:extLst>
      <p:ext uri="{BB962C8B-B14F-4D97-AF65-F5344CB8AC3E}">
        <p14:creationId xmlns:p14="http://schemas.microsoft.com/office/powerpoint/2010/main" val="2161505403"/>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chemeClr val="tx1"/>
                </a:solidFill>
                <a:latin typeface="Arial" pitchFamily="34" charset="0"/>
                <a:cs typeface="Arial" panose="020B0604020202020204" pitchFamily="34" charset="0"/>
              </a:defRPr>
            </a:lvl1pPr>
          </a:lstStyle>
          <a:p>
            <a:pPr>
              <a:defRPr/>
            </a:pPr>
            <a:fld id="{19E45839-91AD-45B2-8E9D-BB0398183D12}" type="slidenum">
              <a:rPr lang="he-IL" smtClean="0"/>
              <a:pPr>
                <a:defRPr/>
              </a:pPr>
              <a:t>‹#›</a:t>
            </a:fld>
            <a:endParaRPr lang="en-US" dirty="0"/>
          </a:p>
        </p:txBody>
      </p:sp>
      <p:sp>
        <p:nvSpPr>
          <p:cNvPr id="2" name="Footer Placeholder 1">
            <a:extLst>
              <a:ext uri="{FF2B5EF4-FFF2-40B4-BE49-F238E27FC236}">
                <a16:creationId xmlns:a16="http://schemas.microsoft.com/office/drawing/2014/main" id="{86CC0370-C9E3-9C91-5CFA-0770084231BB}"/>
              </a:ext>
            </a:extLst>
          </p:cNvPr>
          <p:cNvSpPr>
            <a:spLocks noGrp="1"/>
          </p:cNvSpPr>
          <p:nvPr>
            <p:ph type="ftr" sz="quarter" idx="3"/>
          </p:nvPr>
        </p:nvSpPr>
        <p:spPr>
          <a:xfrm>
            <a:off x="3124200" y="6245225"/>
            <a:ext cx="3124200" cy="476250"/>
          </a:xfrm>
          <a:prstGeom prst="rect">
            <a:avLst/>
          </a:prstGeom>
        </p:spPr>
        <p:txBody>
          <a:bodyPr/>
          <a:lstStyle>
            <a:lvl1pPr>
              <a:defRPr sz="1400">
                <a:solidFill>
                  <a:srgbClr val="FFFF00"/>
                </a:solidFill>
                <a:latin typeface="Arial" panose="020B0604020202020204" pitchFamily="34" charset="0"/>
              </a:defRPr>
            </a:lvl1pPr>
          </a:lstStyle>
          <a:p>
            <a:pPr>
              <a:defRPr/>
            </a:pPr>
            <a:r>
              <a:rPr lang="en-US" dirty="0"/>
              <a:t>Art of Multiprocessor Programming</a:t>
            </a:r>
          </a:p>
        </p:txBody>
      </p:sp>
    </p:spTree>
  </p:cSld>
  <p:clrMap bg1="dk1" tx1="lt1" bg2="dk2" tx2="lt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 id="2147483660" r:id="rId12"/>
    <p:sldLayoutId id="2147483661" r:id="rId13"/>
  </p:sldLayoutIdLst>
  <p:hf hdr="0" dt="0"/>
  <p:txStyles>
    <p:titleStyle>
      <a:lvl1pPr algn="ctr" rtl="0" eaLnBrk="0" fontAlgn="base" hangingPunct="0">
        <a:spcBef>
          <a:spcPct val="0"/>
        </a:spcBef>
        <a:spcAft>
          <a:spcPct val="0"/>
        </a:spcAft>
        <a:defRPr sz="4400">
          <a:solidFill>
            <a:srgbClr val="FFFF00"/>
          </a:solidFill>
          <a:latin typeface="Arial" pitchFamily="34" charset="0"/>
          <a:ea typeface="+mj-ea"/>
          <a:cs typeface="Arial" pitchFamily="34" charset="0"/>
        </a:defRPr>
      </a:lvl1pPr>
      <a:lvl2pPr algn="ctr" rtl="0" eaLnBrk="0" fontAlgn="base" hangingPunct="0">
        <a:spcBef>
          <a:spcPct val="0"/>
        </a:spcBef>
        <a:spcAft>
          <a:spcPct val="0"/>
        </a:spcAft>
        <a:defRPr sz="4400">
          <a:solidFill>
            <a:schemeClr val="tx2"/>
          </a:solidFill>
          <a:latin typeface="Comic Sans MS" pitchFamily="66" charset="0"/>
        </a:defRPr>
      </a:lvl2pPr>
      <a:lvl3pPr algn="ctr" rtl="0" eaLnBrk="0" fontAlgn="base" hangingPunct="0">
        <a:spcBef>
          <a:spcPct val="0"/>
        </a:spcBef>
        <a:spcAft>
          <a:spcPct val="0"/>
        </a:spcAft>
        <a:defRPr sz="4400">
          <a:solidFill>
            <a:schemeClr val="tx2"/>
          </a:solidFill>
          <a:latin typeface="Comic Sans MS" pitchFamily="66" charset="0"/>
        </a:defRPr>
      </a:lvl3pPr>
      <a:lvl4pPr algn="ctr" rtl="0" eaLnBrk="0" fontAlgn="base" hangingPunct="0">
        <a:spcBef>
          <a:spcPct val="0"/>
        </a:spcBef>
        <a:spcAft>
          <a:spcPct val="0"/>
        </a:spcAft>
        <a:defRPr sz="4400">
          <a:solidFill>
            <a:schemeClr val="tx2"/>
          </a:solidFill>
          <a:latin typeface="Comic Sans MS" pitchFamily="66" charset="0"/>
        </a:defRPr>
      </a:lvl4pPr>
      <a:lvl5pPr algn="ctr" rtl="0" eaLnBrk="0" fontAlgn="base" hangingPunct="0">
        <a:spcBef>
          <a:spcPct val="0"/>
        </a:spcBef>
        <a:spcAft>
          <a:spcPct val="0"/>
        </a:spcAft>
        <a:defRPr sz="4400">
          <a:solidFill>
            <a:schemeClr val="tx2"/>
          </a:solidFill>
          <a:latin typeface="Comic Sans MS" pitchFamily="66" charset="0"/>
        </a:defRPr>
      </a:lvl5pPr>
      <a:lvl6pPr marL="457200" algn="ctr" rtl="0" eaLnBrk="0" fontAlgn="base" hangingPunct="0">
        <a:spcBef>
          <a:spcPct val="0"/>
        </a:spcBef>
        <a:spcAft>
          <a:spcPct val="0"/>
        </a:spcAft>
        <a:defRPr sz="4400">
          <a:solidFill>
            <a:schemeClr val="tx2"/>
          </a:solidFill>
          <a:latin typeface="Comic Sans MS" pitchFamily="66" charset="0"/>
        </a:defRPr>
      </a:lvl6pPr>
      <a:lvl7pPr marL="914400" algn="ctr" rtl="0" eaLnBrk="0" fontAlgn="base" hangingPunct="0">
        <a:spcBef>
          <a:spcPct val="0"/>
        </a:spcBef>
        <a:spcAft>
          <a:spcPct val="0"/>
        </a:spcAft>
        <a:defRPr sz="4400">
          <a:solidFill>
            <a:schemeClr val="tx2"/>
          </a:solidFill>
          <a:latin typeface="Comic Sans MS" pitchFamily="66" charset="0"/>
        </a:defRPr>
      </a:lvl7pPr>
      <a:lvl8pPr marL="1371600" algn="ctr" rtl="0" eaLnBrk="0" fontAlgn="base" hangingPunct="0">
        <a:spcBef>
          <a:spcPct val="0"/>
        </a:spcBef>
        <a:spcAft>
          <a:spcPct val="0"/>
        </a:spcAft>
        <a:defRPr sz="4400">
          <a:solidFill>
            <a:schemeClr val="tx2"/>
          </a:solidFill>
          <a:latin typeface="Comic Sans MS" pitchFamily="66" charset="0"/>
        </a:defRPr>
      </a:lvl8pPr>
      <a:lvl9pPr marL="1828800" algn="ctr" rtl="0" eaLnBrk="0" fontAlgn="base" hangingPunct="0">
        <a:spcBef>
          <a:spcPct val="0"/>
        </a:spcBef>
        <a:spcAft>
          <a:spcPct val="0"/>
        </a:spcAft>
        <a:defRPr sz="4400">
          <a:solidFill>
            <a:schemeClr val="tx2"/>
          </a:solidFill>
          <a:latin typeface="Comic Sans MS" pitchFamily="66" charset="0"/>
        </a:defRPr>
      </a:lvl9pPr>
    </p:titleStyle>
    <p:bodyStyle>
      <a:lvl1pPr marL="342900" indent="-342900" algn="l" rtl="0" eaLnBrk="0" fontAlgn="base" hangingPunct="0">
        <a:spcBef>
          <a:spcPct val="20000"/>
        </a:spcBef>
        <a:spcAft>
          <a:spcPct val="0"/>
        </a:spcAft>
        <a:buChar char="•"/>
        <a:defRPr sz="3200">
          <a:solidFill>
            <a:srgbClr val="FFFF00"/>
          </a:solidFill>
          <a:latin typeface="Arial" pitchFamily="34" charset="0"/>
          <a:ea typeface="+mn-ea"/>
          <a:cs typeface="Arial" pitchFamily="34" charset="0"/>
        </a:defRPr>
      </a:lvl1pPr>
      <a:lvl2pPr marL="742950" indent="-285750" algn="l" rtl="0" eaLnBrk="0" fontAlgn="base" hangingPunct="0">
        <a:spcBef>
          <a:spcPct val="20000"/>
        </a:spcBef>
        <a:spcAft>
          <a:spcPct val="0"/>
        </a:spcAft>
        <a:buChar char="–"/>
        <a:defRPr sz="2800">
          <a:solidFill>
            <a:srgbClr val="FFFF00"/>
          </a:solidFill>
          <a:latin typeface="Arial" pitchFamily="34" charset="0"/>
          <a:cs typeface="Arial" pitchFamily="34" charset="0"/>
        </a:defRPr>
      </a:lvl2pPr>
      <a:lvl3pPr marL="1143000" indent="-228600" algn="l" rtl="0" eaLnBrk="0" fontAlgn="base" hangingPunct="0">
        <a:spcBef>
          <a:spcPct val="20000"/>
        </a:spcBef>
        <a:spcAft>
          <a:spcPct val="0"/>
        </a:spcAft>
        <a:buChar char="•"/>
        <a:defRPr sz="2400">
          <a:solidFill>
            <a:srgbClr val="FFFF00"/>
          </a:solidFill>
          <a:latin typeface="Arial" pitchFamily="34" charset="0"/>
          <a:cs typeface="Arial" pitchFamily="34" charset="0"/>
        </a:defRPr>
      </a:lvl3pPr>
      <a:lvl4pPr marL="1600200" indent="-228600" algn="l" rtl="0" eaLnBrk="0" fontAlgn="base" hangingPunct="0">
        <a:spcBef>
          <a:spcPct val="20000"/>
        </a:spcBef>
        <a:spcAft>
          <a:spcPct val="0"/>
        </a:spcAft>
        <a:buChar char="–"/>
        <a:defRPr sz="2000">
          <a:solidFill>
            <a:srgbClr val="FFFF00"/>
          </a:solidFill>
          <a:latin typeface="Arial" pitchFamily="34" charset="0"/>
          <a:cs typeface="Arial" pitchFamily="34" charset="0"/>
        </a:defRPr>
      </a:lvl4pPr>
      <a:lvl5pPr marL="2057400" indent="-228600" algn="l" rtl="0" eaLnBrk="0" fontAlgn="base" hangingPunct="0">
        <a:spcBef>
          <a:spcPct val="20000"/>
        </a:spcBef>
        <a:spcAft>
          <a:spcPct val="0"/>
        </a:spcAft>
        <a:buChar char="»"/>
        <a:defRPr sz="2000">
          <a:solidFill>
            <a:srgbClr val="FFFF00"/>
          </a:solidFill>
          <a:latin typeface="Arial" pitchFamily="34" charset="0"/>
          <a:cs typeface="Arial" pitchFamily="34" charset="0"/>
        </a:defRPr>
      </a:lvl5pPr>
      <a:lvl6pPr marL="2514600" indent="-228600" algn="l" rtl="0" eaLnBrk="0" fontAlgn="base" hangingPunct="0">
        <a:spcBef>
          <a:spcPct val="20000"/>
        </a:spcBef>
        <a:spcAft>
          <a:spcPct val="0"/>
        </a:spcAft>
        <a:buChar char="»"/>
        <a:defRPr sz="2000">
          <a:solidFill>
            <a:srgbClr val="0000FF"/>
          </a:solidFill>
          <a:latin typeface="+mn-lt"/>
        </a:defRPr>
      </a:lvl6pPr>
      <a:lvl7pPr marL="2971800" indent="-228600" algn="l" rtl="0" eaLnBrk="0" fontAlgn="base" hangingPunct="0">
        <a:spcBef>
          <a:spcPct val="20000"/>
        </a:spcBef>
        <a:spcAft>
          <a:spcPct val="0"/>
        </a:spcAft>
        <a:buChar char="»"/>
        <a:defRPr sz="2000">
          <a:solidFill>
            <a:srgbClr val="0000FF"/>
          </a:solidFill>
          <a:latin typeface="+mn-lt"/>
        </a:defRPr>
      </a:lvl7pPr>
      <a:lvl8pPr marL="3429000" indent="-228600" algn="l" rtl="0" eaLnBrk="0" fontAlgn="base" hangingPunct="0">
        <a:spcBef>
          <a:spcPct val="20000"/>
        </a:spcBef>
        <a:spcAft>
          <a:spcPct val="0"/>
        </a:spcAft>
        <a:buChar char="»"/>
        <a:defRPr sz="2000">
          <a:solidFill>
            <a:srgbClr val="0000FF"/>
          </a:solidFill>
          <a:latin typeface="+mn-lt"/>
        </a:defRPr>
      </a:lvl8pPr>
      <a:lvl9pPr marL="3886200" indent="-228600" algn="l" rtl="0" eaLnBrk="0" fontAlgn="base" hangingPunct="0">
        <a:spcBef>
          <a:spcPct val="20000"/>
        </a:spcBef>
        <a:spcAft>
          <a:spcPct val="0"/>
        </a:spcAft>
        <a:buChar char="»"/>
        <a:defRPr sz="2000">
          <a:solidFill>
            <a:srgbClr val="0000FF"/>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1.xml"/><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4.xml"/><Relationship Id="rId1" Type="http://schemas.openxmlformats.org/officeDocument/2006/relationships/slideLayout" Target="../slideLayouts/slideLayout6.xml"/><Relationship Id="rId4" Type="http://schemas.openxmlformats.org/officeDocument/2006/relationships/image" Target="../media/image15.jpeg"/></Relationships>
</file>

<file path=ppt/slides/_rels/slide5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6.xml"/><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6.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6.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6.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6.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6.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6.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6.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6.xml"/><Relationship Id="rId4" Type="http://schemas.openxmlformats.org/officeDocument/2006/relationships/image" Target="../media/image25.png"/></Relationships>
</file>

<file path=ppt/slides/_rels/slide1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6.xml"/><Relationship Id="rId5" Type="http://schemas.openxmlformats.org/officeDocument/2006/relationships/image" Target="../media/image29.png"/><Relationship Id="rId4" Type="http://schemas.openxmlformats.org/officeDocument/2006/relationships/image" Target="../media/image28.png"/></Relationships>
</file>

<file path=ppt/slides/_rels/slide11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6.xml"/><Relationship Id="rId4" Type="http://schemas.openxmlformats.org/officeDocument/2006/relationships/image" Target="../media/image34.png"/></Relationships>
</file>

<file path=ppt/slides/_rels/slide11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hyperlink" Target="http://creativecommons.org/licenses/by-sa/2.5/" TargetMode="External"/><Relationship Id="rId2" Type="http://schemas.openxmlformats.org/officeDocument/2006/relationships/notesSlide" Target="../notesSlides/notesSlide83.xml"/><Relationship Id="rId1" Type="http://schemas.openxmlformats.org/officeDocument/2006/relationships/slideLayout" Target="../slideLayouts/slideLayout7.xml"/><Relationship Id="rId4"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82CEA6DD-0EEF-91A3-EBE0-476D32474F1B}"/>
              </a:ext>
            </a:extLst>
          </p:cNvPr>
          <p:cNvPicPr>
            <a:picLocks noChangeAspect="1" noChangeArrowheads="1"/>
          </p:cNvPicPr>
          <p:nvPr/>
        </p:nvPicPr>
        <p:blipFill>
          <a:blip r:embed="rId2" cstate="print"/>
          <a:srcRect/>
          <a:stretch>
            <a:fillRect/>
          </a:stretch>
        </p:blipFill>
        <p:spPr bwMode="auto">
          <a:xfrm>
            <a:off x="53788" y="273423"/>
            <a:ext cx="9144000" cy="6858000"/>
          </a:xfrm>
          <a:prstGeom prst="rect">
            <a:avLst/>
          </a:prstGeom>
          <a:noFill/>
          <a:ln w="38100" algn="ctr">
            <a:noFill/>
            <a:miter lim="800000"/>
            <a:headEnd/>
            <a:tailEnd/>
          </a:ln>
        </p:spPr>
      </p:pic>
      <p:grpSp>
        <p:nvGrpSpPr>
          <p:cNvPr id="3" name="Group 2">
            <a:extLst>
              <a:ext uri="{FF2B5EF4-FFF2-40B4-BE49-F238E27FC236}">
                <a16:creationId xmlns:a16="http://schemas.microsoft.com/office/drawing/2014/main" id="{1CD76E99-DCD6-4421-F93D-CFF34C4DEE6F}"/>
              </a:ext>
            </a:extLst>
          </p:cNvPr>
          <p:cNvGrpSpPr/>
          <p:nvPr/>
        </p:nvGrpSpPr>
        <p:grpSpPr>
          <a:xfrm>
            <a:off x="2364824" y="939592"/>
            <a:ext cx="4414352" cy="4978816"/>
            <a:chOff x="3453238" y="776089"/>
            <a:chExt cx="4414352" cy="4978816"/>
          </a:xfrm>
          <a:solidFill>
            <a:schemeClr val="bg1"/>
          </a:solidFill>
        </p:grpSpPr>
        <p:sp>
          <p:nvSpPr>
            <p:cNvPr id="5" name="TextBox 4"/>
            <p:cNvSpPr txBox="1"/>
            <p:nvPr/>
          </p:nvSpPr>
          <p:spPr bwMode="auto">
            <a:xfrm>
              <a:off x="3794620" y="2548546"/>
              <a:ext cx="3731599" cy="523220"/>
            </a:xfrm>
            <a:prstGeom prst="rect">
              <a:avLst/>
            </a:prstGeom>
            <a:grpFill/>
            <a:ln w="76200">
              <a:solidFill>
                <a:srgbClr val="FFFF00"/>
              </a:solidFill>
              <a:miter lim="800000"/>
              <a:headEnd/>
              <a:tailEnd/>
            </a:ln>
            <a:effectLst>
              <a:outerShdw blurRad="50800" dist="38100" dir="2700000" algn="tl" rotWithShape="0">
                <a:prstClr val="black">
                  <a:alpha val="40000"/>
                </a:prstClr>
              </a:outerShdw>
            </a:effectLst>
          </p:spPr>
          <p:txBody>
            <a:bodyPr wrap="none" rtlCol="0">
              <a:spAutoFit/>
            </a:bodyPr>
            <a:lstStyle/>
            <a:p>
              <a:pPr algn="ctr"/>
              <a:r>
                <a:rPr lang="en-US" sz="2800" dirty="0">
                  <a:solidFill>
                    <a:srgbClr val="FFFF00"/>
                  </a:solidFill>
                  <a:latin typeface="Arial" panose="020B0604020202020204" pitchFamily="34" charset="0"/>
                  <a:cs typeface="Arial" panose="020B0604020202020204" pitchFamily="34" charset="0"/>
                </a:rPr>
                <a:t>Transactional Memory</a:t>
              </a:r>
              <a:endParaRPr lang="en-US" sz="1400" b="1" dirty="0">
                <a:solidFill>
                  <a:srgbClr val="FFFF00"/>
                </a:solidFill>
                <a:latin typeface="Arial" panose="020B0604020202020204" pitchFamily="34" charset="0"/>
                <a:cs typeface="Arial" panose="020B0604020202020204" pitchFamily="34" charset="0"/>
              </a:endParaRPr>
            </a:p>
          </p:txBody>
        </p:sp>
        <p:sp>
          <p:nvSpPr>
            <p:cNvPr id="8" name="TextBox 7"/>
            <p:cNvSpPr txBox="1"/>
            <p:nvPr/>
          </p:nvSpPr>
          <p:spPr bwMode="auto">
            <a:xfrm>
              <a:off x="4090113" y="4800798"/>
              <a:ext cx="3140603" cy="954107"/>
            </a:xfrm>
            <a:prstGeom prst="rect">
              <a:avLst/>
            </a:prstGeom>
            <a:grp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p>
              <a:pPr algn="ctr"/>
              <a:r>
                <a:rPr lang="en-US" sz="2800" b="1" dirty="0">
                  <a:solidFill>
                    <a:srgbClr val="FFFF00"/>
                  </a:solidFill>
                  <a:latin typeface="Arial" panose="020B0604020202020204" pitchFamily="34" charset="0"/>
                </a:rPr>
                <a:t>Maurice Herlihy</a:t>
              </a:r>
            </a:p>
            <a:p>
              <a:pPr algn="ctr"/>
              <a:r>
                <a:rPr lang="en-US" sz="2800" b="1" dirty="0">
                  <a:solidFill>
                    <a:srgbClr val="FFFF00"/>
                  </a:solidFill>
                  <a:latin typeface="Arial" panose="020B0604020202020204" pitchFamily="34" charset="0"/>
                </a:rPr>
                <a:t>Brown University</a:t>
              </a:r>
            </a:p>
          </p:txBody>
        </p:sp>
        <p:sp>
          <p:nvSpPr>
            <p:cNvPr id="7" name="TextBox 6">
              <a:extLst>
                <a:ext uri="{FF2B5EF4-FFF2-40B4-BE49-F238E27FC236}">
                  <a16:creationId xmlns:a16="http://schemas.microsoft.com/office/drawing/2014/main" id="{8CE1E450-522C-4ED7-AB7E-684A183EC8DF}"/>
                </a:ext>
              </a:extLst>
            </p:cNvPr>
            <p:cNvSpPr txBox="1"/>
            <p:nvPr/>
          </p:nvSpPr>
          <p:spPr bwMode="auto">
            <a:xfrm>
              <a:off x="4248008" y="3459228"/>
              <a:ext cx="2824812" cy="954107"/>
            </a:xfrm>
            <a:prstGeom prst="rect">
              <a:avLst/>
            </a:prstGeom>
            <a:grpFill/>
            <a:ln w="76200">
              <a:solidFill>
                <a:schemeClr val="bg2">
                  <a:lumMod val="20000"/>
                  <a:lumOff val="80000"/>
                </a:schemeClr>
              </a:solidFill>
              <a:miter lim="800000"/>
              <a:headEnd/>
              <a:tailEnd/>
            </a:ln>
            <a:effectLst>
              <a:outerShdw blurRad="50800" dist="38100" dir="2700000" algn="tl" rotWithShape="0">
                <a:prstClr val="black">
                  <a:alpha val="40000"/>
                </a:prstClr>
              </a:outerShdw>
            </a:effectLst>
          </p:spPr>
          <p:txBody>
            <a:bodyPr wrap="none" rtlCol="0">
              <a:spAutoFit/>
            </a:bodyPr>
            <a:lstStyle/>
            <a:p>
              <a:pPr algn="ctr"/>
              <a:r>
                <a:rPr lang="en-US" sz="2800" b="1" dirty="0">
                  <a:solidFill>
                    <a:srgbClr val="FFFF00"/>
                  </a:solidFill>
                  <a:latin typeface="Arial" panose="020B0604020202020204" pitchFamily="34" charset="0"/>
                </a:rPr>
                <a:t>Lecture 24</a:t>
              </a:r>
            </a:p>
            <a:p>
              <a:pPr algn="ctr"/>
              <a:r>
                <a:rPr lang="en-US" sz="2800" b="1" dirty="0">
                  <a:solidFill>
                    <a:srgbClr val="FFFF00"/>
                  </a:solidFill>
                  <a:latin typeface="Arial" panose="020B0604020202020204" pitchFamily="34" charset="0"/>
                </a:rPr>
                <a:t>December 2024</a:t>
              </a:r>
            </a:p>
          </p:txBody>
        </p:sp>
        <p:sp>
          <p:nvSpPr>
            <p:cNvPr id="11" name="TextBox 10">
              <a:extLst>
                <a:ext uri="{FF2B5EF4-FFF2-40B4-BE49-F238E27FC236}">
                  <a16:creationId xmlns:a16="http://schemas.microsoft.com/office/drawing/2014/main" id="{CEE63A60-4CD4-4FC8-8F0A-AA1A29C429A6}"/>
                </a:ext>
              </a:extLst>
            </p:cNvPr>
            <p:cNvSpPr txBox="1"/>
            <p:nvPr/>
          </p:nvSpPr>
          <p:spPr bwMode="auto">
            <a:xfrm>
              <a:off x="3453238" y="776089"/>
              <a:ext cx="4414352" cy="1384995"/>
            </a:xfrm>
            <a:prstGeom prst="rect">
              <a:avLst/>
            </a:prstGeom>
            <a:grp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p>
              <a:pPr algn="ctr" eaLnBrk="1" hangingPunct="1"/>
              <a:r>
                <a:rPr lang="en-US" sz="2800" b="1" kern="0" dirty="0">
                  <a:solidFill>
                    <a:srgbClr val="FFFF00"/>
                  </a:solidFill>
                  <a:latin typeface="Arial" panose="020B0604020202020204" pitchFamily="34" charset="0"/>
                </a:rPr>
                <a:t>Multiprocessor Synchronization</a:t>
              </a:r>
            </a:p>
            <a:p>
              <a:pPr algn="ctr" eaLnBrk="1" hangingPunct="1"/>
              <a:r>
                <a:rPr lang="en-US" sz="2800" b="1" kern="0" dirty="0">
                  <a:solidFill>
                    <a:srgbClr val="FFFF00"/>
                  </a:solidFill>
                  <a:latin typeface="Arial" panose="020B0604020202020204" pitchFamily="34" charset="0"/>
                </a:rPr>
                <a:t>CSCI 1760</a:t>
              </a:r>
              <a:endParaRPr lang="en-US" sz="2800" kern="0" dirty="0">
                <a:solidFill>
                  <a:srgbClr val="FFFF00"/>
                </a:solidFill>
                <a:latin typeface="Arial" panose="020B0604020202020204" pitchFamily="34" charset="0"/>
              </a:endParaRPr>
            </a:p>
          </p:txBody>
        </p:sp>
      </p:grpSp>
    </p:spTree>
    <p:extLst>
      <p:ext uri="{BB962C8B-B14F-4D97-AF65-F5344CB8AC3E}">
        <p14:creationId xmlns:p14="http://schemas.microsoft.com/office/powerpoint/2010/main" val="41163753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1"/>
          <p:cNvSpPr>
            <a:spLocks noGrp="1"/>
          </p:cNvSpPr>
          <p:nvPr>
            <p:ph type="ftr" sz="quarter" idx="10"/>
          </p:nvPr>
        </p:nvSpPr>
        <p:spPr/>
        <p:txBody>
          <a:bodyPr/>
          <a:lstStyle/>
          <a:p>
            <a:r>
              <a:rPr lang="en-US" dirty="0">
                <a:latin typeface="+mj-lt"/>
              </a:rPr>
              <a:t>Art of Multiprocessor Programming</a:t>
            </a:r>
          </a:p>
        </p:txBody>
      </p:sp>
      <p:sp>
        <p:nvSpPr>
          <p:cNvPr id="7171" name="Slide Number Placeholder 4"/>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6919EC05-5032-43E1-ADB7-BB9C8811E2B6}" type="slidenum">
              <a:rPr lang="ar-SA" sz="1400">
                <a:latin typeface="Arial" panose="020B0604020202020204" pitchFamily="34" charset="0"/>
                <a:cs typeface="Arial" pitchFamily="34" charset="0"/>
              </a:rPr>
              <a:pPr algn="r" eaLnBrk="0" hangingPunct="0"/>
              <a:t>2</a:t>
            </a:fld>
            <a:endParaRPr lang="en-US" sz="1400" dirty="0">
              <a:latin typeface="Arial" panose="020B0604020202020204" pitchFamily="34" charset="0"/>
              <a:cs typeface="Arial" pitchFamily="34" charset="0"/>
            </a:endParaRPr>
          </a:p>
        </p:txBody>
      </p:sp>
      <p:sp>
        <p:nvSpPr>
          <p:cNvPr id="7172" name="Rectangle 2"/>
          <p:cNvSpPr>
            <a:spLocks noGrp="1" noChangeArrowheads="1"/>
          </p:cNvSpPr>
          <p:nvPr>
            <p:ph type="title" idx="4294967295"/>
          </p:nvPr>
        </p:nvSpPr>
        <p:spPr>
          <a:xfrm>
            <a:off x="642938" y="233363"/>
            <a:ext cx="7772400" cy="1143000"/>
          </a:xfrm>
        </p:spPr>
        <p:txBody>
          <a:bodyPr/>
          <a:lstStyle/>
          <a:p>
            <a:r>
              <a:rPr lang="en-US" dirty="0">
                <a:solidFill>
                  <a:srgbClr val="FFFF00"/>
                </a:solidFill>
              </a:rPr>
              <a:t>Moore’s Law Literally</a:t>
            </a:r>
          </a:p>
        </p:txBody>
      </p:sp>
      <p:pic>
        <p:nvPicPr>
          <p:cNvPr id="7173" name="Picture 3" descr="concurrency-ddj"/>
          <p:cNvPicPr>
            <a:picLocks noChangeAspect="1" noChangeArrowheads="1"/>
          </p:cNvPicPr>
          <p:nvPr/>
        </p:nvPicPr>
        <p:blipFill>
          <a:blip r:embed="rId3" cstate="print"/>
          <a:srcRect/>
          <a:stretch>
            <a:fillRect/>
          </a:stretch>
        </p:blipFill>
        <p:spPr bwMode="auto">
          <a:xfrm>
            <a:off x="539750" y="1141413"/>
            <a:ext cx="6119813" cy="5211762"/>
          </a:xfrm>
          <a:prstGeom prst="rect">
            <a:avLst/>
          </a:prstGeom>
          <a:noFill/>
          <a:ln w="9525">
            <a:noFill/>
            <a:miter lim="800000"/>
            <a:headEnd/>
            <a:tailEnd/>
          </a:ln>
        </p:spPr>
      </p:pic>
      <p:sp>
        <p:nvSpPr>
          <p:cNvPr id="7174" name="AutoShape 5"/>
          <p:cNvSpPr>
            <a:spLocks noChangeArrowheads="1"/>
          </p:cNvSpPr>
          <p:nvPr/>
        </p:nvSpPr>
        <p:spPr bwMode="auto">
          <a:xfrm>
            <a:off x="7062788" y="3200400"/>
            <a:ext cx="1727200" cy="1812925"/>
          </a:xfrm>
          <a:prstGeom prst="wedgeRoundRectCallout">
            <a:avLst>
              <a:gd name="adj1" fmla="val -96328"/>
              <a:gd name="adj2" fmla="val -60067"/>
              <a:gd name="adj3" fmla="val 16667"/>
            </a:avLst>
          </a:prstGeom>
          <a:solidFill>
            <a:schemeClr val="bg1"/>
          </a:solidFill>
          <a:ln w="76200" algn="ctr">
            <a:solidFill>
              <a:srgbClr val="FF0000"/>
            </a:solidFill>
            <a:miter lim="800000"/>
            <a:headEnd/>
            <a:tailEnd/>
          </a:ln>
        </p:spPr>
        <p:txBody>
          <a:bodyPr/>
          <a:lstStyle/>
          <a:p>
            <a:pPr algn="ctr"/>
            <a:r>
              <a:rPr lang="en-GB" sz="2400" dirty="0">
                <a:solidFill>
                  <a:srgbClr val="FFFF00"/>
                </a:solidFill>
                <a:latin typeface="+mj-lt"/>
              </a:rPr>
              <a:t>Clock speed flattening sharply</a:t>
            </a:r>
          </a:p>
        </p:txBody>
      </p:sp>
      <p:sp>
        <p:nvSpPr>
          <p:cNvPr id="7175" name="AutoShape 6"/>
          <p:cNvSpPr>
            <a:spLocks noChangeArrowheads="1"/>
          </p:cNvSpPr>
          <p:nvPr/>
        </p:nvSpPr>
        <p:spPr bwMode="auto">
          <a:xfrm>
            <a:off x="7239000" y="914400"/>
            <a:ext cx="1727200" cy="1420812"/>
          </a:xfrm>
          <a:prstGeom prst="wedgeRoundRectCallout">
            <a:avLst>
              <a:gd name="adj1" fmla="val -99153"/>
              <a:gd name="adj2" fmla="val 49435"/>
              <a:gd name="adj3" fmla="val 16667"/>
            </a:avLst>
          </a:prstGeom>
          <a:solidFill>
            <a:schemeClr val="bg1"/>
          </a:solidFill>
          <a:ln w="76200" algn="ctr">
            <a:solidFill>
              <a:srgbClr val="66FF33"/>
            </a:solidFill>
            <a:miter lim="800000"/>
            <a:headEnd/>
            <a:tailEnd/>
          </a:ln>
        </p:spPr>
        <p:txBody>
          <a:bodyPr/>
          <a:lstStyle/>
          <a:p>
            <a:pPr algn="ctr"/>
            <a:r>
              <a:rPr lang="en-GB" sz="2400" dirty="0">
                <a:solidFill>
                  <a:srgbClr val="FFFF00"/>
                </a:solidFill>
                <a:latin typeface="+mj-lt"/>
              </a:rPr>
              <a:t>Transistor count still rising</a:t>
            </a:r>
          </a:p>
        </p:txBody>
      </p:sp>
    </p:spTree>
    <p:extLst>
      <p:ext uri="{BB962C8B-B14F-4D97-AF65-F5344CB8AC3E}">
        <p14:creationId xmlns:p14="http://schemas.microsoft.com/office/powerpoint/2010/main" val="14171807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solidFill>
                  <a:srgbClr val="FFFF00"/>
                </a:solidFill>
              </a:rPr>
              <a:t>Moore’s Law for Dummies</a:t>
            </a:r>
          </a:p>
        </p:txBody>
      </p:sp>
      <p:sp>
        <p:nvSpPr>
          <p:cNvPr id="2" name="Footer Placeholder 1"/>
          <p:cNvSpPr>
            <a:spLocks noGrp="1"/>
          </p:cNvSpPr>
          <p:nvPr>
            <p:ph type="ftr" sz="quarter" idx="10"/>
          </p:nvPr>
        </p:nvSpPr>
        <p:spPr/>
        <p:txBody>
          <a:bodyPr/>
          <a:lstStyle/>
          <a:p>
            <a:pPr>
              <a:defRPr/>
            </a:pPr>
            <a:r>
              <a:rPr lang="en-US" dirty="0"/>
              <a:t>Art of Multiprocessor Programming</a:t>
            </a:r>
          </a:p>
        </p:txBody>
      </p:sp>
      <p:sp>
        <p:nvSpPr>
          <p:cNvPr id="3" name="Slide Number Placeholder 2"/>
          <p:cNvSpPr>
            <a:spLocks noGrp="1"/>
          </p:cNvSpPr>
          <p:nvPr>
            <p:ph type="sldNum" sz="quarter" idx="11"/>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r" rtl="0" fontAlgn="base">
              <a:spcBef>
                <a:spcPct val="0"/>
              </a:spcBef>
              <a:spcAft>
                <a:spcPct val="0"/>
              </a:spcAft>
              <a:defRPr sz="1400" kern="1200">
                <a:solidFill>
                  <a:schemeClr val="tx1"/>
                </a:solidFill>
                <a:latin typeface="Arial" charset="0"/>
                <a:ea typeface="ＭＳ Ｐゴシック" charset="0"/>
                <a:cs typeface="+mn-cs"/>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defRPr/>
            </a:pPr>
            <a:fld id="{4F5AB55C-7F7A-6947-A69F-710993809479}" type="slidenum">
              <a:rPr lang="en-US" smtClean="0"/>
              <a:pPr>
                <a:defRPr/>
              </a:pPr>
              <a:t>3</a:t>
            </a:fld>
            <a:endParaRPr lang="en-US" dirty="0"/>
          </a:p>
        </p:txBody>
      </p:sp>
      <p:pic>
        <p:nvPicPr>
          <p:cNvPr id="6" name="Picture 2"/>
          <p:cNvPicPr>
            <a:picLocks noChangeAspect="1" noChangeArrowheads="1"/>
          </p:cNvPicPr>
          <p:nvPr/>
        </p:nvPicPr>
        <p:blipFill>
          <a:blip r:embed="rId2" cstate="print"/>
          <a:srcRect/>
          <a:stretch>
            <a:fillRect/>
          </a:stretch>
        </p:blipFill>
        <p:spPr bwMode="auto">
          <a:xfrm>
            <a:off x="529431" y="1552755"/>
            <a:ext cx="8085138" cy="4543245"/>
          </a:xfrm>
          <a:prstGeom prst="rect">
            <a:avLst/>
          </a:prstGeom>
          <a:noFill/>
          <a:ln w="38100" algn="ctr">
            <a:noFill/>
            <a:miter lim="800000"/>
            <a:headEnd/>
            <a:tailEnd/>
          </a:ln>
        </p:spPr>
      </p:pic>
    </p:spTree>
    <p:extLst>
      <p:ext uri="{BB962C8B-B14F-4D97-AF65-F5344CB8AC3E}">
        <p14:creationId xmlns:p14="http://schemas.microsoft.com/office/powerpoint/2010/main" val="37548249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ooter Placeholder 1"/>
          <p:cNvSpPr>
            <a:spLocks noGrp="1"/>
          </p:cNvSpPr>
          <p:nvPr>
            <p:ph type="ftr" sz="quarter" idx="10"/>
          </p:nvPr>
        </p:nvSpPr>
        <p:spPr/>
        <p:txBody>
          <a:bodyPr/>
          <a:lstStyle/>
          <a:p>
            <a:r>
              <a:rPr lang="en-US" dirty="0">
                <a:latin typeface="+mj-lt"/>
              </a:rPr>
              <a:t>Art of Multiprocessor Programming</a:t>
            </a:r>
          </a:p>
        </p:txBody>
      </p:sp>
      <p:sp>
        <p:nvSpPr>
          <p:cNvPr id="9219" name="Slide Number Placeholder 4"/>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4C2695E8-588C-41B0-B07E-79A16AF9D869}" type="slidenum">
              <a:rPr lang="ar-SA" sz="1400">
                <a:latin typeface="+mj-lt"/>
                <a:cs typeface="Arial" pitchFamily="34" charset="0"/>
              </a:rPr>
              <a:pPr algn="r" eaLnBrk="0" hangingPunct="0"/>
              <a:t>4</a:t>
            </a:fld>
            <a:endParaRPr lang="en-US" sz="1400" dirty="0">
              <a:latin typeface="+mj-lt"/>
              <a:cs typeface="Arial" pitchFamily="34" charset="0"/>
            </a:endParaRPr>
          </a:p>
        </p:txBody>
      </p:sp>
      <p:sp>
        <p:nvSpPr>
          <p:cNvPr id="9220" name="Rectangle 42"/>
          <p:cNvSpPr>
            <a:spLocks noChangeArrowheads="1"/>
          </p:cNvSpPr>
          <p:nvPr/>
        </p:nvSpPr>
        <p:spPr bwMode="auto">
          <a:xfrm>
            <a:off x="3078163" y="2262188"/>
            <a:ext cx="3133725" cy="2771775"/>
          </a:xfrm>
          <a:prstGeom prst="rect">
            <a:avLst/>
          </a:prstGeom>
          <a:solidFill>
            <a:schemeClr val="folHlink"/>
          </a:solidFill>
          <a:ln w="38100">
            <a:solidFill>
              <a:schemeClr val="tx1"/>
            </a:solidFill>
            <a:miter lim="800000"/>
            <a:headEnd/>
            <a:tailEnd/>
          </a:ln>
        </p:spPr>
        <p:txBody>
          <a:bodyPr wrap="none" anchor="ctr"/>
          <a:lstStyle/>
          <a:p>
            <a:pPr algn="r" eaLnBrk="0" hangingPunct="0"/>
            <a:endParaRPr lang="en-US" sz="4400" b="1" dirty="0">
              <a:solidFill>
                <a:srgbClr val="0000FF"/>
              </a:solidFill>
              <a:latin typeface="+mj-lt"/>
            </a:endParaRPr>
          </a:p>
        </p:txBody>
      </p:sp>
      <p:sp>
        <p:nvSpPr>
          <p:cNvPr id="9221" name="Rectangle 4"/>
          <p:cNvSpPr>
            <a:spLocks noGrp="1" noChangeArrowheads="1"/>
          </p:cNvSpPr>
          <p:nvPr>
            <p:ph type="title" idx="4294967295"/>
          </p:nvPr>
        </p:nvSpPr>
        <p:spPr>
          <a:ln>
            <a:noFill/>
          </a:ln>
        </p:spPr>
        <p:txBody>
          <a:bodyPr/>
          <a:lstStyle/>
          <a:p>
            <a:r>
              <a:rPr lang="en-US" sz="4000" dirty="0">
                <a:solidFill>
                  <a:srgbClr val="FFFF00"/>
                </a:solidFill>
              </a:rPr>
              <a:t>Extinct: the Uniprocesor</a:t>
            </a:r>
          </a:p>
        </p:txBody>
      </p:sp>
      <p:grpSp>
        <p:nvGrpSpPr>
          <p:cNvPr id="9222" name="Group 5"/>
          <p:cNvGrpSpPr>
            <a:grpSpLocks/>
          </p:cNvGrpSpPr>
          <p:nvPr/>
        </p:nvGrpSpPr>
        <p:grpSpPr bwMode="auto">
          <a:xfrm>
            <a:off x="4105275" y="2532063"/>
            <a:ext cx="1052513" cy="1346200"/>
            <a:chOff x="2496" y="2725"/>
            <a:chExt cx="712" cy="739"/>
          </a:xfrm>
        </p:grpSpPr>
        <p:sp>
          <p:nvSpPr>
            <p:cNvPr id="9223" name="Rectangle 6"/>
            <p:cNvSpPr>
              <a:spLocks noChangeArrowheads="1"/>
            </p:cNvSpPr>
            <p:nvPr/>
          </p:nvSpPr>
          <p:spPr bwMode="auto">
            <a:xfrm>
              <a:off x="2592" y="3312"/>
              <a:ext cx="528" cy="144"/>
            </a:xfrm>
            <a:prstGeom prst="rect">
              <a:avLst/>
            </a:prstGeom>
            <a:solidFill>
              <a:schemeClr val="accent1"/>
            </a:solidFill>
            <a:ln w="38100" algn="ctr">
              <a:solidFill>
                <a:schemeClr val="bg1"/>
              </a:solidFill>
              <a:miter lim="800000"/>
              <a:headEnd/>
              <a:tailEnd/>
            </a:ln>
          </p:spPr>
          <p:txBody>
            <a:bodyPr wrap="none" anchor="ctr"/>
            <a:lstStyle/>
            <a:p>
              <a:pPr algn="r" eaLnBrk="0" hangingPunct="0"/>
              <a:endParaRPr lang="en-US" sz="4400" b="1" dirty="0">
                <a:solidFill>
                  <a:srgbClr val="0000FF"/>
                </a:solidFill>
                <a:latin typeface="+mj-lt"/>
              </a:endParaRPr>
            </a:p>
          </p:txBody>
        </p:sp>
        <p:sp>
          <p:nvSpPr>
            <p:cNvPr id="9224" name="Freeform 7"/>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1"/>
            </a:solidFill>
            <a:ln w="38100">
              <a:solidFill>
                <a:schemeClr val="bg1"/>
              </a:solidFill>
              <a:round/>
              <a:headEnd/>
              <a:tailEnd/>
            </a:ln>
          </p:spPr>
          <p:txBody>
            <a:bodyPr wrap="none" anchor="ctr"/>
            <a:lstStyle/>
            <a:p>
              <a:pPr algn="r" eaLnBrk="0" hangingPunct="0"/>
              <a:endParaRPr lang="en-US" sz="4400" b="1" dirty="0">
                <a:solidFill>
                  <a:srgbClr val="0000FF"/>
                </a:solidFill>
                <a:latin typeface="+mj-lt"/>
              </a:endParaRPr>
            </a:p>
          </p:txBody>
        </p:sp>
        <p:grpSp>
          <p:nvGrpSpPr>
            <p:cNvPr id="9225" name="Group 8"/>
            <p:cNvGrpSpPr>
              <a:grpSpLocks/>
            </p:cNvGrpSpPr>
            <p:nvPr/>
          </p:nvGrpSpPr>
          <p:grpSpPr bwMode="auto">
            <a:xfrm>
              <a:off x="3072" y="2832"/>
              <a:ext cx="136" cy="632"/>
              <a:chOff x="3072" y="2832"/>
              <a:chExt cx="136" cy="632"/>
            </a:xfrm>
          </p:grpSpPr>
          <p:sp>
            <p:nvSpPr>
              <p:cNvPr id="9226" name="Freeform 9"/>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mj-lt"/>
                </a:endParaRPr>
              </a:p>
            </p:txBody>
          </p:sp>
          <p:sp>
            <p:nvSpPr>
              <p:cNvPr id="9227" name="Freeform 10"/>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mj-lt"/>
                </a:endParaRPr>
              </a:p>
            </p:txBody>
          </p:sp>
          <p:sp>
            <p:nvSpPr>
              <p:cNvPr id="9228" name="Freeform 11"/>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mj-lt"/>
                </a:endParaRPr>
              </a:p>
            </p:txBody>
          </p:sp>
        </p:grpSp>
        <p:grpSp>
          <p:nvGrpSpPr>
            <p:cNvPr id="9229" name="Group 12"/>
            <p:cNvGrpSpPr>
              <a:grpSpLocks/>
            </p:cNvGrpSpPr>
            <p:nvPr/>
          </p:nvGrpSpPr>
          <p:grpSpPr bwMode="auto">
            <a:xfrm flipH="1">
              <a:off x="2496" y="2832"/>
              <a:ext cx="136" cy="632"/>
              <a:chOff x="3072" y="2832"/>
              <a:chExt cx="136" cy="632"/>
            </a:xfrm>
          </p:grpSpPr>
          <p:sp>
            <p:nvSpPr>
              <p:cNvPr id="9230" name="Freeform 13"/>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mj-lt"/>
                </a:endParaRPr>
              </a:p>
            </p:txBody>
          </p:sp>
          <p:sp>
            <p:nvSpPr>
              <p:cNvPr id="9231" name="Freeform 14"/>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mj-lt"/>
                </a:endParaRPr>
              </a:p>
            </p:txBody>
          </p:sp>
          <p:sp>
            <p:nvSpPr>
              <p:cNvPr id="9232" name="Freeform 15"/>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mj-lt"/>
                </a:endParaRPr>
              </a:p>
            </p:txBody>
          </p:sp>
        </p:grpSp>
      </p:grpSp>
      <p:sp>
        <p:nvSpPr>
          <p:cNvPr id="9233" name="Rectangle 37"/>
          <p:cNvSpPr>
            <a:spLocks noChangeArrowheads="1"/>
          </p:cNvSpPr>
          <p:nvPr/>
        </p:nvSpPr>
        <p:spPr bwMode="auto">
          <a:xfrm>
            <a:off x="3432175" y="4124325"/>
            <a:ext cx="2462213" cy="498475"/>
          </a:xfrm>
          <a:prstGeom prst="rect">
            <a:avLst/>
          </a:prstGeom>
          <a:solidFill>
            <a:schemeClr val="hlink"/>
          </a:solidFill>
          <a:ln w="38100">
            <a:solidFill>
              <a:schemeClr val="bg1"/>
            </a:solidFill>
            <a:miter lim="800000"/>
            <a:headEnd/>
            <a:tailEnd/>
          </a:ln>
        </p:spPr>
        <p:txBody>
          <a:bodyPr wrap="none" anchor="ctr"/>
          <a:lstStyle/>
          <a:p>
            <a:pPr algn="ctr" eaLnBrk="0" hangingPunct="0"/>
            <a:r>
              <a:rPr lang="en-US" sz="2400" dirty="0">
                <a:latin typeface="+mj-lt"/>
              </a:rPr>
              <a:t>memory</a:t>
            </a:r>
          </a:p>
        </p:txBody>
      </p:sp>
      <p:sp>
        <p:nvSpPr>
          <p:cNvPr id="9234" name="Text Box 60"/>
          <p:cNvSpPr txBox="1">
            <a:spLocks noChangeArrowheads="1"/>
          </p:cNvSpPr>
          <p:nvPr/>
        </p:nvSpPr>
        <p:spPr bwMode="auto">
          <a:xfrm>
            <a:off x="4239173" y="2870200"/>
            <a:ext cx="731290" cy="461665"/>
          </a:xfrm>
          <a:prstGeom prst="rect">
            <a:avLst/>
          </a:prstGeom>
          <a:noFill/>
          <a:ln w="9525">
            <a:noFill/>
            <a:miter lim="800000"/>
            <a:headEnd/>
            <a:tailEnd/>
          </a:ln>
        </p:spPr>
        <p:txBody>
          <a:bodyPr wrap="none">
            <a:spAutoFit/>
          </a:bodyPr>
          <a:lstStyle/>
          <a:p>
            <a:pPr algn="r" eaLnBrk="0" hangingPunct="0"/>
            <a:r>
              <a:rPr lang="en-US" sz="2400" b="1" dirty="0">
                <a:solidFill>
                  <a:schemeClr val="bg1"/>
                </a:solidFill>
                <a:latin typeface="+mj-lt"/>
              </a:rPr>
              <a:t>cpu</a:t>
            </a:r>
          </a:p>
        </p:txBody>
      </p:sp>
      <p:pic>
        <p:nvPicPr>
          <p:cNvPr id="20" name="Picture 2" descr="Image result for mammoth"/>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544816" y="3648074"/>
            <a:ext cx="2676525" cy="2676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59199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Footer Placeholder 1"/>
          <p:cNvSpPr>
            <a:spLocks noGrp="1"/>
          </p:cNvSpPr>
          <p:nvPr>
            <p:ph type="ftr" sz="quarter" idx="10"/>
          </p:nvPr>
        </p:nvSpPr>
        <p:spPr/>
        <p:txBody>
          <a:bodyPr/>
          <a:lstStyle/>
          <a:p>
            <a:r>
              <a:rPr lang="en-US" dirty="0">
                <a:latin typeface="+mj-lt"/>
              </a:rPr>
              <a:t>Art of Multiprocessor Programming</a:t>
            </a:r>
          </a:p>
        </p:txBody>
      </p:sp>
      <p:sp>
        <p:nvSpPr>
          <p:cNvPr id="11267" name="Slide Number Placeholder 4"/>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D70BBB49-F06C-4BCC-82A0-6EF9AB9B100A}" type="slidenum">
              <a:rPr lang="ar-SA" sz="1400">
                <a:latin typeface="+mj-lt"/>
                <a:cs typeface="Arial" pitchFamily="34" charset="0"/>
              </a:rPr>
              <a:pPr algn="r" eaLnBrk="0" hangingPunct="0"/>
              <a:t>5</a:t>
            </a:fld>
            <a:endParaRPr lang="en-US" sz="1400" dirty="0">
              <a:latin typeface="+mj-lt"/>
              <a:cs typeface="Arial" pitchFamily="34" charset="0"/>
            </a:endParaRPr>
          </a:p>
        </p:txBody>
      </p:sp>
      <p:sp>
        <p:nvSpPr>
          <p:cNvPr id="11268" name="Rectangle 3"/>
          <p:cNvSpPr>
            <a:spLocks noGrp="1" noChangeArrowheads="1"/>
          </p:cNvSpPr>
          <p:nvPr>
            <p:ph type="title" idx="4294967295"/>
          </p:nvPr>
        </p:nvSpPr>
        <p:spPr>
          <a:xfrm>
            <a:off x="242888" y="609600"/>
            <a:ext cx="8845550" cy="1143000"/>
          </a:xfrm>
        </p:spPr>
        <p:txBody>
          <a:bodyPr/>
          <a:lstStyle/>
          <a:p>
            <a:r>
              <a:rPr lang="en-US" sz="4000" dirty="0">
                <a:solidFill>
                  <a:srgbClr val="FFFF00"/>
                </a:solidFill>
              </a:rPr>
              <a:t>Extinct: </a:t>
            </a:r>
            <a:br>
              <a:rPr lang="en-US" sz="4000" dirty="0">
                <a:solidFill>
                  <a:srgbClr val="FFFF00"/>
                </a:solidFill>
              </a:rPr>
            </a:br>
            <a:r>
              <a:rPr lang="en-US" sz="4000" dirty="0">
                <a:solidFill>
                  <a:srgbClr val="FFFF00"/>
                </a:solidFill>
              </a:rPr>
              <a:t>Shared Memory Multiprocessor</a:t>
            </a:r>
            <a:br>
              <a:rPr lang="en-US" sz="4000" dirty="0">
                <a:solidFill>
                  <a:srgbClr val="FFFF00"/>
                </a:solidFill>
              </a:rPr>
            </a:br>
            <a:r>
              <a:rPr lang="en-US" sz="4000" dirty="0">
                <a:solidFill>
                  <a:srgbClr val="FFFF00"/>
                </a:solidFill>
              </a:rPr>
              <a:t>(SMP)</a:t>
            </a:r>
          </a:p>
        </p:txBody>
      </p:sp>
      <p:sp>
        <p:nvSpPr>
          <p:cNvPr id="11270" name="Rectangle 4"/>
          <p:cNvSpPr>
            <a:spLocks noChangeArrowheads="1"/>
          </p:cNvSpPr>
          <p:nvPr/>
        </p:nvSpPr>
        <p:spPr bwMode="auto">
          <a:xfrm>
            <a:off x="2943216" y="3687864"/>
            <a:ext cx="773964" cy="264619"/>
          </a:xfrm>
          <a:prstGeom prst="rect">
            <a:avLst/>
          </a:prstGeom>
          <a:solidFill>
            <a:srgbClr val="FF3399"/>
          </a:solidFill>
          <a:ln w="38100">
            <a:solidFill>
              <a:schemeClr val="accent4"/>
            </a:solidFill>
            <a:miter lim="800000"/>
            <a:headEnd/>
            <a:tailEnd/>
          </a:ln>
          <a:effectLst>
            <a:glow rad="101600">
              <a:schemeClr val="accent3">
                <a:satMod val="175000"/>
                <a:alpha val="40000"/>
              </a:schemeClr>
            </a:glow>
          </a:effectLst>
        </p:spPr>
        <p:txBody>
          <a:bodyPr wrap="none" anchor="ctr"/>
          <a:lstStyle/>
          <a:p>
            <a:pPr algn="ctr" eaLnBrk="0" hangingPunct="0"/>
            <a:r>
              <a:rPr lang="en-US" sz="1600" dirty="0">
                <a:solidFill>
                  <a:schemeClr val="bg1"/>
                </a:solidFill>
                <a:latin typeface="+mj-lt"/>
              </a:rPr>
              <a:t>cache</a:t>
            </a:r>
          </a:p>
        </p:txBody>
      </p:sp>
      <p:sp>
        <p:nvSpPr>
          <p:cNvPr id="11271" name="AutoShape 5"/>
          <p:cNvSpPr>
            <a:spLocks noChangeArrowheads="1"/>
          </p:cNvSpPr>
          <p:nvPr/>
        </p:nvSpPr>
        <p:spPr bwMode="auto">
          <a:xfrm>
            <a:off x="2425700" y="3975493"/>
            <a:ext cx="4262579" cy="437196"/>
          </a:xfrm>
          <a:prstGeom prst="leftRightArrow">
            <a:avLst>
              <a:gd name="adj1" fmla="val 40102"/>
              <a:gd name="adj2" fmla="val 63800"/>
            </a:avLst>
          </a:prstGeom>
          <a:solidFill>
            <a:schemeClr val="folHlink"/>
          </a:solidFill>
          <a:ln w="38100">
            <a:solidFill>
              <a:schemeClr val="accent4"/>
            </a:solidFill>
            <a:miter lim="800000"/>
            <a:headEnd/>
            <a:tailEnd/>
          </a:ln>
          <a:effectLst>
            <a:glow rad="101600">
              <a:schemeClr val="accent3">
                <a:satMod val="175000"/>
                <a:alpha val="40000"/>
              </a:schemeClr>
            </a:glow>
          </a:effectLst>
        </p:spPr>
        <p:txBody>
          <a:bodyPr wrap="none" anchor="ctr"/>
          <a:lstStyle/>
          <a:p>
            <a:pPr algn="r" eaLnBrk="0" hangingPunct="0"/>
            <a:r>
              <a:rPr lang="en-US" sz="2000" dirty="0">
                <a:solidFill>
                  <a:schemeClr val="tx2"/>
                </a:solidFill>
                <a:latin typeface="+mj-lt"/>
              </a:rPr>
              <a:t>Bus</a:t>
            </a:r>
          </a:p>
        </p:txBody>
      </p:sp>
      <p:grpSp>
        <p:nvGrpSpPr>
          <p:cNvPr id="11272" name="Group 6"/>
          <p:cNvGrpSpPr>
            <a:grpSpLocks/>
          </p:cNvGrpSpPr>
          <p:nvPr/>
        </p:nvGrpSpPr>
        <p:grpSpPr bwMode="auto">
          <a:xfrm>
            <a:off x="4216214" y="2736771"/>
            <a:ext cx="727757" cy="801526"/>
            <a:chOff x="2496" y="2725"/>
            <a:chExt cx="712" cy="739"/>
          </a:xfrm>
          <a:effectLst>
            <a:glow rad="101600">
              <a:schemeClr val="accent3">
                <a:satMod val="175000"/>
                <a:alpha val="40000"/>
              </a:schemeClr>
            </a:glow>
          </a:effectLst>
        </p:grpSpPr>
        <p:sp>
          <p:nvSpPr>
            <p:cNvPr id="11273" name="Rectangle 7"/>
            <p:cNvSpPr>
              <a:spLocks noChangeArrowheads="1"/>
            </p:cNvSpPr>
            <p:nvPr/>
          </p:nvSpPr>
          <p:spPr bwMode="auto">
            <a:xfrm>
              <a:off x="2592" y="3312"/>
              <a:ext cx="528" cy="144"/>
            </a:xfrm>
            <a:prstGeom prst="rect">
              <a:avLst/>
            </a:prstGeom>
            <a:solidFill>
              <a:schemeClr val="accent1"/>
            </a:solidFill>
            <a:ln w="38100" algn="ctr">
              <a:solidFill>
                <a:schemeClr val="accent4"/>
              </a:solidFill>
              <a:miter lim="800000"/>
              <a:headEnd/>
              <a:tailEnd/>
            </a:ln>
          </p:spPr>
          <p:txBody>
            <a:bodyPr wrap="none" anchor="ctr"/>
            <a:lstStyle/>
            <a:p>
              <a:pPr algn="r" eaLnBrk="0" hangingPunct="0"/>
              <a:endParaRPr lang="en-US" sz="4400" b="1" dirty="0">
                <a:solidFill>
                  <a:srgbClr val="0000FF"/>
                </a:solidFill>
                <a:latin typeface="+mj-lt"/>
              </a:endParaRPr>
            </a:p>
          </p:txBody>
        </p:sp>
        <p:sp>
          <p:nvSpPr>
            <p:cNvPr id="11274" name="Freeform 8"/>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1"/>
            </a:solidFill>
            <a:ln w="38100">
              <a:solidFill>
                <a:schemeClr val="accent4"/>
              </a:solidFill>
              <a:round/>
              <a:headEnd/>
              <a:tailEnd/>
            </a:ln>
          </p:spPr>
          <p:txBody>
            <a:bodyPr wrap="none" anchor="ctr"/>
            <a:lstStyle/>
            <a:p>
              <a:pPr algn="r" eaLnBrk="0" hangingPunct="0"/>
              <a:endParaRPr lang="en-US" sz="4400" b="1" dirty="0">
                <a:solidFill>
                  <a:srgbClr val="0000FF"/>
                </a:solidFill>
                <a:latin typeface="+mj-lt"/>
              </a:endParaRPr>
            </a:p>
          </p:txBody>
        </p:sp>
        <p:grpSp>
          <p:nvGrpSpPr>
            <p:cNvPr id="11275" name="Group 9"/>
            <p:cNvGrpSpPr>
              <a:grpSpLocks/>
            </p:cNvGrpSpPr>
            <p:nvPr/>
          </p:nvGrpSpPr>
          <p:grpSpPr bwMode="auto">
            <a:xfrm>
              <a:off x="3072" y="2832"/>
              <a:ext cx="136" cy="632"/>
              <a:chOff x="3072" y="2832"/>
              <a:chExt cx="136" cy="632"/>
            </a:xfrm>
          </p:grpSpPr>
          <p:sp>
            <p:nvSpPr>
              <p:cNvPr id="11276" name="Freeform 10"/>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accent4"/>
                </a:solidFill>
                <a:round/>
                <a:headEnd/>
                <a:tailEnd/>
              </a:ln>
            </p:spPr>
            <p:txBody>
              <a:bodyPr wrap="none" anchor="ctr"/>
              <a:lstStyle/>
              <a:p>
                <a:pPr algn="r" eaLnBrk="0" hangingPunct="0"/>
                <a:endParaRPr lang="en-US" sz="4400" b="1" dirty="0">
                  <a:solidFill>
                    <a:srgbClr val="0000FF"/>
                  </a:solidFill>
                  <a:latin typeface="+mj-lt"/>
                </a:endParaRPr>
              </a:p>
            </p:txBody>
          </p:sp>
          <p:sp>
            <p:nvSpPr>
              <p:cNvPr id="11277" name="Freeform 11"/>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accent4"/>
                </a:solidFill>
                <a:round/>
                <a:headEnd/>
                <a:tailEnd/>
              </a:ln>
            </p:spPr>
            <p:txBody>
              <a:bodyPr wrap="none" anchor="ctr"/>
              <a:lstStyle/>
              <a:p>
                <a:pPr algn="r" eaLnBrk="0" hangingPunct="0"/>
                <a:endParaRPr lang="en-US" sz="4400" b="1" dirty="0">
                  <a:solidFill>
                    <a:srgbClr val="0000FF"/>
                  </a:solidFill>
                  <a:latin typeface="+mj-lt"/>
                </a:endParaRPr>
              </a:p>
            </p:txBody>
          </p:sp>
          <p:sp>
            <p:nvSpPr>
              <p:cNvPr id="11278" name="Freeform 12"/>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accent4"/>
                </a:solidFill>
                <a:round/>
                <a:headEnd/>
                <a:tailEnd/>
              </a:ln>
            </p:spPr>
            <p:txBody>
              <a:bodyPr wrap="none" anchor="ctr"/>
              <a:lstStyle/>
              <a:p>
                <a:pPr algn="r" eaLnBrk="0" hangingPunct="0"/>
                <a:endParaRPr lang="en-US" sz="4400" b="1" dirty="0">
                  <a:solidFill>
                    <a:srgbClr val="0000FF"/>
                  </a:solidFill>
                  <a:latin typeface="+mj-lt"/>
                </a:endParaRPr>
              </a:p>
            </p:txBody>
          </p:sp>
        </p:grpSp>
        <p:grpSp>
          <p:nvGrpSpPr>
            <p:cNvPr id="11279" name="Group 13"/>
            <p:cNvGrpSpPr>
              <a:grpSpLocks/>
            </p:cNvGrpSpPr>
            <p:nvPr/>
          </p:nvGrpSpPr>
          <p:grpSpPr bwMode="auto">
            <a:xfrm flipH="1">
              <a:off x="2496" y="2832"/>
              <a:ext cx="136" cy="632"/>
              <a:chOff x="3072" y="2832"/>
              <a:chExt cx="136" cy="632"/>
            </a:xfrm>
          </p:grpSpPr>
          <p:sp>
            <p:nvSpPr>
              <p:cNvPr id="11280" name="Freeform 14"/>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accent4"/>
                </a:solidFill>
                <a:round/>
                <a:headEnd/>
                <a:tailEnd/>
              </a:ln>
            </p:spPr>
            <p:txBody>
              <a:bodyPr wrap="none" anchor="ctr"/>
              <a:lstStyle/>
              <a:p>
                <a:pPr algn="r" eaLnBrk="0" hangingPunct="0"/>
                <a:endParaRPr lang="en-US" sz="4400" b="1" dirty="0">
                  <a:solidFill>
                    <a:srgbClr val="0000FF"/>
                  </a:solidFill>
                  <a:latin typeface="+mj-lt"/>
                </a:endParaRPr>
              </a:p>
            </p:txBody>
          </p:sp>
          <p:sp>
            <p:nvSpPr>
              <p:cNvPr id="11281" name="Freeform 15"/>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accent4"/>
                </a:solidFill>
                <a:round/>
                <a:headEnd/>
                <a:tailEnd/>
              </a:ln>
            </p:spPr>
            <p:txBody>
              <a:bodyPr wrap="none" anchor="ctr"/>
              <a:lstStyle/>
              <a:p>
                <a:pPr algn="r" eaLnBrk="0" hangingPunct="0"/>
                <a:endParaRPr lang="en-US" sz="4400" b="1" dirty="0">
                  <a:solidFill>
                    <a:srgbClr val="0000FF"/>
                  </a:solidFill>
                  <a:latin typeface="+mj-lt"/>
                </a:endParaRPr>
              </a:p>
            </p:txBody>
          </p:sp>
          <p:sp>
            <p:nvSpPr>
              <p:cNvPr id="11282" name="Freeform 16"/>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accent4"/>
                </a:solidFill>
                <a:round/>
                <a:headEnd/>
                <a:tailEnd/>
              </a:ln>
            </p:spPr>
            <p:txBody>
              <a:bodyPr wrap="none" anchor="ctr"/>
              <a:lstStyle/>
              <a:p>
                <a:pPr algn="r" eaLnBrk="0" hangingPunct="0"/>
                <a:endParaRPr lang="en-US" sz="4400" b="1" dirty="0">
                  <a:solidFill>
                    <a:srgbClr val="0000FF"/>
                  </a:solidFill>
                  <a:latin typeface="+mj-lt"/>
                </a:endParaRPr>
              </a:p>
            </p:txBody>
          </p:sp>
        </p:grpSp>
      </p:grpSp>
      <p:grpSp>
        <p:nvGrpSpPr>
          <p:cNvPr id="11283" name="Group 17"/>
          <p:cNvGrpSpPr>
            <a:grpSpLocks/>
          </p:cNvGrpSpPr>
          <p:nvPr/>
        </p:nvGrpSpPr>
        <p:grpSpPr bwMode="auto">
          <a:xfrm>
            <a:off x="2945527" y="2700338"/>
            <a:ext cx="873309" cy="876310"/>
            <a:chOff x="1008" y="2720"/>
            <a:chExt cx="856" cy="808"/>
          </a:xfrm>
          <a:effectLst>
            <a:glow rad="101600">
              <a:schemeClr val="accent3">
                <a:satMod val="175000"/>
                <a:alpha val="40000"/>
              </a:schemeClr>
            </a:glow>
          </a:effectLst>
        </p:grpSpPr>
        <p:sp>
          <p:nvSpPr>
            <p:cNvPr id="11284" name="Rectangle 18"/>
            <p:cNvSpPr>
              <a:spLocks noChangeArrowheads="1"/>
            </p:cNvSpPr>
            <p:nvPr/>
          </p:nvSpPr>
          <p:spPr bwMode="auto">
            <a:xfrm>
              <a:off x="1032" y="3304"/>
              <a:ext cx="488" cy="160"/>
            </a:xfrm>
            <a:prstGeom prst="rect">
              <a:avLst/>
            </a:prstGeom>
            <a:solidFill>
              <a:srgbClr val="FF33CC"/>
            </a:solidFill>
            <a:ln w="38100" algn="ctr">
              <a:solidFill>
                <a:schemeClr val="accent4"/>
              </a:solidFill>
              <a:miter lim="800000"/>
              <a:headEnd/>
              <a:tailEnd/>
            </a:ln>
          </p:spPr>
          <p:txBody>
            <a:bodyPr wrap="none" anchor="ctr"/>
            <a:lstStyle/>
            <a:p>
              <a:pPr algn="r" eaLnBrk="0" hangingPunct="0"/>
              <a:endParaRPr lang="en-US" sz="4400" b="1" dirty="0">
                <a:solidFill>
                  <a:srgbClr val="0000FF"/>
                </a:solidFill>
                <a:latin typeface="+mj-lt"/>
              </a:endParaRPr>
            </a:p>
          </p:txBody>
        </p:sp>
        <p:sp>
          <p:nvSpPr>
            <p:cNvPr id="11285" name="Freeform 19"/>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accent4"/>
              </a:solidFill>
              <a:round/>
              <a:headEnd/>
              <a:tailEnd/>
            </a:ln>
          </p:spPr>
          <p:txBody>
            <a:bodyPr wrap="none" anchor="ctr"/>
            <a:lstStyle/>
            <a:p>
              <a:pPr algn="r" eaLnBrk="0" hangingPunct="0"/>
              <a:endParaRPr lang="en-US" sz="4400" b="1" dirty="0">
                <a:solidFill>
                  <a:srgbClr val="0000FF"/>
                </a:solidFill>
                <a:latin typeface="+mj-lt"/>
              </a:endParaRPr>
            </a:p>
          </p:txBody>
        </p:sp>
        <p:sp>
          <p:nvSpPr>
            <p:cNvPr id="11286" name="Freeform 20"/>
            <p:cNvSpPr>
              <a:spLocks/>
            </p:cNvSpPr>
            <p:nvPr/>
          </p:nvSpPr>
          <p:spPr bwMode="auto">
            <a:xfrm flipH="1">
              <a:off x="1077" y="3000"/>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accent4"/>
              </a:solidFill>
              <a:round/>
              <a:headEnd/>
              <a:tailEnd/>
            </a:ln>
          </p:spPr>
          <p:txBody>
            <a:bodyPr wrap="none" anchor="ctr"/>
            <a:lstStyle/>
            <a:p>
              <a:pPr algn="r" eaLnBrk="0" hangingPunct="0"/>
              <a:endParaRPr lang="en-US" sz="4400" b="1" dirty="0">
                <a:solidFill>
                  <a:srgbClr val="0000FF"/>
                </a:solidFill>
                <a:latin typeface="+mj-lt"/>
              </a:endParaRPr>
            </a:p>
          </p:txBody>
        </p:sp>
        <p:sp>
          <p:nvSpPr>
            <p:cNvPr id="11287" name="Freeform 21"/>
            <p:cNvSpPr>
              <a:spLocks/>
            </p:cNvSpPr>
            <p:nvPr/>
          </p:nvSpPr>
          <p:spPr bwMode="auto">
            <a:xfrm flipH="1">
              <a:off x="1200" y="2800"/>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accent4"/>
              </a:solidFill>
              <a:round/>
              <a:headEnd/>
              <a:tailEnd/>
            </a:ln>
          </p:spPr>
          <p:txBody>
            <a:bodyPr wrap="none" anchor="ctr"/>
            <a:lstStyle/>
            <a:p>
              <a:pPr algn="r" eaLnBrk="0" hangingPunct="0"/>
              <a:endParaRPr lang="en-US" sz="4400" b="1" dirty="0">
                <a:solidFill>
                  <a:srgbClr val="0000FF"/>
                </a:solidFill>
                <a:latin typeface="+mj-lt"/>
              </a:endParaRPr>
            </a:p>
          </p:txBody>
        </p:sp>
        <p:sp>
          <p:nvSpPr>
            <p:cNvPr id="11288" name="Freeform 22"/>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accent4"/>
              </a:solidFill>
              <a:round/>
              <a:headEnd/>
              <a:tailEnd/>
            </a:ln>
          </p:spPr>
          <p:txBody>
            <a:bodyPr wrap="none" anchor="ctr"/>
            <a:lstStyle/>
            <a:p>
              <a:pPr algn="r" eaLnBrk="0" hangingPunct="0"/>
              <a:endParaRPr lang="en-US" sz="4400" b="1" dirty="0">
                <a:solidFill>
                  <a:srgbClr val="0000FF"/>
                </a:solidFill>
                <a:latin typeface="+mj-lt"/>
              </a:endParaRPr>
            </a:p>
          </p:txBody>
        </p:sp>
        <p:sp>
          <p:nvSpPr>
            <p:cNvPr id="11289" name="Freeform 23"/>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accent4"/>
              </a:solidFill>
              <a:round/>
              <a:headEnd/>
              <a:tailEnd/>
            </a:ln>
          </p:spPr>
          <p:txBody>
            <a:bodyPr wrap="none" anchor="ctr"/>
            <a:lstStyle/>
            <a:p>
              <a:pPr algn="r" eaLnBrk="0" hangingPunct="0"/>
              <a:endParaRPr lang="en-US" sz="4400" b="1" dirty="0">
                <a:solidFill>
                  <a:srgbClr val="0000FF"/>
                </a:solidFill>
                <a:latin typeface="+mj-lt"/>
              </a:endParaRPr>
            </a:p>
          </p:txBody>
        </p:sp>
        <p:sp>
          <p:nvSpPr>
            <p:cNvPr id="11290" name="Freeform 24"/>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accent4"/>
              </a:solidFill>
              <a:round/>
              <a:headEnd/>
              <a:tailEnd/>
            </a:ln>
          </p:spPr>
          <p:txBody>
            <a:bodyPr wrap="none" anchor="ctr"/>
            <a:lstStyle/>
            <a:p>
              <a:pPr algn="r" eaLnBrk="0" hangingPunct="0"/>
              <a:endParaRPr lang="en-US" sz="4400" b="1" dirty="0">
                <a:solidFill>
                  <a:srgbClr val="0000FF"/>
                </a:solidFill>
                <a:latin typeface="+mj-lt"/>
              </a:endParaRPr>
            </a:p>
          </p:txBody>
        </p:sp>
        <p:sp>
          <p:nvSpPr>
            <p:cNvPr id="11291" name="Freeform 25"/>
            <p:cNvSpPr>
              <a:spLocks/>
            </p:cNvSpPr>
            <p:nvPr/>
          </p:nvSpPr>
          <p:spPr bwMode="auto">
            <a:xfrm>
              <a:off x="1669" y="3008"/>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accent4"/>
              </a:solidFill>
              <a:round/>
              <a:headEnd/>
              <a:tailEnd/>
            </a:ln>
          </p:spPr>
          <p:txBody>
            <a:bodyPr wrap="none" anchor="ctr"/>
            <a:lstStyle/>
            <a:p>
              <a:pPr algn="r" eaLnBrk="0" hangingPunct="0"/>
              <a:endParaRPr lang="en-US" sz="4400" b="1" dirty="0">
                <a:solidFill>
                  <a:srgbClr val="0000FF"/>
                </a:solidFill>
                <a:latin typeface="+mj-lt"/>
              </a:endParaRPr>
            </a:p>
          </p:txBody>
        </p:sp>
        <p:sp>
          <p:nvSpPr>
            <p:cNvPr id="11292" name="Freeform 26"/>
            <p:cNvSpPr>
              <a:spLocks/>
            </p:cNvSpPr>
            <p:nvPr/>
          </p:nvSpPr>
          <p:spPr bwMode="auto">
            <a:xfrm>
              <a:off x="1737" y="2840"/>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accent4"/>
              </a:solidFill>
              <a:round/>
              <a:headEnd/>
              <a:tailEnd/>
            </a:ln>
          </p:spPr>
          <p:txBody>
            <a:bodyPr wrap="none" anchor="ctr"/>
            <a:lstStyle/>
            <a:p>
              <a:pPr algn="r" eaLnBrk="0" hangingPunct="0"/>
              <a:endParaRPr lang="en-US" sz="4400" b="1" dirty="0">
                <a:solidFill>
                  <a:srgbClr val="0000FF"/>
                </a:solidFill>
                <a:latin typeface="+mj-lt"/>
              </a:endParaRPr>
            </a:p>
          </p:txBody>
        </p:sp>
      </p:grpSp>
      <p:grpSp>
        <p:nvGrpSpPr>
          <p:cNvPr id="11293" name="Group 27"/>
          <p:cNvGrpSpPr>
            <a:grpSpLocks/>
          </p:cNvGrpSpPr>
          <p:nvPr/>
        </p:nvGrpSpPr>
        <p:grpSpPr bwMode="auto">
          <a:xfrm flipH="1">
            <a:off x="5339040" y="2700338"/>
            <a:ext cx="875619" cy="876310"/>
            <a:chOff x="1008" y="2720"/>
            <a:chExt cx="856" cy="808"/>
          </a:xfrm>
          <a:effectLst>
            <a:glow rad="101600">
              <a:schemeClr val="accent3">
                <a:satMod val="175000"/>
                <a:alpha val="40000"/>
              </a:schemeClr>
            </a:glow>
          </a:effectLst>
        </p:grpSpPr>
        <p:sp>
          <p:nvSpPr>
            <p:cNvPr id="11294" name="Rectangle 28"/>
            <p:cNvSpPr>
              <a:spLocks noChangeArrowheads="1"/>
            </p:cNvSpPr>
            <p:nvPr/>
          </p:nvSpPr>
          <p:spPr bwMode="auto">
            <a:xfrm>
              <a:off x="1032" y="3304"/>
              <a:ext cx="488" cy="160"/>
            </a:xfrm>
            <a:prstGeom prst="rect">
              <a:avLst/>
            </a:prstGeom>
            <a:solidFill>
              <a:srgbClr val="FFFF99"/>
            </a:solidFill>
            <a:ln w="38100" algn="ctr">
              <a:solidFill>
                <a:schemeClr val="accent4"/>
              </a:solidFill>
              <a:miter lim="800000"/>
              <a:headEnd/>
              <a:tailEnd/>
            </a:ln>
          </p:spPr>
          <p:txBody>
            <a:bodyPr wrap="none" anchor="ctr"/>
            <a:lstStyle/>
            <a:p>
              <a:pPr algn="r" eaLnBrk="0" hangingPunct="0"/>
              <a:endParaRPr lang="en-US" sz="4400" b="1" dirty="0">
                <a:solidFill>
                  <a:srgbClr val="0000FF"/>
                </a:solidFill>
                <a:latin typeface="+mj-lt"/>
              </a:endParaRPr>
            </a:p>
          </p:txBody>
        </p:sp>
        <p:sp>
          <p:nvSpPr>
            <p:cNvPr id="11295" name="Freeform 29"/>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accent4"/>
              </a:solidFill>
              <a:round/>
              <a:headEnd/>
              <a:tailEnd/>
            </a:ln>
          </p:spPr>
          <p:txBody>
            <a:bodyPr wrap="none" anchor="ctr"/>
            <a:lstStyle/>
            <a:p>
              <a:pPr algn="r" eaLnBrk="0" hangingPunct="0"/>
              <a:endParaRPr lang="en-US" sz="4400" b="1" dirty="0">
                <a:solidFill>
                  <a:srgbClr val="0000FF"/>
                </a:solidFill>
                <a:latin typeface="+mj-lt"/>
              </a:endParaRPr>
            </a:p>
          </p:txBody>
        </p:sp>
        <p:sp>
          <p:nvSpPr>
            <p:cNvPr id="11296" name="Freeform 30"/>
            <p:cNvSpPr>
              <a:spLocks/>
            </p:cNvSpPr>
            <p:nvPr/>
          </p:nvSpPr>
          <p:spPr bwMode="auto">
            <a:xfrm flipH="1">
              <a:off x="1077" y="3000"/>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accent4"/>
              </a:solidFill>
              <a:round/>
              <a:headEnd/>
              <a:tailEnd/>
            </a:ln>
          </p:spPr>
          <p:txBody>
            <a:bodyPr wrap="none" anchor="ctr"/>
            <a:lstStyle/>
            <a:p>
              <a:pPr algn="r" eaLnBrk="0" hangingPunct="0"/>
              <a:endParaRPr lang="en-US" sz="4400" b="1" dirty="0">
                <a:solidFill>
                  <a:srgbClr val="0000FF"/>
                </a:solidFill>
                <a:latin typeface="+mj-lt"/>
              </a:endParaRPr>
            </a:p>
          </p:txBody>
        </p:sp>
        <p:sp>
          <p:nvSpPr>
            <p:cNvPr id="11297" name="Freeform 31"/>
            <p:cNvSpPr>
              <a:spLocks/>
            </p:cNvSpPr>
            <p:nvPr/>
          </p:nvSpPr>
          <p:spPr bwMode="auto">
            <a:xfrm flipH="1">
              <a:off x="1200" y="2800"/>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accent4"/>
              </a:solidFill>
              <a:round/>
              <a:headEnd/>
              <a:tailEnd/>
            </a:ln>
          </p:spPr>
          <p:txBody>
            <a:bodyPr wrap="none" anchor="ctr"/>
            <a:lstStyle/>
            <a:p>
              <a:pPr algn="r" eaLnBrk="0" hangingPunct="0"/>
              <a:endParaRPr lang="en-US" sz="4400" b="1" dirty="0">
                <a:solidFill>
                  <a:srgbClr val="0000FF"/>
                </a:solidFill>
                <a:latin typeface="+mj-lt"/>
              </a:endParaRPr>
            </a:p>
          </p:txBody>
        </p:sp>
        <p:sp>
          <p:nvSpPr>
            <p:cNvPr id="11298" name="Freeform 32"/>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FF99"/>
            </a:solidFill>
            <a:ln w="38100">
              <a:solidFill>
                <a:schemeClr val="accent4"/>
              </a:solidFill>
              <a:round/>
              <a:headEnd/>
              <a:tailEnd/>
            </a:ln>
          </p:spPr>
          <p:txBody>
            <a:bodyPr wrap="none" anchor="ctr"/>
            <a:lstStyle/>
            <a:p>
              <a:pPr algn="r" eaLnBrk="0" hangingPunct="0"/>
              <a:endParaRPr lang="en-US" sz="4400" b="1" dirty="0">
                <a:solidFill>
                  <a:srgbClr val="0000FF"/>
                </a:solidFill>
                <a:latin typeface="+mj-lt"/>
              </a:endParaRPr>
            </a:p>
          </p:txBody>
        </p:sp>
        <p:sp>
          <p:nvSpPr>
            <p:cNvPr id="11299" name="Freeform 33"/>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FF99"/>
            </a:solidFill>
            <a:ln w="38100">
              <a:solidFill>
                <a:schemeClr val="accent4"/>
              </a:solidFill>
              <a:round/>
              <a:headEnd/>
              <a:tailEnd/>
            </a:ln>
          </p:spPr>
          <p:txBody>
            <a:bodyPr wrap="none" anchor="ctr"/>
            <a:lstStyle/>
            <a:p>
              <a:pPr algn="r" eaLnBrk="0" hangingPunct="0"/>
              <a:endParaRPr lang="en-US" sz="4400" b="1" dirty="0">
                <a:solidFill>
                  <a:srgbClr val="0000FF"/>
                </a:solidFill>
                <a:latin typeface="+mj-lt"/>
              </a:endParaRPr>
            </a:p>
          </p:txBody>
        </p:sp>
        <p:sp>
          <p:nvSpPr>
            <p:cNvPr id="11300" name="Freeform 34"/>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accent4"/>
              </a:solidFill>
              <a:round/>
              <a:headEnd/>
              <a:tailEnd/>
            </a:ln>
          </p:spPr>
          <p:txBody>
            <a:bodyPr wrap="none" anchor="ctr"/>
            <a:lstStyle/>
            <a:p>
              <a:pPr algn="r" eaLnBrk="0" hangingPunct="0"/>
              <a:endParaRPr lang="en-US" sz="4400" b="1" dirty="0">
                <a:solidFill>
                  <a:srgbClr val="0000FF"/>
                </a:solidFill>
                <a:latin typeface="+mj-lt"/>
              </a:endParaRPr>
            </a:p>
          </p:txBody>
        </p:sp>
        <p:sp>
          <p:nvSpPr>
            <p:cNvPr id="11301" name="Freeform 35"/>
            <p:cNvSpPr>
              <a:spLocks/>
            </p:cNvSpPr>
            <p:nvPr/>
          </p:nvSpPr>
          <p:spPr bwMode="auto">
            <a:xfrm>
              <a:off x="1669" y="3008"/>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accent4"/>
              </a:solidFill>
              <a:round/>
              <a:headEnd/>
              <a:tailEnd/>
            </a:ln>
          </p:spPr>
          <p:txBody>
            <a:bodyPr wrap="none" anchor="ctr"/>
            <a:lstStyle/>
            <a:p>
              <a:pPr algn="r" eaLnBrk="0" hangingPunct="0"/>
              <a:endParaRPr lang="en-US" sz="4400" b="1" dirty="0">
                <a:solidFill>
                  <a:srgbClr val="0000FF"/>
                </a:solidFill>
                <a:latin typeface="+mj-lt"/>
              </a:endParaRPr>
            </a:p>
          </p:txBody>
        </p:sp>
        <p:sp>
          <p:nvSpPr>
            <p:cNvPr id="11302" name="Freeform 36"/>
            <p:cNvSpPr>
              <a:spLocks/>
            </p:cNvSpPr>
            <p:nvPr/>
          </p:nvSpPr>
          <p:spPr bwMode="auto">
            <a:xfrm>
              <a:off x="1737" y="2840"/>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accent4"/>
              </a:solidFill>
              <a:round/>
              <a:headEnd/>
              <a:tailEnd/>
            </a:ln>
          </p:spPr>
          <p:txBody>
            <a:bodyPr wrap="none" anchor="ctr"/>
            <a:lstStyle/>
            <a:p>
              <a:pPr algn="r" eaLnBrk="0" hangingPunct="0"/>
              <a:endParaRPr lang="en-US" sz="4400" b="1" dirty="0">
                <a:solidFill>
                  <a:srgbClr val="0000FF"/>
                </a:solidFill>
                <a:latin typeface="+mj-lt"/>
              </a:endParaRPr>
            </a:p>
          </p:txBody>
        </p:sp>
      </p:grpSp>
      <p:sp>
        <p:nvSpPr>
          <p:cNvPr id="11303" name="AutoShape 37"/>
          <p:cNvSpPr>
            <a:spLocks noChangeArrowheads="1"/>
          </p:cNvSpPr>
          <p:nvPr/>
        </p:nvSpPr>
        <p:spPr bwMode="auto">
          <a:xfrm>
            <a:off x="2430321" y="3967823"/>
            <a:ext cx="4262579" cy="439114"/>
          </a:xfrm>
          <a:prstGeom prst="leftRightArrow">
            <a:avLst>
              <a:gd name="adj1" fmla="val 40102"/>
              <a:gd name="adj2" fmla="val 63522"/>
            </a:avLst>
          </a:prstGeom>
          <a:solidFill>
            <a:schemeClr val="hlink"/>
          </a:solidFill>
          <a:ln w="38100">
            <a:solidFill>
              <a:schemeClr val="accent4"/>
            </a:solidFill>
            <a:miter lim="800000"/>
            <a:headEnd/>
            <a:tailEnd/>
          </a:ln>
          <a:effectLst>
            <a:glow rad="101600">
              <a:schemeClr val="accent3">
                <a:satMod val="175000"/>
                <a:alpha val="40000"/>
              </a:schemeClr>
            </a:glow>
          </a:effectLst>
        </p:spPr>
        <p:txBody>
          <a:bodyPr wrap="none" anchor="ctr"/>
          <a:lstStyle/>
          <a:p>
            <a:pPr algn="ctr" eaLnBrk="0" hangingPunct="0"/>
            <a:r>
              <a:rPr lang="en-US" sz="1400" dirty="0">
                <a:solidFill>
                  <a:schemeClr val="tx2"/>
                </a:solidFill>
                <a:latin typeface="+mj-lt"/>
              </a:rPr>
              <a:t>Bus</a:t>
            </a:r>
          </a:p>
        </p:txBody>
      </p:sp>
      <p:sp>
        <p:nvSpPr>
          <p:cNvPr id="11304" name="Rectangle 38"/>
          <p:cNvSpPr>
            <a:spLocks noChangeArrowheads="1"/>
          </p:cNvSpPr>
          <p:nvPr/>
        </p:nvSpPr>
        <p:spPr bwMode="auto">
          <a:xfrm>
            <a:off x="2793044" y="4625535"/>
            <a:ext cx="3583339" cy="602103"/>
          </a:xfrm>
          <a:prstGeom prst="rect">
            <a:avLst/>
          </a:prstGeom>
          <a:solidFill>
            <a:schemeClr val="hlink"/>
          </a:solidFill>
          <a:ln w="38100">
            <a:solidFill>
              <a:schemeClr val="accent4"/>
            </a:solidFill>
            <a:miter lim="800000"/>
            <a:headEnd/>
            <a:tailEnd/>
          </a:ln>
          <a:effectLst>
            <a:glow rad="101600">
              <a:schemeClr val="accent3">
                <a:satMod val="175000"/>
                <a:alpha val="40000"/>
              </a:schemeClr>
            </a:glow>
          </a:effectLst>
        </p:spPr>
        <p:txBody>
          <a:bodyPr wrap="none" anchor="ctr"/>
          <a:lstStyle/>
          <a:p>
            <a:pPr algn="ctr" eaLnBrk="0" hangingPunct="0"/>
            <a:r>
              <a:rPr lang="en-US" sz="2400" dirty="0">
                <a:latin typeface="+mj-lt"/>
              </a:rPr>
              <a:t>shared memory</a:t>
            </a:r>
          </a:p>
        </p:txBody>
      </p:sp>
      <p:sp>
        <p:nvSpPr>
          <p:cNvPr id="11305" name="AutoShape 39"/>
          <p:cNvSpPr>
            <a:spLocks noChangeArrowheads="1"/>
          </p:cNvSpPr>
          <p:nvPr/>
        </p:nvSpPr>
        <p:spPr bwMode="auto">
          <a:xfrm>
            <a:off x="4343283" y="4330236"/>
            <a:ext cx="526758" cy="241608"/>
          </a:xfrm>
          <a:prstGeom prst="upDownArrow">
            <a:avLst>
              <a:gd name="adj1" fmla="val 50000"/>
              <a:gd name="adj2" fmla="val 33782"/>
            </a:avLst>
          </a:prstGeom>
          <a:solidFill>
            <a:schemeClr val="hlink"/>
          </a:solidFill>
          <a:ln w="38100">
            <a:solidFill>
              <a:schemeClr val="accent4"/>
            </a:solidFill>
            <a:miter lim="800000"/>
            <a:headEnd/>
            <a:tailEnd/>
          </a:ln>
          <a:effectLst>
            <a:glow rad="101600">
              <a:schemeClr val="accent3">
                <a:satMod val="175000"/>
                <a:alpha val="40000"/>
              </a:schemeClr>
            </a:glow>
          </a:effectLst>
        </p:spPr>
        <p:txBody>
          <a:bodyPr wrap="none" anchor="ctr"/>
          <a:lstStyle/>
          <a:p>
            <a:pPr algn="r" eaLnBrk="0" hangingPunct="0"/>
            <a:endParaRPr lang="en-US" sz="4400" b="1" dirty="0">
              <a:solidFill>
                <a:srgbClr val="0000FF"/>
              </a:solidFill>
              <a:latin typeface="+mj-lt"/>
            </a:endParaRPr>
          </a:p>
        </p:txBody>
      </p:sp>
      <p:sp>
        <p:nvSpPr>
          <p:cNvPr id="11306" name="Rectangle 40"/>
          <p:cNvSpPr>
            <a:spLocks noChangeArrowheads="1"/>
          </p:cNvSpPr>
          <p:nvPr/>
        </p:nvSpPr>
        <p:spPr bwMode="auto">
          <a:xfrm>
            <a:off x="5459178" y="3687864"/>
            <a:ext cx="773964" cy="262701"/>
          </a:xfrm>
          <a:prstGeom prst="rect">
            <a:avLst/>
          </a:prstGeom>
          <a:solidFill>
            <a:srgbClr val="FFFF99"/>
          </a:solidFill>
          <a:ln w="38100">
            <a:solidFill>
              <a:schemeClr val="accent4"/>
            </a:solidFill>
            <a:miter lim="800000"/>
            <a:headEnd/>
            <a:tailEnd/>
          </a:ln>
          <a:effectLst>
            <a:glow rad="101600">
              <a:schemeClr val="accent3">
                <a:satMod val="175000"/>
                <a:alpha val="40000"/>
              </a:schemeClr>
            </a:glow>
          </a:effectLst>
        </p:spPr>
        <p:txBody>
          <a:bodyPr wrap="none" anchor="ctr"/>
          <a:lstStyle/>
          <a:p>
            <a:pPr algn="ctr" eaLnBrk="0" hangingPunct="0"/>
            <a:r>
              <a:rPr lang="en-US" sz="1600" dirty="0">
                <a:latin typeface="+mj-lt"/>
              </a:rPr>
              <a:t>cache</a:t>
            </a:r>
          </a:p>
        </p:txBody>
      </p:sp>
      <p:sp>
        <p:nvSpPr>
          <p:cNvPr id="11307" name="Rectangle 41"/>
          <p:cNvSpPr>
            <a:spLocks noChangeArrowheads="1"/>
          </p:cNvSpPr>
          <p:nvPr/>
        </p:nvSpPr>
        <p:spPr bwMode="auto">
          <a:xfrm>
            <a:off x="4255490" y="3687864"/>
            <a:ext cx="773964" cy="262701"/>
          </a:xfrm>
          <a:prstGeom prst="rect">
            <a:avLst/>
          </a:prstGeom>
          <a:solidFill>
            <a:schemeClr val="accent1"/>
          </a:solidFill>
          <a:ln w="38100">
            <a:solidFill>
              <a:schemeClr val="accent4"/>
            </a:solidFill>
            <a:miter lim="800000"/>
            <a:headEnd/>
            <a:tailEnd/>
          </a:ln>
          <a:effectLst>
            <a:glow rad="101600">
              <a:schemeClr val="accent3">
                <a:satMod val="175000"/>
                <a:alpha val="40000"/>
              </a:schemeClr>
            </a:glow>
          </a:effectLst>
        </p:spPr>
        <p:txBody>
          <a:bodyPr wrap="none" anchor="ctr"/>
          <a:lstStyle/>
          <a:p>
            <a:pPr algn="ctr" eaLnBrk="0" hangingPunct="0"/>
            <a:r>
              <a:rPr lang="en-US" sz="1600" dirty="0">
                <a:solidFill>
                  <a:schemeClr val="bg1"/>
                </a:solidFill>
                <a:latin typeface="+mj-lt"/>
              </a:rPr>
              <a:t>cache</a:t>
            </a:r>
          </a:p>
        </p:txBody>
      </p:sp>
      <p:pic>
        <p:nvPicPr>
          <p:cNvPr id="305156" name="Picture 4" descr="Related image"/>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8545173" y="12573000"/>
            <a:ext cx="3556001" cy="2667001"/>
          </a:xfrm>
          <a:prstGeom prst="rect">
            <a:avLst/>
          </a:prstGeom>
          <a:noFill/>
          <a:extLst>
            <a:ext uri="{909E8E84-426E-40DD-AFC4-6F175D3DCCD1}">
              <a14:hiddenFill xmlns:a14="http://schemas.microsoft.com/office/drawing/2010/main">
                <a:solidFill>
                  <a:srgbClr val="FFFFFF"/>
                </a:solidFill>
              </a14:hiddenFill>
            </a:ext>
          </a:extLst>
        </p:spPr>
      </p:pic>
      <p:pic>
        <p:nvPicPr>
          <p:cNvPr id="305158" name="Picture 6" descr="Image result for dodo"/>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150298" y="4347066"/>
            <a:ext cx="2920369" cy="2376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69336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Footer Placeholder 1"/>
          <p:cNvSpPr>
            <a:spLocks noGrp="1"/>
          </p:cNvSpPr>
          <p:nvPr>
            <p:ph type="ftr" sz="quarter" idx="10"/>
          </p:nvPr>
        </p:nvSpPr>
        <p:spPr/>
        <p:txBody>
          <a:bodyPr/>
          <a:lstStyle/>
          <a:p>
            <a:r>
              <a:rPr lang="en-US" dirty="0">
                <a:latin typeface="+mj-lt"/>
              </a:rPr>
              <a:t>Art of Multiprocessor Programming</a:t>
            </a:r>
          </a:p>
        </p:txBody>
      </p:sp>
      <p:sp>
        <p:nvSpPr>
          <p:cNvPr id="13315" name="Slide Number Placeholder 4"/>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5A872926-FBC6-4C5F-8C3F-9D1352D61E80}" type="slidenum">
              <a:rPr lang="ar-SA" sz="1400">
                <a:latin typeface="+mj-lt"/>
                <a:cs typeface="Arial" pitchFamily="34" charset="0"/>
              </a:rPr>
              <a:pPr algn="r" eaLnBrk="0" hangingPunct="0"/>
              <a:t>6</a:t>
            </a:fld>
            <a:endParaRPr lang="en-US" sz="1400" dirty="0">
              <a:latin typeface="+mj-lt"/>
              <a:cs typeface="Arial" pitchFamily="34" charset="0"/>
            </a:endParaRPr>
          </a:p>
        </p:txBody>
      </p:sp>
      <p:sp>
        <p:nvSpPr>
          <p:cNvPr id="13317" name="Rectangle 3"/>
          <p:cNvSpPr>
            <a:spLocks noGrp="1" noChangeArrowheads="1"/>
          </p:cNvSpPr>
          <p:nvPr>
            <p:ph type="title" idx="4294967295"/>
          </p:nvPr>
        </p:nvSpPr>
        <p:spPr>
          <a:xfrm>
            <a:off x="265113" y="609600"/>
            <a:ext cx="8672512" cy="1143000"/>
          </a:xfrm>
        </p:spPr>
        <p:txBody>
          <a:bodyPr/>
          <a:lstStyle/>
          <a:p>
            <a:r>
              <a:rPr lang="en-US" sz="4000" dirty="0">
                <a:solidFill>
                  <a:srgbClr val="FFFF00"/>
                </a:solidFill>
              </a:rPr>
              <a:t>Meet the New Boss: </a:t>
            </a:r>
            <a:br>
              <a:rPr lang="en-US" sz="4000" dirty="0">
                <a:solidFill>
                  <a:srgbClr val="FFFF00"/>
                </a:solidFill>
              </a:rPr>
            </a:br>
            <a:r>
              <a:rPr lang="en-US" sz="4000" dirty="0">
                <a:solidFill>
                  <a:srgbClr val="FFFF00"/>
                </a:solidFill>
              </a:rPr>
              <a:t>The Multicore Processor</a:t>
            </a:r>
            <a:br>
              <a:rPr lang="en-US" sz="4000" dirty="0">
                <a:solidFill>
                  <a:srgbClr val="FFFF00"/>
                </a:solidFill>
              </a:rPr>
            </a:br>
            <a:r>
              <a:rPr lang="en-US" sz="4000" dirty="0">
                <a:solidFill>
                  <a:srgbClr val="FFFF00"/>
                </a:solidFill>
              </a:rPr>
              <a:t>(CMP) </a:t>
            </a:r>
          </a:p>
        </p:txBody>
      </p:sp>
      <p:sp>
        <p:nvSpPr>
          <p:cNvPr id="13356" name="Text Box 42"/>
          <p:cNvSpPr txBox="1">
            <a:spLocks noChangeArrowheads="1"/>
          </p:cNvSpPr>
          <p:nvPr/>
        </p:nvSpPr>
        <p:spPr bwMode="auto">
          <a:xfrm>
            <a:off x="2684485" y="6063222"/>
            <a:ext cx="3775030" cy="523220"/>
          </a:xfrm>
          <a:prstGeom prst="rect">
            <a:avLst/>
          </a:prstGeom>
          <a:solidFill>
            <a:schemeClr val="bg2"/>
          </a:solidFill>
          <a:ln w="76200">
            <a:solidFill>
              <a:srgbClr val="7030A0"/>
            </a:solidFill>
            <a:miter lim="800000"/>
            <a:headEnd/>
            <a:tailEnd/>
          </a:ln>
        </p:spPr>
        <p:txBody>
          <a:bodyPr wrap="square">
            <a:spAutoFit/>
          </a:bodyPr>
          <a:lstStyle/>
          <a:p>
            <a:pPr eaLnBrk="0" hangingPunct="0"/>
            <a:r>
              <a:rPr lang="en-US" sz="2800" b="1" dirty="0">
                <a:solidFill>
                  <a:srgbClr val="FFFF00"/>
                </a:solidFill>
                <a:latin typeface="+mj-lt"/>
              </a:rPr>
              <a:t>All on the same chip</a:t>
            </a:r>
          </a:p>
        </p:txBody>
      </p:sp>
      <p:pic>
        <p:nvPicPr>
          <p:cNvPr id="1026" name="Picture 2" descr="Inside the Nehalem: Intel's New Core i7 Microarchitecture - PC Perspective">
            <a:extLst>
              <a:ext uri="{FF2B5EF4-FFF2-40B4-BE49-F238E27FC236}">
                <a16:creationId xmlns:a16="http://schemas.microsoft.com/office/drawing/2014/main" id="{A77B49FA-C474-2DD8-A6B7-69E7FDA860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49425" y="2125682"/>
            <a:ext cx="5715000" cy="3609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08042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9" name="Rectangle 3"/>
          <p:cNvSpPr>
            <a:spLocks noChangeArrowheads="1"/>
          </p:cNvSpPr>
          <p:nvPr/>
        </p:nvSpPr>
        <p:spPr bwMode="auto">
          <a:xfrm>
            <a:off x="2590800" y="3274085"/>
            <a:ext cx="1125538" cy="652462"/>
          </a:xfrm>
          <a:prstGeom prst="rect">
            <a:avLst/>
          </a:prstGeom>
          <a:solidFill>
            <a:schemeClr val="bg1"/>
          </a:solidFill>
          <a:ln w="9525">
            <a:solidFill>
              <a:schemeClr val="tx1"/>
            </a:solidFill>
            <a:miter lim="800000"/>
            <a:headEnd/>
            <a:tailEnd/>
          </a:ln>
        </p:spPr>
        <p:txBody>
          <a:bodyPr wrap="none" anchor="ctr"/>
          <a:lstStyle/>
          <a:p>
            <a:pPr algn="l"/>
            <a:r>
              <a:rPr lang="en-US" sz="800" b="0" dirty="0">
                <a:solidFill>
                  <a:srgbClr val="D4D4D4"/>
                </a:solidFill>
                <a:effectLst/>
                <a:latin typeface="Consolas" panose="020B0609020204030204" pitchFamily="49" charset="0"/>
              </a:rPr>
              <a:t>atomic {</a:t>
            </a:r>
          </a:p>
          <a:p>
            <a:pPr algn="l"/>
            <a:r>
              <a:rPr lang="en-US" sz="800" b="0" dirty="0">
                <a:solidFill>
                  <a:srgbClr val="D4D4D4"/>
                </a:solidFill>
                <a:effectLst/>
                <a:latin typeface="Consolas" panose="020B0609020204030204" pitchFamily="49" charset="0"/>
              </a:rPr>
              <a:t>  </a:t>
            </a:r>
            <a:r>
              <a:rPr lang="en-US" sz="800" b="0" dirty="0">
                <a:solidFill>
                  <a:srgbClr val="9CDCFE"/>
                </a:solidFill>
                <a:effectLst/>
                <a:latin typeface="Consolas" panose="020B0609020204030204" pitchFamily="49" charset="0"/>
              </a:rPr>
              <a:t>x</a:t>
            </a:r>
            <a:r>
              <a:rPr lang="en-US" sz="800" b="0" dirty="0">
                <a:solidFill>
                  <a:srgbClr val="D4D4D4"/>
                </a:solidFill>
                <a:effectLst/>
                <a:latin typeface="Consolas" panose="020B0609020204030204" pitchFamily="49" charset="0"/>
              </a:rPr>
              <a:t>.</a:t>
            </a:r>
            <a:r>
              <a:rPr lang="en-US" sz="800" b="0" dirty="0">
                <a:solidFill>
                  <a:srgbClr val="DCDCAA"/>
                </a:solidFill>
                <a:effectLst/>
                <a:latin typeface="Consolas" panose="020B0609020204030204" pitchFamily="49" charset="0"/>
              </a:rPr>
              <a:t>remove</a:t>
            </a:r>
            <a:r>
              <a:rPr lang="en-US" sz="800" b="0" dirty="0">
                <a:solidFill>
                  <a:srgbClr val="D4D4D4"/>
                </a:solidFill>
                <a:effectLst/>
                <a:latin typeface="Consolas" panose="020B0609020204030204" pitchFamily="49" charset="0"/>
              </a:rPr>
              <a:t>(</a:t>
            </a:r>
            <a:r>
              <a:rPr lang="en-US" sz="800" b="0" dirty="0">
                <a:solidFill>
                  <a:srgbClr val="B5CEA8"/>
                </a:solidFill>
                <a:effectLst/>
                <a:latin typeface="Consolas" panose="020B0609020204030204" pitchFamily="49" charset="0"/>
              </a:rPr>
              <a:t>3</a:t>
            </a:r>
            <a:r>
              <a:rPr lang="en-US" sz="800" b="0" dirty="0">
                <a:solidFill>
                  <a:srgbClr val="D4D4D4"/>
                </a:solidFill>
                <a:effectLst/>
                <a:latin typeface="Consolas" panose="020B0609020204030204" pitchFamily="49" charset="0"/>
              </a:rPr>
              <a:t>);</a:t>
            </a:r>
          </a:p>
          <a:p>
            <a:pPr algn="l"/>
            <a:r>
              <a:rPr lang="en-US" sz="800" b="0" dirty="0">
                <a:solidFill>
                  <a:srgbClr val="D4D4D4"/>
                </a:solidFill>
                <a:effectLst/>
                <a:latin typeface="Consolas" panose="020B0609020204030204" pitchFamily="49" charset="0"/>
              </a:rPr>
              <a:t>  </a:t>
            </a:r>
            <a:r>
              <a:rPr lang="en-US" sz="800" b="0" dirty="0">
                <a:solidFill>
                  <a:srgbClr val="9CDCFE"/>
                </a:solidFill>
                <a:effectLst/>
                <a:latin typeface="Consolas" panose="020B0609020204030204" pitchFamily="49" charset="0"/>
              </a:rPr>
              <a:t>y</a:t>
            </a:r>
            <a:r>
              <a:rPr lang="en-US" sz="800" b="0" dirty="0">
                <a:solidFill>
                  <a:srgbClr val="D4D4D4"/>
                </a:solidFill>
                <a:effectLst/>
                <a:latin typeface="Consolas" panose="020B0609020204030204" pitchFamily="49" charset="0"/>
              </a:rPr>
              <a:t>.</a:t>
            </a:r>
            <a:r>
              <a:rPr lang="en-US" sz="800" b="0" dirty="0">
                <a:solidFill>
                  <a:srgbClr val="DCDCAA"/>
                </a:solidFill>
                <a:effectLst/>
                <a:latin typeface="Consolas" panose="020B0609020204030204" pitchFamily="49" charset="0"/>
              </a:rPr>
              <a:t>add</a:t>
            </a:r>
            <a:r>
              <a:rPr lang="en-US" sz="800" b="0" dirty="0">
                <a:solidFill>
                  <a:srgbClr val="D4D4D4"/>
                </a:solidFill>
                <a:effectLst/>
                <a:latin typeface="Consolas" panose="020B0609020204030204" pitchFamily="49" charset="0"/>
              </a:rPr>
              <a:t>(</a:t>
            </a:r>
            <a:r>
              <a:rPr lang="en-US" sz="800" b="0" dirty="0">
                <a:solidFill>
                  <a:srgbClr val="B5CEA8"/>
                </a:solidFill>
                <a:effectLst/>
                <a:latin typeface="Consolas" panose="020B0609020204030204" pitchFamily="49" charset="0"/>
              </a:rPr>
              <a:t>3</a:t>
            </a:r>
            <a:r>
              <a:rPr lang="en-US" sz="800" b="0" dirty="0">
                <a:solidFill>
                  <a:srgbClr val="D4D4D4"/>
                </a:solidFill>
                <a:effectLst/>
                <a:latin typeface="Consolas" panose="020B0609020204030204" pitchFamily="49" charset="0"/>
              </a:rPr>
              <a:t>);</a:t>
            </a:r>
          </a:p>
          <a:p>
            <a:pPr algn="l"/>
            <a:r>
              <a:rPr lang="en-US" sz="800" b="0" dirty="0">
                <a:solidFill>
                  <a:srgbClr val="D4D4D4"/>
                </a:solidFill>
                <a:effectLst/>
                <a:latin typeface="Consolas" panose="020B0609020204030204" pitchFamily="49" charset="0"/>
              </a:rPr>
              <a:t>}</a:t>
            </a:r>
          </a:p>
          <a:p>
            <a:pPr algn="r" eaLnBrk="0" hangingPunct="0"/>
            <a:endParaRPr lang="en-US" sz="800" b="1" dirty="0">
              <a:solidFill>
                <a:schemeClr val="bg1"/>
              </a:solidFill>
              <a:latin typeface="Arial" panose="020B0604020202020204" pitchFamily="34" charset="0"/>
            </a:endParaRPr>
          </a:p>
        </p:txBody>
      </p:sp>
      <p:sp>
        <p:nvSpPr>
          <p:cNvPr id="562184" name="Rectangle 8"/>
          <p:cNvSpPr>
            <a:spLocks noChangeArrowheads="1"/>
          </p:cNvSpPr>
          <p:nvPr/>
        </p:nvSpPr>
        <p:spPr bwMode="auto">
          <a:xfrm>
            <a:off x="2603500" y="1685925"/>
            <a:ext cx="4935538" cy="1176338"/>
          </a:xfrm>
          <a:prstGeom prst="rect">
            <a:avLst/>
          </a:prstGeom>
          <a:solidFill>
            <a:schemeClr val="bg1">
              <a:alpha val="50000"/>
            </a:schemeClr>
          </a:solidFill>
          <a:ln w="9525">
            <a:noFill/>
            <a:miter lim="800000"/>
            <a:headEnd/>
            <a:tailEnd/>
          </a:ln>
          <a:effectLst/>
        </p:spPr>
        <p:txBody>
          <a:bodyPr wrap="none" anchor="ctr"/>
          <a:lstStyle/>
          <a:p>
            <a:pPr algn="ctr">
              <a:defRPr/>
            </a:pPr>
            <a:endParaRPr lang="en-US" sz="2400" dirty="0">
              <a:effectLst>
                <a:outerShdw blurRad="38100" dist="38100" dir="2700000" algn="tl">
                  <a:srgbClr val="C0C0C0"/>
                </a:outerShdw>
              </a:effectLst>
              <a:latin typeface="Arial" panose="020B0604020202020204" pitchFamily="34" charset="0"/>
              <a:cs typeface="Times New Roman" pitchFamily="18" charset="0"/>
            </a:endParaRPr>
          </a:p>
        </p:txBody>
      </p:sp>
      <p:sp>
        <p:nvSpPr>
          <p:cNvPr id="21515" name="Freeform 9"/>
          <p:cNvSpPr>
            <a:spLocks/>
          </p:cNvSpPr>
          <p:nvPr/>
        </p:nvSpPr>
        <p:spPr bwMode="auto">
          <a:xfrm>
            <a:off x="2590800" y="1990725"/>
            <a:ext cx="4891088" cy="871538"/>
          </a:xfrm>
          <a:custGeom>
            <a:avLst/>
            <a:gdLst>
              <a:gd name="T0" fmla="*/ 0 w 3081"/>
              <a:gd name="T1" fmla="*/ 2147483647 h 549"/>
              <a:gd name="T2" fmla="*/ 2147483647 w 3081"/>
              <a:gd name="T3" fmla="*/ 2147483647 h 549"/>
              <a:gd name="T4" fmla="*/ 2147483647 w 3081"/>
              <a:gd name="T5" fmla="*/ 0 h 549"/>
              <a:gd name="T6" fmla="*/ 0 60000 65536"/>
              <a:gd name="T7" fmla="*/ 0 60000 65536"/>
              <a:gd name="T8" fmla="*/ 0 60000 65536"/>
              <a:gd name="T9" fmla="*/ 0 w 3081"/>
              <a:gd name="T10" fmla="*/ 0 h 549"/>
              <a:gd name="T11" fmla="*/ 3081 w 3081"/>
              <a:gd name="T12" fmla="*/ 549 h 549"/>
            </a:gdLst>
            <a:ahLst/>
            <a:cxnLst>
              <a:cxn ang="T6">
                <a:pos x="T0" y="T1"/>
              </a:cxn>
              <a:cxn ang="T7">
                <a:pos x="T2" y="T3"/>
              </a:cxn>
              <a:cxn ang="T8">
                <a:pos x="T4" y="T5"/>
              </a:cxn>
            </a:cxnLst>
            <a:rect l="T9" t="T10" r="T11" b="T12"/>
            <a:pathLst>
              <a:path w="3081" h="549">
                <a:moveTo>
                  <a:pt x="0" y="549"/>
                </a:moveTo>
                <a:cubicBezTo>
                  <a:pt x="520" y="535"/>
                  <a:pt x="1041" y="521"/>
                  <a:pt x="1554" y="430"/>
                </a:cubicBezTo>
                <a:cubicBezTo>
                  <a:pt x="2067" y="339"/>
                  <a:pt x="2574" y="169"/>
                  <a:pt x="3081" y="0"/>
                </a:cubicBezTo>
              </a:path>
            </a:pathLst>
          </a:custGeom>
          <a:noFill/>
          <a:ln w="38100">
            <a:solidFill>
              <a:srgbClr val="FFFF00"/>
            </a:solidFill>
            <a:round/>
            <a:headEnd/>
            <a:tailEnd type="triangle" w="med" len="me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1516" name="Oval 10"/>
          <p:cNvSpPr>
            <a:spLocks noChangeArrowheads="1"/>
          </p:cNvSpPr>
          <p:nvPr/>
        </p:nvSpPr>
        <p:spPr bwMode="auto">
          <a:xfrm>
            <a:off x="3068638" y="2776538"/>
            <a:ext cx="88900" cy="115887"/>
          </a:xfrm>
          <a:prstGeom prst="ellipse">
            <a:avLst/>
          </a:prstGeom>
          <a:solidFill>
            <a:srgbClr val="0033CC">
              <a:alpha val="50195"/>
            </a:srgbClr>
          </a:solidFill>
          <a:ln w="952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1517" name="Oval 11"/>
          <p:cNvSpPr>
            <a:spLocks noChangeArrowheads="1"/>
          </p:cNvSpPr>
          <p:nvPr/>
        </p:nvSpPr>
        <p:spPr bwMode="auto">
          <a:xfrm>
            <a:off x="4924425" y="2614613"/>
            <a:ext cx="88900" cy="115887"/>
          </a:xfrm>
          <a:prstGeom prst="ellipse">
            <a:avLst/>
          </a:prstGeom>
          <a:solidFill>
            <a:srgbClr val="0033CC">
              <a:alpha val="50195"/>
            </a:srgbClr>
          </a:solidFill>
          <a:ln w="952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1518" name="Oval 12"/>
          <p:cNvSpPr>
            <a:spLocks noChangeArrowheads="1"/>
          </p:cNvSpPr>
          <p:nvPr/>
        </p:nvSpPr>
        <p:spPr bwMode="auto">
          <a:xfrm>
            <a:off x="7042150" y="2062163"/>
            <a:ext cx="88900" cy="115887"/>
          </a:xfrm>
          <a:prstGeom prst="ellipse">
            <a:avLst/>
          </a:prstGeom>
          <a:solidFill>
            <a:srgbClr val="0033CC">
              <a:alpha val="50195"/>
            </a:srgbClr>
          </a:solidFill>
          <a:ln w="952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562190" name="Text Box 14"/>
          <p:cNvSpPr txBox="1">
            <a:spLocks noChangeArrowheads="1"/>
          </p:cNvSpPr>
          <p:nvPr/>
        </p:nvSpPr>
        <p:spPr bwMode="auto">
          <a:xfrm>
            <a:off x="2774259" y="2333625"/>
            <a:ext cx="766557" cy="461665"/>
          </a:xfrm>
          <a:prstGeom prst="rect">
            <a:avLst/>
          </a:prstGeom>
          <a:noFill/>
          <a:ln w="9525">
            <a:noFill/>
            <a:miter lim="800000"/>
            <a:headEnd/>
            <a:tailEnd/>
          </a:ln>
          <a:effectLst/>
        </p:spPr>
        <p:txBody>
          <a:bodyPr wrap="none">
            <a:spAutoFit/>
          </a:bodyPr>
          <a:lstStyle/>
          <a:p>
            <a:pPr algn="ctr">
              <a:defRPr/>
            </a:pPr>
            <a:r>
              <a:rPr lang="en-US" sz="2400" dirty="0">
                <a:solidFill>
                  <a:srgbClr val="FFFF00"/>
                </a:solidFill>
                <a:effectLst>
                  <a:outerShdw blurRad="38100" dist="38100" dir="2700000" algn="tl">
                    <a:srgbClr val="C0C0C0"/>
                  </a:outerShdw>
                </a:effectLst>
                <a:latin typeface="Arial" panose="020B0604020202020204" pitchFamily="34" charset="0"/>
                <a:cs typeface="Times New Roman" pitchFamily="18" charset="0"/>
              </a:rPr>
              <a:t>1.8x</a:t>
            </a:r>
          </a:p>
        </p:txBody>
      </p:sp>
      <p:sp>
        <p:nvSpPr>
          <p:cNvPr id="562191" name="Text Box 15"/>
          <p:cNvSpPr txBox="1">
            <a:spLocks noChangeArrowheads="1"/>
          </p:cNvSpPr>
          <p:nvPr/>
        </p:nvSpPr>
        <p:spPr bwMode="auto">
          <a:xfrm>
            <a:off x="6788700" y="1608138"/>
            <a:ext cx="510076" cy="461665"/>
          </a:xfrm>
          <a:prstGeom prst="rect">
            <a:avLst/>
          </a:prstGeom>
          <a:noFill/>
          <a:ln w="9525">
            <a:noFill/>
            <a:miter lim="800000"/>
            <a:headEnd/>
            <a:tailEnd/>
          </a:ln>
          <a:effectLst/>
        </p:spPr>
        <p:txBody>
          <a:bodyPr wrap="none">
            <a:spAutoFit/>
          </a:bodyPr>
          <a:lstStyle/>
          <a:p>
            <a:pPr algn="ctr">
              <a:defRPr/>
            </a:pPr>
            <a:r>
              <a:rPr lang="en-US" sz="2400" dirty="0">
                <a:solidFill>
                  <a:srgbClr val="FFFF00"/>
                </a:solidFill>
                <a:effectLst>
                  <a:outerShdw blurRad="38100" dist="38100" dir="2700000" algn="tl">
                    <a:srgbClr val="C0C0C0"/>
                  </a:outerShdw>
                </a:effectLst>
                <a:latin typeface="Arial" panose="020B0604020202020204" pitchFamily="34" charset="0"/>
                <a:cs typeface="Times New Roman" pitchFamily="18" charset="0"/>
              </a:rPr>
              <a:t>7x</a:t>
            </a:r>
          </a:p>
        </p:txBody>
      </p:sp>
      <p:sp>
        <p:nvSpPr>
          <p:cNvPr id="562192" name="Text Box 16"/>
          <p:cNvSpPr txBox="1">
            <a:spLocks noChangeArrowheads="1"/>
          </p:cNvSpPr>
          <p:nvPr/>
        </p:nvSpPr>
        <p:spPr bwMode="auto">
          <a:xfrm>
            <a:off x="4630046" y="2085975"/>
            <a:ext cx="766557" cy="461665"/>
          </a:xfrm>
          <a:prstGeom prst="rect">
            <a:avLst/>
          </a:prstGeom>
          <a:noFill/>
          <a:ln w="9525">
            <a:noFill/>
            <a:miter lim="800000"/>
            <a:headEnd/>
            <a:tailEnd/>
          </a:ln>
          <a:effectLst/>
        </p:spPr>
        <p:txBody>
          <a:bodyPr wrap="none">
            <a:spAutoFit/>
          </a:bodyPr>
          <a:lstStyle/>
          <a:p>
            <a:pPr algn="ctr">
              <a:defRPr/>
            </a:pPr>
            <a:r>
              <a:rPr lang="en-US" sz="2400" dirty="0">
                <a:solidFill>
                  <a:srgbClr val="FFFF00"/>
                </a:solidFill>
                <a:effectLst>
                  <a:outerShdw blurRad="38100" dist="38100" dir="2700000" algn="tl">
                    <a:srgbClr val="C0C0C0"/>
                  </a:outerShdw>
                </a:effectLst>
                <a:latin typeface="Arial" panose="020B0604020202020204" pitchFamily="34" charset="0"/>
                <a:cs typeface="Times New Roman" pitchFamily="18" charset="0"/>
              </a:rPr>
              <a:t>3.6x</a:t>
            </a:r>
          </a:p>
        </p:txBody>
      </p:sp>
      <p:sp>
        <p:nvSpPr>
          <p:cNvPr id="21523" name="Line 17"/>
          <p:cNvSpPr>
            <a:spLocks noChangeShapeType="1"/>
          </p:cNvSpPr>
          <p:nvPr/>
        </p:nvSpPr>
        <p:spPr bwMode="auto">
          <a:xfrm>
            <a:off x="2814638" y="6153150"/>
            <a:ext cx="4254500" cy="0"/>
          </a:xfrm>
          <a:prstGeom prst="line">
            <a:avLst/>
          </a:prstGeom>
          <a:noFill/>
          <a:ln w="76200">
            <a:solidFill>
              <a:srgbClr val="FFFF00"/>
            </a:solidFill>
            <a:round/>
            <a:headEnd/>
            <a:tailEnd type="triangle" w="med" len="med"/>
          </a:ln>
        </p:spPr>
        <p:txBody>
          <a:bodyPr wrap="none" anchor="ctr"/>
          <a:lstStyle/>
          <a:p>
            <a:endParaRPr lang="en-US" dirty="0">
              <a:latin typeface="Arial" panose="020B0604020202020204" pitchFamily="34" charset="0"/>
            </a:endParaRPr>
          </a:p>
        </p:txBody>
      </p:sp>
      <p:sp>
        <p:nvSpPr>
          <p:cNvPr id="21524" name="Text Box 18"/>
          <p:cNvSpPr txBox="1">
            <a:spLocks noChangeArrowheads="1"/>
          </p:cNvSpPr>
          <p:nvPr/>
        </p:nvSpPr>
        <p:spPr bwMode="auto">
          <a:xfrm>
            <a:off x="3395663" y="5688013"/>
            <a:ext cx="2868612" cy="457200"/>
          </a:xfrm>
          <a:prstGeom prst="rect">
            <a:avLst/>
          </a:prstGeom>
          <a:noFill/>
          <a:ln w="9525">
            <a:noFill/>
            <a:miter lim="800000"/>
            <a:headEnd/>
            <a:tailEnd/>
          </a:ln>
        </p:spPr>
        <p:txBody>
          <a:bodyPr wrap="none">
            <a:spAutoFit/>
          </a:bodyPr>
          <a:lstStyle/>
          <a:p>
            <a:pPr algn="ctr"/>
            <a:r>
              <a:rPr lang="en-US" sz="2400" b="1" dirty="0">
                <a:solidFill>
                  <a:srgbClr val="FFFF00"/>
                </a:solidFill>
                <a:latin typeface="Arial" panose="020B0604020202020204" pitchFamily="34" charset="0"/>
                <a:cs typeface="Times New Roman" pitchFamily="18" charset="0"/>
              </a:rPr>
              <a:t>Time: Moore’s law</a:t>
            </a:r>
          </a:p>
        </p:txBody>
      </p:sp>
      <p:grpSp>
        <p:nvGrpSpPr>
          <p:cNvPr id="21525" name="Group 34"/>
          <p:cNvGrpSpPr>
            <a:grpSpLocks/>
          </p:cNvGrpSpPr>
          <p:nvPr/>
        </p:nvGrpSpPr>
        <p:grpSpPr bwMode="auto">
          <a:xfrm>
            <a:off x="3016250" y="4773613"/>
            <a:ext cx="284163" cy="417512"/>
            <a:chOff x="2496" y="2725"/>
            <a:chExt cx="712" cy="739"/>
          </a:xfrm>
        </p:grpSpPr>
        <p:sp>
          <p:nvSpPr>
            <p:cNvPr id="21526" name="Rectangle 35"/>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1527" name="Freeform 36"/>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nvGrpSpPr>
            <p:cNvPr id="21528" name="Group 37"/>
            <p:cNvGrpSpPr>
              <a:grpSpLocks/>
            </p:cNvGrpSpPr>
            <p:nvPr/>
          </p:nvGrpSpPr>
          <p:grpSpPr bwMode="auto">
            <a:xfrm>
              <a:off x="3072" y="2832"/>
              <a:ext cx="136" cy="632"/>
              <a:chOff x="3072" y="2832"/>
              <a:chExt cx="136" cy="632"/>
            </a:xfrm>
          </p:grpSpPr>
          <p:sp>
            <p:nvSpPr>
              <p:cNvPr id="21529" name="Freeform 38"/>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1530" name="Freeform 39"/>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1531" name="Freeform 40"/>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21532" name="Group 41"/>
            <p:cNvGrpSpPr>
              <a:grpSpLocks/>
            </p:cNvGrpSpPr>
            <p:nvPr/>
          </p:nvGrpSpPr>
          <p:grpSpPr bwMode="auto">
            <a:xfrm flipH="1">
              <a:off x="2496" y="2832"/>
              <a:ext cx="136" cy="632"/>
              <a:chOff x="3072" y="2832"/>
              <a:chExt cx="136" cy="632"/>
            </a:xfrm>
          </p:grpSpPr>
          <p:sp>
            <p:nvSpPr>
              <p:cNvPr id="21533" name="Freeform 42"/>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1534" name="Freeform 43"/>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1535" name="Freeform 44"/>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grpSp>
        <p:nvGrpSpPr>
          <p:cNvPr id="21536" name="Group 57"/>
          <p:cNvGrpSpPr>
            <a:grpSpLocks/>
          </p:cNvGrpSpPr>
          <p:nvPr/>
        </p:nvGrpSpPr>
        <p:grpSpPr bwMode="auto">
          <a:xfrm>
            <a:off x="4838700" y="4708525"/>
            <a:ext cx="487363" cy="620713"/>
            <a:chOff x="2496" y="2725"/>
            <a:chExt cx="712" cy="739"/>
          </a:xfrm>
        </p:grpSpPr>
        <p:sp>
          <p:nvSpPr>
            <p:cNvPr id="21537" name="Rectangle 58"/>
            <p:cNvSpPr>
              <a:spLocks noChangeArrowheads="1"/>
            </p:cNvSpPr>
            <p:nvPr/>
          </p:nvSpPr>
          <p:spPr bwMode="auto">
            <a:xfrm>
              <a:off x="2592" y="3312"/>
              <a:ext cx="528" cy="144"/>
            </a:xfrm>
            <a:prstGeom prst="rect">
              <a:avLst/>
            </a:prstGeom>
            <a:solidFill>
              <a:schemeClr val="accent2"/>
            </a:solidFill>
            <a:ln w="6350" algn="ctr">
              <a:solidFill>
                <a:schemeClr val="tx1"/>
              </a:solid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1538" name="Freeform 59"/>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635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nvGrpSpPr>
            <p:cNvPr id="21539" name="Group 60"/>
            <p:cNvGrpSpPr>
              <a:grpSpLocks/>
            </p:cNvGrpSpPr>
            <p:nvPr/>
          </p:nvGrpSpPr>
          <p:grpSpPr bwMode="auto">
            <a:xfrm>
              <a:off x="3072" y="2832"/>
              <a:ext cx="136" cy="632"/>
              <a:chOff x="3072" y="2832"/>
              <a:chExt cx="136" cy="632"/>
            </a:xfrm>
          </p:grpSpPr>
          <p:sp>
            <p:nvSpPr>
              <p:cNvPr id="21540" name="Freeform 61"/>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635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1541" name="Freeform 62"/>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635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1542" name="Freeform 63"/>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635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21543" name="Group 64"/>
            <p:cNvGrpSpPr>
              <a:grpSpLocks/>
            </p:cNvGrpSpPr>
            <p:nvPr/>
          </p:nvGrpSpPr>
          <p:grpSpPr bwMode="auto">
            <a:xfrm flipH="1">
              <a:off x="2496" y="2832"/>
              <a:ext cx="136" cy="632"/>
              <a:chOff x="3072" y="2832"/>
              <a:chExt cx="136" cy="632"/>
            </a:xfrm>
          </p:grpSpPr>
          <p:sp>
            <p:nvSpPr>
              <p:cNvPr id="21544" name="Freeform 65"/>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635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1545" name="Freeform 66"/>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635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1546" name="Freeform 67"/>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635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grpSp>
        <p:nvGrpSpPr>
          <p:cNvPr id="21547" name="Group 69"/>
          <p:cNvGrpSpPr>
            <a:grpSpLocks/>
          </p:cNvGrpSpPr>
          <p:nvPr/>
        </p:nvGrpSpPr>
        <p:grpSpPr bwMode="auto">
          <a:xfrm>
            <a:off x="6572250" y="4614863"/>
            <a:ext cx="762000" cy="881062"/>
            <a:chOff x="2496" y="2725"/>
            <a:chExt cx="712" cy="739"/>
          </a:xfrm>
        </p:grpSpPr>
        <p:sp>
          <p:nvSpPr>
            <p:cNvPr id="21548" name="Rectangle 70"/>
            <p:cNvSpPr>
              <a:spLocks noChangeArrowheads="1"/>
            </p:cNvSpPr>
            <p:nvPr/>
          </p:nvSpPr>
          <p:spPr bwMode="auto">
            <a:xfrm>
              <a:off x="2592" y="3312"/>
              <a:ext cx="528" cy="144"/>
            </a:xfrm>
            <a:prstGeom prst="rect">
              <a:avLst/>
            </a:prstGeom>
            <a:solidFill>
              <a:schemeClr val="accent2"/>
            </a:solidFill>
            <a:ln w="6350" algn="ctr">
              <a:solidFill>
                <a:schemeClr val="tx1"/>
              </a:solid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1549" name="Freeform 71"/>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635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nvGrpSpPr>
            <p:cNvPr id="21550" name="Group 72"/>
            <p:cNvGrpSpPr>
              <a:grpSpLocks/>
            </p:cNvGrpSpPr>
            <p:nvPr/>
          </p:nvGrpSpPr>
          <p:grpSpPr bwMode="auto">
            <a:xfrm>
              <a:off x="3072" y="2832"/>
              <a:ext cx="136" cy="632"/>
              <a:chOff x="3072" y="2832"/>
              <a:chExt cx="136" cy="632"/>
            </a:xfrm>
          </p:grpSpPr>
          <p:sp>
            <p:nvSpPr>
              <p:cNvPr id="21551" name="Freeform 73"/>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635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1552" name="Freeform 74"/>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635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1553" name="Freeform 75"/>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635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21554" name="Group 76"/>
            <p:cNvGrpSpPr>
              <a:grpSpLocks/>
            </p:cNvGrpSpPr>
            <p:nvPr/>
          </p:nvGrpSpPr>
          <p:grpSpPr bwMode="auto">
            <a:xfrm flipH="1">
              <a:off x="2496" y="2832"/>
              <a:ext cx="136" cy="632"/>
              <a:chOff x="3072" y="2832"/>
              <a:chExt cx="136" cy="632"/>
            </a:xfrm>
          </p:grpSpPr>
          <p:sp>
            <p:nvSpPr>
              <p:cNvPr id="21555" name="Freeform 77"/>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635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1556" name="Freeform 78"/>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635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1557" name="Freeform 79"/>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635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sp>
        <p:nvSpPr>
          <p:cNvPr id="21558" name="Rectangle 23"/>
          <p:cNvSpPr>
            <a:spLocks noChangeArrowheads="1"/>
          </p:cNvSpPr>
          <p:nvPr/>
        </p:nvSpPr>
        <p:spPr bwMode="auto">
          <a:xfrm>
            <a:off x="2627313" y="4484688"/>
            <a:ext cx="1074737" cy="1073150"/>
          </a:xfrm>
          <a:prstGeom prst="rect">
            <a:avLst/>
          </a:prstGeom>
          <a:solidFill>
            <a:schemeClr val="accent1">
              <a:alpha val="50195"/>
            </a:schemeClr>
          </a:solidFill>
          <a:ln w="9525">
            <a:solidFill>
              <a:schemeClr val="tx1"/>
            </a:solid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1559" name="Rectangle 56"/>
          <p:cNvSpPr>
            <a:spLocks noChangeArrowheads="1"/>
          </p:cNvSpPr>
          <p:nvPr/>
        </p:nvSpPr>
        <p:spPr bwMode="auto">
          <a:xfrm>
            <a:off x="4565650" y="4506913"/>
            <a:ext cx="1074738" cy="1073150"/>
          </a:xfrm>
          <a:prstGeom prst="rect">
            <a:avLst/>
          </a:prstGeom>
          <a:solidFill>
            <a:schemeClr val="accent1">
              <a:alpha val="50195"/>
            </a:schemeClr>
          </a:solidFill>
          <a:ln w="9525">
            <a:solidFill>
              <a:schemeClr val="tx1"/>
            </a:solid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1560" name="Rectangle 68"/>
          <p:cNvSpPr>
            <a:spLocks noChangeArrowheads="1"/>
          </p:cNvSpPr>
          <p:nvPr/>
        </p:nvSpPr>
        <p:spPr bwMode="auto">
          <a:xfrm>
            <a:off x="6429375" y="4529138"/>
            <a:ext cx="1074738" cy="1073150"/>
          </a:xfrm>
          <a:prstGeom prst="rect">
            <a:avLst/>
          </a:prstGeom>
          <a:solidFill>
            <a:schemeClr val="accent1">
              <a:alpha val="50195"/>
            </a:schemeClr>
          </a:solidFill>
          <a:ln w="9525">
            <a:solidFill>
              <a:schemeClr val="tx1"/>
            </a:solid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58" name="TextBox 57">
            <a:extLst>
              <a:ext uri="{FF2B5EF4-FFF2-40B4-BE49-F238E27FC236}">
                <a16:creationId xmlns:a16="http://schemas.microsoft.com/office/drawing/2014/main" id="{D3303FDB-3A6E-4278-B4FA-90A2EA35F2AE}"/>
              </a:ext>
            </a:extLst>
          </p:cNvPr>
          <p:cNvSpPr txBox="1"/>
          <p:nvPr/>
        </p:nvSpPr>
        <p:spPr bwMode="auto">
          <a:xfrm>
            <a:off x="543739" y="2426494"/>
            <a:ext cx="1625766" cy="523220"/>
          </a:xfrm>
          <a:prstGeom prst="rect">
            <a:avLst/>
          </a:prstGeom>
          <a:solidFill>
            <a:schemeClr val="bg1"/>
          </a:solidFill>
          <a:ln w="76200">
            <a:solidFill>
              <a:srgbClr val="FF0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latin typeface="Arial" panose="020B0604020202020204" pitchFamily="34" charset="0"/>
                <a:cs typeface="Arial" panose="020B0604020202020204" pitchFamily="34" charset="0"/>
              </a:rPr>
              <a:t>Speedup</a:t>
            </a:r>
            <a:endParaRPr lang="en-US" sz="2800" i="1" dirty="0">
              <a:solidFill>
                <a:srgbClr val="FFFF00"/>
              </a:solidFill>
              <a:latin typeface="Arial" panose="020B0604020202020204" pitchFamily="34" charset="0"/>
              <a:cs typeface="Arial" panose="020B0604020202020204" pitchFamily="34" charset="0"/>
            </a:endParaRPr>
          </a:p>
        </p:txBody>
      </p:sp>
      <p:sp>
        <p:nvSpPr>
          <p:cNvPr id="59" name="TextBox 58">
            <a:extLst>
              <a:ext uri="{FF2B5EF4-FFF2-40B4-BE49-F238E27FC236}">
                <a16:creationId xmlns:a16="http://schemas.microsoft.com/office/drawing/2014/main" id="{29247DA6-B3A2-4CBB-ABA8-2196C42CB96C}"/>
              </a:ext>
            </a:extLst>
          </p:cNvPr>
          <p:cNvSpPr txBox="1"/>
          <p:nvPr/>
        </p:nvSpPr>
        <p:spPr bwMode="auto">
          <a:xfrm>
            <a:off x="203903" y="4684714"/>
            <a:ext cx="2305439" cy="523220"/>
          </a:xfrm>
          <a:prstGeom prst="rect">
            <a:avLst/>
          </a:prstGeom>
          <a:solidFill>
            <a:schemeClr val="bg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latin typeface="Arial" panose="020B0604020202020204" pitchFamily="34" charset="0"/>
                <a:cs typeface="Arial" panose="020B0604020202020204" pitchFamily="34" charset="0"/>
              </a:rPr>
              <a:t>Uniprocessor</a:t>
            </a:r>
          </a:p>
        </p:txBody>
      </p:sp>
      <p:sp>
        <p:nvSpPr>
          <p:cNvPr id="60" name="TextBox 3">
            <a:extLst>
              <a:ext uri="{FF2B5EF4-FFF2-40B4-BE49-F238E27FC236}">
                <a16:creationId xmlns:a16="http://schemas.microsoft.com/office/drawing/2014/main" id="{1AEAA43A-5EEB-4CFE-8A84-724B85FB24E3}"/>
              </a:ext>
            </a:extLst>
          </p:cNvPr>
          <p:cNvSpPr txBox="1"/>
          <p:nvPr/>
        </p:nvSpPr>
        <p:spPr bwMode="auto">
          <a:xfrm>
            <a:off x="833883" y="3555604"/>
            <a:ext cx="1045479" cy="523220"/>
          </a:xfrm>
          <a:prstGeom prst="rect">
            <a:avLst/>
          </a:prstGeom>
          <a:solidFill>
            <a:schemeClr val="bg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latin typeface="Arial" panose="020B0604020202020204" pitchFamily="34" charset="0"/>
                <a:cs typeface="Arial" panose="020B0604020202020204" pitchFamily="34" charset="0"/>
              </a:rPr>
              <a:t>Code</a:t>
            </a:r>
          </a:p>
        </p:txBody>
      </p:sp>
      <p:sp>
        <p:nvSpPr>
          <p:cNvPr id="2" name="Rectangle 3">
            <a:extLst>
              <a:ext uri="{FF2B5EF4-FFF2-40B4-BE49-F238E27FC236}">
                <a16:creationId xmlns:a16="http://schemas.microsoft.com/office/drawing/2014/main" id="{5122E5C8-040F-4053-C595-C599700A834B}"/>
              </a:ext>
            </a:extLst>
          </p:cNvPr>
          <p:cNvSpPr>
            <a:spLocks noChangeArrowheads="1"/>
          </p:cNvSpPr>
          <p:nvPr/>
        </p:nvSpPr>
        <p:spPr bwMode="auto">
          <a:xfrm>
            <a:off x="4540250" y="3274085"/>
            <a:ext cx="1125538" cy="652462"/>
          </a:xfrm>
          <a:prstGeom prst="rect">
            <a:avLst/>
          </a:prstGeom>
          <a:solidFill>
            <a:schemeClr val="bg1"/>
          </a:solidFill>
          <a:ln w="9525">
            <a:solidFill>
              <a:schemeClr val="tx1"/>
            </a:solidFill>
            <a:miter lim="800000"/>
            <a:headEnd/>
            <a:tailEnd/>
          </a:ln>
        </p:spPr>
        <p:txBody>
          <a:bodyPr wrap="none" anchor="ctr"/>
          <a:lstStyle/>
          <a:p>
            <a:pPr algn="l"/>
            <a:r>
              <a:rPr lang="en-US" sz="800" b="0" dirty="0">
                <a:solidFill>
                  <a:srgbClr val="D4D4D4"/>
                </a:solidFill>
                <a:effectLst/>
                <a:latin typeface="Consolas" panose="020B0609020204030204" pitchFamily="49" charset="0"/>
              </a:rPr>
              <a:t>atomic {</a:t>
            </a:r>
          </a:p>
          <a:p>
            <a:pPr algn="l"/>
            <a:r>
              <a:rPr lang="en-US" sz="800" b="0" dirty="0">
                <a:solidFill>
                  <a:srgbClr val="D4D4D4"/>
                </a:solidFill>
                <a:effectLst/>
                <a:latin typeface="Consolas" panose="020B0609020204030204" pitchFamily="49" charset="0"/>
              </a:rPr>
              <a:t>  </a:t>
            </a:r>
            <a:r>
              <a:rPr lang="en-US" sz="800" b="0" dirty="0">
                <a:solidFill>
                  <a:srgbClr val="9CDCFE"/>
                </a:solidFill>
                <a:effectLst/>
                <a:latin typeface="Consolas" panose="020B0609020204030204" pitchFamily="49" charset="0"/>
              </a:rPr>
              <a:t>x</a:t>
            </a:r>
            <a:r>
              <a:rPr lang="en-US" sz="800" b="0" dirty="0">
                <a:solidFill>
                  <a:srgbClr val="D4D4D4"/>
                </a:solidFill>
                <a:effectLst/>
                <a:latin typeface="Consolas" panose="020B0609020204030204" pitchFamily="49" charset="0"/>
              </a:rPr>
              <a:t>.</a:t>
            </a:r>
            <a:r>
              <a:rPr lang="en-US" sz="800" b="0" dirty="0">
                <a:solidFill>
                  <a:srgbClr val="DCDCAA"/>
                </a:solidFill>
                <a:effectLst/>
                <a:latin typeface="Consolas" panose="020B0609020204030204" pitchFamily="49" charset="0"/>
              </a:rPr>
              <a:t>remove</a:t>
            </a:r>
            <a:r>
              <a:rPr lang="en-US" sz="800" b="0" dirty="0">
                <a:solidFill>
                  <a:srgbClr val="D4D4D4"/>
                </a:solidFill>
                <a:effectLst/>
                <a:latin typeface="Consolas" panose="020B0609020204030204" pitchFamily="49" charset="0"/>
              </a:rPr>
              <a:t>(</a:t>
            </a:r>
            <a:r>
              <a:rPr lang="en-US" sz="800" b="0" dirty="0">
                <a:solidFill>
                  <a:srgbClr val="B5CEA8"/>
                </a:solidFill>
                <a:effectLst/>
                <a:latin typeface="Consolas" panose="020B0609020204030204" pitchFamily="49" charset="0"/>
              </a:rPr>
              <a:t>3</a:t>
            </a:r>
            <a:r>
              <a:rPr lang="en-US" sz="800" b="0" dirty="0">
                <a:solidFill>
                  <a:srgbClr val="D4D4D4"/>
                </a:solidFill>
                <a:effectLst/>
                <a:latin typeface="Consolas" panose="020B0609020204030204" pitchFamily="49" charset="0"/>
              </a:rPr>
              <a:t>);</a:t>
            </a:r>
          </a:p>
          <a:p>
            <a:pPr algn="l"/>
            <a:r>
              <a:rPr lang="en-US" sz="800" b="0" dirty="0">
                <a:solidFill>
                  <a:srgbClr val="D4D4D4"/>
                </a:solidFill>
                <a:effectLst/>
                <a:latin typeface="Consolas" panose="020B0609020204030204" pitchFamily="49" charset="0"/>
              </a:rPr>
              <a:t>  </a:t>
            </a:r>
            <a:r>
              <a:rPr lang="en-US" sz="800" b="0" dirty="0">
                <a:solidFill>
                  <a:srgbClr val="9CDCFE"/>
                </a:solidFill>
                <a:effectLst/>
                <a:latin typeface="Consolas" panose="020B0609020204030204" pitchFamily="49" charset="0"/>
              </a:rPr>
              <a:t>y</a:t>
            </a:r>
            <a:r>
              <a:rPr lang="en-US" sz="800" b="0" dirty="0">
                <a:solidFill>
                  <a:srgbClr val="D4D4D4"/>
                </a:solidFill>
                <a:effectLst/>
                <a:latin typeface="Consolas" panose="020B0609020204030204" pitchFamily="49" charset="0"/>
              </a:rPr>
              <a:t>.</a:t>
            </a:r>
            <a:r>
              <a:rPr lang="en-US" sz="800" b="0" dirty="0">
                <a:solidFill>
                  <a:srgbClr val="DCDCAA"/>
                </a:solidFill>
                <a:effectLst/>
                <a:latin typeface="Consolas" panose="020B0609020204030204" pitchFamily="49" charset="0"/>
              </a:rPr>
              <a:t>add</a:t>
            </a:r>
            <a:r>
              <a:rPr lang="en-US" sz="800" b="0" dirty="0">
                <a:solidFill>
                  <a:srgbClr val="D4D4D4"/>
                </a:solidFill>
                <a:effectLst/>
                <a:latin typeface="Consolas" panose="020B0609020204030204" pitchFamily="49" charset="0"/>
              </a:rPr>
              <a:t>(</a:t>
            </a:r>
            <a:r>
              <a:rPr lang="en-US" sz="800" b="0" dirty="0">
                <a:solidFill>
                  <a:srgbClr val="B5CEA8"/>
                </a:solidFill>
                <a:effectLst/>
                <a:latin typeface="Consolas" panose="020B0609020204030204" pitchFamily="49" charset="0"/>
              </a:rPr>
              <a:t>3</a:t>
            </a:r>
            <a:r>
              <a:rPr lang="en-US" sz="800" b="0" dirty="0">
                <a:solidFill>
                  <a:srgbClr val="D4D4D4"/>
                </a:solidFill>
                <a:effectLst/>
                <a:latin typeface="Consolas" panose="020B0609020204030204" pitchFamily="49" charset="0"/>
              </a:rPr>
              <a:t>);</a:t>
            </a:r>
          </a:p>
          <a:p>
            <a:pPr algn="l"/>
            <a:r>
              <a:rPr lang="en-US" sz="800" b="0" dirty="0">
                <a:solidFill>
                  <a:srgbClr val="D4D4D4"/>
                </a:solidFill>
                <a:effectLst/>
                <a:latin typeface="Consolas" panose="020B0609020204030204" pitchFamily="49" charset="0"/>
              </a:rPr>
              <a:t>}</a:t>
            </a:r>
          </a:p>
          <a:p>
            <a:pPr algn="r" eaLnBrk="0" hangingPunct="0"/>
            <a:endParaRPr lang="en-US" sz="800" b="1" dirty="0">
              <a:solidFill>
                <a:schemeClr val="bg1"/>
              </a:solidFill>
              <a:latin typeface="Arial" panose="020B0604020202020204" pitchFamily="34" charset="0"/>
            </a:endParaRPr>
          </a:p>
        </p:txBody>
      </p:sp>
      <p:sp>
        <p:nvSpPr>
          <p:cNvPr id="3" name="Rectangle 3">
            <a:extLst>
              <a:ext uri="{FF2B5EF4-FFF2-40B4-BE49-F238E27FC236}">
                <a16:creationId xmlns:a16="http://schemas.microsoft.com/office/drawing/2014/main" id="{7B1F8130-4D95-5FE9-92AD-8AD9A9AE7E47}"/>
              </a:ext>
            </a:extLst>
          </p:cNvPr>
          <p:cNvSpPr>
            <a:spLocks noChangeArrowheads="1"/>
          </p:cNvSpPr>
          <p:nvPr/>
        </p:nvSpPr>
        <p:spPr bwMode="auto">
          <a:xfrm>
            <a:off x="6356350" y="3274085"/>
            <a:ext cx="1125538" cy="652462"/>
          </a:xfrm>
          <a:prstGeom prst="rect">
            <a:avLst/>
          </a:prstGeom>
          <a:solidFill>
            <a:schemeClr val="bg1"/>
          </a:solidFill>
          <a:ln w="9525">
            <a:solidFill>
              <a:schemeClr val="tx1"/>
            </a:solidFill>
            <a:miter lim="800000"/>
            <a:headEnd/>
            <a:tailEnd/>
          </a:ln>
        </p:spPr>
        <p:txBody>
          <a:bodyPr wrap="none" anchor="ctr"/>
          <a:lstStyle/>
          <a:p>
            <a:pPr algn="l"/>
            <a:r>
              <a:rPr lang="en-US" sz="800" b="0" dirty="0">
                <a:solidFill>
                  <a:srgbClr val="D4D4D4"/>
                </a:solidFill>
                <a:effectLst/>
                <a:latin typeface="Consolas" panose="020B0609020204030204" pitchFamily="49" charset="0"/>
              </a:rPr>
              <a:t>atomic {</a:t>
            </a:r>
          </a:p>
          <a:p>
            <a:pPr algn="l"/>
            <a:r>
              <a:rPr lang="en-US" sz="800" b="0" dirty="0">
                <a:solidFill>
                  <a:srgbClr val="D4D4D4"/>
                </a:solidFill>
                <a:effectLst/>
                <a:latin typeface="Consolas" panose="020B0609020204030204" pitchFamily="49" charset="0"/>
              </a:rPr>
              <a:t>  </a:t>
            </a:r>
            <a:r>
              <a:rPr lang="en-US" sz="800" b="0" dirty="0">
                <a:solidFill>
                  <a:srgbClr val="9CDCFE"/>
                </a:solidFill>
                <a:effectLst/>
                <a:latin typeface="Consolas" panose="020B0609020204030204" pitchFamily="49" charset="0"/>
              </a:rPr>
              <a:t>x</a:t>
            </a:r>
            <a:r>
              <a:rPr lang="en-US" sz="800" b="0" dirty="0">
                <a:solidFill>
                  <a:srgbClr val="D4D4D4"/>
                </a:solidFill>
                <a:effectLst/>
                <a:latin typeface="Consolas" panose="020B0609020204030204" pitchFamily="49" charset="0"/>
              </a:rPr>
              <a:t>.</a:t>
            </a:r>
            <a:r>
              <a:rPr lang="en-US" sz="800" b="0" dirty="0">
                <a:solidFill>
                  <a:srgbClr val="DCDCAA"/>
                </a:solidFill>
                <a:effectLst/>
                <a:latin typeface="Consolas" panose="020B0609020204030204" pitchFamily="49" charset="0"/>
              </a:rPr>
              <a:t>remove</a:t>
            </a:r>
            <a:r>
              <a:rPr lang="en-US" sz="800" b="0" dirty="0">
                <a:solidFill>
                  <a:srgbClr val="D4D4D4"/>
                </a:solidFill>
                <a:effectLst/>
                <a:latin typeface="Consolas" panose="020B0609020204030204" pitchFamily="49" charset="0"/>
              </a:rPr>
              <a:t>(</a:t>
            </a:r>
            <a:r>
              <a:rPr lang="en-US" sz="800" b="0" dirty="0">
                <a:solidFill>
                  <a:srgbClr val="B5CEA8"/>
                </a:solidFill>
                <a:effectLst/>
                <a:latin typeface="Consolas" panose="020B0609020204030204" pitchFamily="49" charset="0"/>
              </a:rPr>
              <a:t>3</a:t>
            </a:r>
            <a:r>
              <a:rPr lang="en-US" sz="800" b="0" dirty="0">
                <a:solidFill>
                  <a:srgbClr val="D4D4D4"/>
                </a:solidFill>
                <a:effectLst/>
                <a:latin typeface="Consolas" panose="020B0609020204030204" pitchFamily="49" charset="0"/>
              </a:rPr>
              <a:t>);</a:t>
            </a:r>
          </a:p>
          <a:p>
            <a:pPr algn="l"/>
            <a:r>
              <a:rPr lang="en-US" sz="800" b="0" dirty="0">
                <a:solidFill>
                  <a:srgbClr val="D4D4D4"/>
                </a:solidFill>
                <a:effectLst/>
                <a:latin typeface="Consolas" panose="020B0609020204030204" pitchFamily="49" charset="0"/>
              </a:rPr>
              <a:t>  </a:t>
            </a:r>
            <a:r>
              <a:rPr lang="en-US" sz="800" b="0" dirty="0">
                <a:solidFill>
                  <a:srgbClr val="9CDCFE"/>
                </a:solidFill>
                <a:effectLst/>
                <a:latin typeface="Consolas" panose="020B0609020204030204" pitchFamily="49" charset="0"/>
              </a:rPr>
              <a:t>y</a:t>
            </a:r>
            <a:r>
              <a:rPr lang="en-US" sz="800" b="0" dirty="0">
                <a:solidFill>
                  <a:srgbClr val="D4D4D4"/>
                </a:solidFill>
                <a:effectLst/>
                <a:latin typeface="Consolas" panose="020B0609020204030204" pitchFamily="49" charset="0"/>
              </a:rPr>
              <a:t>.</a:t>
            </a:r>
            <a:r>
              <a:rPr lang="en-US" sz="800" b="0" dirty="0">
                <a:solidFill>
                  <a:srgbClr val="DCDCAA"/>
                </a:solidFill>
                <a:effectLst/>
                <a:latin typeface="Consolas" panose="020B0609020204030204" pitchFamily="49" charset="0"/>
              </a:rPr>
              <a:t>add</a:t>
            </a:r>
            <a:r>
              <a:rPr lang="en-US" sz="800" b="0" dirty="0">
                <a:solidFill>
                  <a:srgbClr val="D4D4D4"/>
                </a:solidFill>
                <a:effectLst/>
                <a:latin typeface="Consolas" panose="020B0609020204030204" pitchFamily="49" charset="0"/>
              </a:rPr>
              <a:t>(</a:t>
            </a:r>
            <a:r>
              <a:rPr lang="en-US" sz="800" b="0" dirty="0">
                <a:solidFill>
                  <a:srgbClr val="B5CEA8"/>
                </a:solidFill>
                <a:effectLst/>
                <a:latin typeface="Consolas" panose="020B0609020204030204" pitchFamily="49" charset="0"/>
              </a:rPr>
              <a:t>3</a:t>
            </a:r>
            <a:r>
              <a:rPr lang="en-US" sz="800" b="0" dirty="0">
                <a:solidFill>
                  <a:srgbClr val="D4D4D4"/>
                </a:solidFill>
                <a:effectLst/>
                <a:latin typeface="Consolas" panose="020B0609020204030204" pitchFamily="49" charset="0"/>
              </a:rPr>
              <a:t>);</a:t>
            </a:r>
          </a:p>
          <a:p>
            <a:pPr algn="l"/>
            <a:r>
              <a:rPr lang="en-US" sz="800" b="0" dirty="0">
                <a:solidFill>
                  <a:srgbClr val="D4D4D4"/>
                </a:solidFill>
                <a:effectLst/>
                <a:latin typeface="Consolas" panose="020B0609020204030204" pitchFamily="49" charset="0"/>
              </a:rPr>
              <a:t>}</a:t>
            </a:r>
          </a:p>
          <a:p>
            <a:pPr algn="r" eaLnBrk="0" hangingPunct="0"/>
            <a:endParaRPr lang="en-US" sz="800" b="1" dirty="0">
              <a:solidFill>
                <a:schemeClr val="bg1"/>
              </a:solidFill>
              <a:latin typeface="Arial" panose="020B0604020202020204" pitchFamily="34" charset="0"/>
            </a:endParaRPr>
          </a:p>
        </p:txBody>
      </p:sp>
      <p:sp>
        <p:nvSpPr>
          <p:cNvPr id="4" name="Title 3">
            <a:extLst>
              <a:ext uri="{FF2B5EF4-FFF2-40B4-BE49-F238E27FC236}">
                <a16:creationId xmlns:a16="http://schemas.microsoft.com/office/drawing/2014/main" id="{C9EC07AF-64E4-31FF-E556-1DB2739A663C}"/>
              </a:ext>
            </a:extLst>
          </p:cNvPr>
          <p:cNvSpPr>
            <a:spLocks noGrp="1"/>
          </p:cNvSpPr>
          <p:nvPr>
            <p:ph type="title"/>
          </p:nvPr>
        </p:nvSpPr>
        <p:spPr/>
        <p:txBody>
          <a:bodyPr/>
          <a:lstStyle/>
          <a:p>
            <a:r>
              <a:rPr lang="en-US" sz="4400" dirty="0">
                <a:solidFill>
                  <a:srgbClr val="FFFF00"/>
                </a:solidFill>
                <a:latin typeface="Arial" panose="020B0604020202020204" pitchFamily="34" charset="0"/>
                <a:cs typeface="Arial" panose="020B0604020202020204" pitchFamily="34" charset="0"/>
              </a:rPr>
              <a:t>Scaling before multicore</a:t>
            </a:r>
          </a:p>
        </p:txBody>
      </p:sp>
    </p:spTree>
    <p:extLst>
      <p:ext uri="{BB962C8B-B14F-4D97-AF65-F5344CB8AC3E}">
        <p14:creationId xmlns:p14="http://schemas.microsoft.com/office/powerpoint/2010/main" val="6046150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54" name="Rectangle 54"/>
          <p:cNvSpPr>
            <a:spLocks noChangeArrowheads="1"/>
          </p:cNvSpPr>
          <p:nvPr/>
        </p:nvSpPr>
        <p:spPr bwMode="auto">
          <a:xfrm>
            <a:off x="2875618" y="2085514"/>
            <a:ext cx="4935537" cy="1176338"/>
          </a:xfrm>
          <a:prstGeom prst="rect">
            <a:avLst/>
          </a:prstGeom>
          <a:solidFill>
            <a:schemeClr val="bg1">
              <a:alpha val="50000"/>
            </a:schemeClr>
          </a:solidFill>
          <a:ln w="9525">
            <a:noFill/>
            <a:miter lim="800000"/>
            <a:headEnd/>
            <a:tailEnd/>
          </a:ln>
          <a:effectLst/>
        </p:spPr>
        <p:txBody>
          <a:bodyPr wrap="none" anchor="ctr"/>
          <a:lstStyle/>
          <a:p>
            <a:pPr algn="ctr">
              <a:defRPr/>
            </a:pPr>
            <a:endParaRPr lang="en-US" sz="2400" dirty="0">
              <a:effectLst>
                <a:outerShdw blurRad="38100" dist="38100" dir="2700000" algn="tl">
                  <a:srgbClr val="C0C0C0"/>
                </a:outerShdw>
              </a:effectLst>
              <a:latin typeface="Arial" panose="020B0604020202020204" pitchFamily="34" charset="0"/>
              <a:cs typeface="Times New Roman" pitchFamily="18" charset="0"/>
            </a:endParaRPr>
          </a:p>
        </p:txBody>
      </p:sp>
      <p:grpSp>
        <p:nvGrpSpPr>
          <p:cNvPr id="56" name="Group 55">
            <a:extLst>
              <a:ext uri="{FF2B5EF4-FFF2-40B4-BE49-F238E27FC236}">
                <a16:creationId xmlns:a16="http://schemas.microsoft.com/office/drawing/2014/main" id="{B7AB02A4-12BF-B9E1-6913-1694328EC643}"/>
              </a:ext>
            </a:extLst>
          </p:cNvPr>
          <p:cNvGrpSpPr/>
          <p:nvPr/>
        </p:nvGrpSpPr>
        <p:grpSpPr>
          <a:xfrm>
            <a:off x="6220319" y="2784529"/>
            <a:ext cx="2119086" cy="1634062"/>
            <a:chOff x="3009356" y="5265267"/>
            <a:chExt cx="2119086" cy="1634062"/>
          </a:xfrm>
        </p:grpSpPr>
        <p:grpSp>
          <p:nvGrpSpPr>
            <p:cNvPr id="42" name="Group 41">
              <a:extLst>
                <a:ext uri="{FF2B5EF4-FFF2-40B4-BE49-F238E27FC236}">
                  <a16:creationId xmlns:a16="http://schemas.microsoft.com/office/drawing/2014/main" id="{B116BBA5-6B3C-2767-333D-863F7A8551A3}"/>
                </a:ext>
              </a:extLst>
            </p:cNvPr>
            <p:cNvGrpSpPr/>
            <p:nvPr/>
          </p:nvGrpSpPr>
          <p:grpSpPr>
            <a:xfrm>
              <a:off x="3009356" y="5265267"/>
              <a:ext cx="1562644" cy="1075600"/>
              <a:chOff x="2643534" y="5121871"/>
              <a:chExt cx="1562644" cy="1075600"/>
            </a:xfrm>
          </p:grpSpPr>
          <p:grpSp>
            <p:nvGrpSpPr>
              <p:cNvPr id="43" name="Group 42">
                <a:extLst>
                  <a:ext uri="{FF2B5EF4-FFF2-40B4-BE49-F238E27FC236}">
                    <a16:creationId xmlns:a16="http://schemas.microsoft.com/office/drawing/2014/main" id="{8C5D7A8F-2FE9-5DC0-6258-FB5DAB203A1F}"/>
                  </a:ext>
                </a:extLst>
              </p:cNvPr>
              <p:cNvGrpSpPr/>
              <p:nvPr/>
            </p:nvGrpSpPr>
            <p:grpSpPr>
              <a:xfrm>
                <a:off x="2643534" y="5121871"/>
                <a:ext cx="1267619" cy="796369"/>
                <a:chOff x="2709863" y="5348843"/>
                <a:chExt cx="1267619" cy="796369"/>
              </a:xfrm>
            </p:grpSpPr>
            <p:sp>
              <p:nvSpPr>
                <p:cNvPr id="47" name="Rectangle 3">
                  <a:extLst>
                    <a:ext uri="{FF2B5EF4-FFF2-40B4-BE49-F238E27FC236}">
                      <a16:creationId xmlns:a16="http://schemas.microsoft.com/office/drawing/2014/main" id="{5D3CEE75-928B-5894-191C-96606ADEE8E4}"/>
                    </a:ext>
                  </a:extLst>
                </p:cNvPr>
                <p:cNvSpPr>
                  <a:spLocks noChangeArrowheads="1"/>
                </p:cNvSpPr>
                <p:nvPr/>
              </p:nvSpPr>
              <p:spPr bwMode="auto">
                <a:xfrm>
                  <a:off x="2709863" y="5348843"/>
                  <a:ext cx="1125538" cy="652462"/>
                </a:xfrm>
                <a:prstGeom prst="rect">
                  <a:avLst/>
                </a:prstGeom>
                <a:solidFill>
                  <a:schemeClr val="bg1"/>
                </a:solidFill>
                <a:ln w="9525">
                  <a:solidFill>
                    <a:schemeClr val="tx1"/>
                  </a:solidFill>
                  <a:miter lim="800000"/>
                  <a:headEnd/>
                  <a:tailEnd/>
                </a:ln>
              </p:spPr>
              <p:txBody>
                <a:bodyPr wrap="none" anchor="ctr"/>
                <a:lstStyle/>
                <a:p>
                  <a:pPr algn="l"/>
                  <a:r>
                    <a:rPr lang="en-US" sz="800" b="0" dirty="0">
                      <a:solidFill>
                        <a:srgbClr val="D4D4D4"/>
                      </a:solidFill>
                      <a:effectLst/>
                      <a:latin typeface="Consolas" panose="020B0609020204030204" pitchFamily="49" charset="0"/>
                    </a:rPr>
                    <a:t>atomic {</a:t>
                  </a:r>
                </a:p>
                <a:p>
                  <a:pPr algn="l"/>
                  <a:r>
                    <a:rPr lang="en-US" sz="800" b="0" dirty="0">
                      <a:solidFill>
                        <a:srgbClr val="D4D4D4"/>
                      </a:solidFill>
                      <a:effectLst/>
                      <a:latin typeface="Consolas" panose="020B0609020204030204" pitchFamily="49" charset="0"/>
                    </a:rPr>
                    <a:t>  </a:t>
                  </a:r>
                  <a:r>
                    <a:rPr lang="en-US" sz="800" b="0" dirty="0">
                      <a:solidFill>
                        <a:srgbClr val="9CDCFE"/>
                      </a:solidFill>
                      <a:effectLst/>
                      <a:latin typeface="Consolas" panose="020B0609020204030204" pitchFamily="49" charset="0"/>
                    </a:rPr>
                    <a:t>x</a:t>
                  </a:r>
                  <a:r>
                    <a:rPr lang="en-US" sz="800" b="0" dirty="0">
                      <a:solidFill>
                        <a:srgbClr val="D4D4D4"/>
                      </a:solidFill>
                      <a:effectLst/>
                      <a:latin typeface="Consolas" panose="020B0609020204030204" pitchFamily="49" charset="0"/>
                    </a:rPr>
                    <a:t>.</a:t>
                  </a:r>
                  <a:r>
                    <a:rPr lang="en-US" sz="800" b="0" dirty="0">
                      <a:solidFill>
                        <a:srgbClr val="DCDCAA"/>
                      </a:solidFill>
                      <a:effectLst/>
                      <a:latin typeface="Consolas" panose="020B0609020204030204" pitchFamily="49" charset="0"/>
                    </a:rPr>
                    <a:t>remove</a:t>
                  </a:r>
                  <a:r>
                    <a:rPr lang="en-US" sz="800" b="0" dirty="0">
                      <a:solidFill>
                        <a:srgbClr val="D4D4D4"/>
                      </a:solidFill>
                      <a:effectLst/>
                      <a:latin typeface="Consolas" panose="020B0609020204030204" pitchFamily="49" charset="0"/>
                    </a:rPr>
                    <a:t>(</a:t>
                  </a:r>
                  <a:r>
                    <a:rPr lang="en-US" sz="800" b="0" dirty="0">
                      <a:solidFill>
                        <a:srgbClr val="B5CEA8"/>
                      </a:solidFill>
                      <a:effectLst/>
                      <a:latin typeface="Consolas" panose="020B0609020204030204" pitchFamily="49" charset="0"/>
                    </a:rPr>
                    <a:t>3</a:t>
                  </a:r>
                  <a:r>
                    <a:rPr lang="en-US" sz="800" b="0" dirty="0">
                      <a:solidFill>
                        <a:srgbClr val="D4D4D4"/>
                      </a:solidFill>
                      <a:effectLst/>
                      <a:latin typeface="Consolas" panose="020B0609020204030204" pitchFamily="49" charset="0"/>
                    </a:rPr>
                    <a:t>);</a:t>
                  </a:r>
                </a:p>
                <a:p>
                  <a:pPr algn="l"/>
                  <a:r>
                    <a:rPr lang="en-US" sz="800" b="0" dirty="0">
                      <a:solidFill>
                        <a:srgbClr val="D4D4D4"/>
                      </a:solidFill>
                      <a:effectLst/>
                      <a:latin typeface="Consolas" panose="020B0609020204030204" pitchFamily="49" charset="0"/>
                    </a:rPr>
                    <a:t>  </a:t>
                  </a:r>
                  <a:r>
                    <a:rPr lang="en-US" sz="800" b="0" dirty="0">
                      <a:solidFill>
                        <a:srgbClr val="9CDCFE"/>
                      </a:solidFill>
                      <a:effectLst/>
                      <a:latin typeface="Consolas" panose="020B0609020204030204" pitchFamily="49" charset="0"/>
                    </a:rPr>
                    <a:t>y</a:t>
                  </a:r>
                  <a:r>
                    <a:rPr lang="en-US" sz="800" b="0" dirty="0">
                      <a:solidFill>
                        <a:srgbClr val="D4D4D4"/>
                      </a:solidFill>
                      <a:effectLst/>
                      <a:latin typeface="Consolas" panose="020B0609020204030204" pitchFamily="49" charset="0"/>
                    </a:rPr>
                    <a:t>.</a:t>
                  </a:r>
                  <a:r>
                    <a:rPr lang="en-US" sz="800" b="0" dirty="0">
                      <a:solidFill>
                        <a:srgbClr val="DCDCAA"/>
                      </a:solidFill>
                      <a:effectLst/>
                      <a:latin typeface="Consolas" panose="020B0609020204030204" pitchFamily="49" charset="0"/>
                    </a:rPr>
                    <a:t>add</a:t>
                  </a:r>
                  <a:r>
                    <a:rPr lang="en-US" sz="800" b="0" dirty="0">
                      <a:solidFill>
                        <a:srgbClr val="D4D4D4"/>
                      </a:solidFill>
                      <a:effectLst/>
                      <a:latin typeface="Consolas" panose="020B0609020204030204" pitchFamily="49" charset="0"/>
                    </a:rPr>
                    <a:t>(</a:t>
                  </a:r>
                  <a:r>
                    <a:rPr lang="en-US" sz="800" b="0" dirty="0">
                      <a:solidFill>
                        <a:srgbClr val="B5CEA8"/>
                      </a:solidFill>
                      <a:effectLst/>
                      <a:latin typeface="Consolas" panose="020B0609020204030204" pitchFamily="49" charset="0"/>
                    </a:rPr>
                    <a:t>3</a:t>
                  </a:r>
                  <a:r>
                    <a:rPr lang="en-US" sz="800" b="0" dirty="0">
                      <a:solidFill>
                        <a:srgbClr val="D4D4D4"/>
                      </a:solidFill>
                      <a:effectLst/>
                      <a:latin typeface="Consolas" panose="020B0609020204030204" pitchFamily="49" charset="0"/>
                    </a:rPr>
                    <a:t>);</a:t>
                  </a:r>
                </a:p>
                <a:p>
                  <a:pPr algn="l"/>
                  <a:r>
                    <a:rPr lang="en-US" sz="800" b="0" dirty="0">
                      <a:solidFill>
                        <a:srgbClr val="D4D4D4"/>
                      </a:solidFill>
                      <a:effectLst/>
                      <a:latin typeface="Consolas" panose="020B0609020204030204" pitchFamily="49" charset="0"/>
                    </a:rPr>
                    <a:t>}</a:t>
                  </a:r>
                </a:p>
                <a:p>
                  <a:pPr algn="r" eaLnBrk="0" hangingPunct="0"/>
                  <a:endParaRPr lang="en-US" sz="800" b="1" dirty="0">
                    <a:solidFill>
                      <a:schemeClr val="bg1"/>
                    </a:solidFill>
                    <a:latin typeface="Arial" panose="020B0604020202020204" pitchFamily="34" charset="0"/>
                  </a:endParaRPr>
                </a:p>
              </p:txBody>
            </p:sp>
            <p:sp>
              <p:nvSpPr>
                <p:cNvPr id="48" name="Rectangle 3">
                  <a:extLst>
                    <a:ext uri="{FF2B5EF4-FFF2-40B4-BE49-F238E27FC236}">
                      <a16:creationId xmlns:a16="http://schemas.microsoft.com/office/drawing/2014/main" id="{6AFD87E4-0583-FD30-6C14-DFD17ED0B7C1}"/>
                    </a:ext>
                  </a:extLst>
                </p:cNvPr>
                <p:cNvSpPr>
                  <a:spLocks noChangeArrowheads="1"/>
                </p:cNvSpPr>
                <p:nvPr/>
              </p:nvSpPr>
              <p:spPr bwMode="auto">
                <a:xfrm>
                  <a:off x="2851944" y="5492750"/>
                  <a:ext cx="1125538" cy="652462"/>
                </a:xfrm>
                <a:prstGeom prst="rect">
                  <a:avLst/>
                </a:prstGeom>
                <a:solidFill>
                  <a:schemeClr val="bg1"/>
                </a:solidFill>
                <a:ln w="9525">
                  <a:solidFill>
                    <a:schemeClr val="tx1"/>
                  </a:solidFill>
                  <a:miter lim="800000"/>
                  <a:headEnd/>
                  <a:tailEnd/>
                </a:ln>
              </p:spPr>
              <p:txBody>
                <a:bodyPr wrap="none" anchor="ctr"/>
                <a:lstStyle/>
                <a:p>
                  <a:pPr algn="l"/>
                  <a:r>
                    <a:rPr lang="en-US" sz="800" b="0" dirty="0">
                      <a:solidFill>
                        <a:srgbClr val="D4D4D4"/>
                      </a:solidFill>
                      <a:effectLst/>
                      <a:latin typeface="Consolas" panose="020B0609020204030204" pitchFamily="49" charset="0"/>
                    </a:rPr>
                    <a:t>atomic {</a:t>
                  </a:r>
                </a:p>
                <a:p>
                  <a:pPr algn="l"/>
                  <a:r>
                    <a:rPr lang="en-US" sz="800" b="0" dirty="0">
                      <a:solidFill>
                        <a:srgbClr val="D4D4D4"/>
                      </a:solidFill>
                      <a:effectLst/>
                      <a:latin typeface="Consolas" panose="020B0609020204030204" pitchFamily="49" charset="0"/>
                    </a:rPr>
                    <a:t>  </a:t>
                  </a:r>
                  <a:r>
                    <a:rPr lang="en-US" sz="800" b="0" dirty="0">
                      <a:solidFill>
                        <a:srgbClr val="9CDCFE"/>
                      </a:solidFill>
                      <a:effectLst/>
                      <a:latin typeface="Consolas" panose="020B0609020204030204" pitchFamily="49" charset="0"/>
                    </a:rPr>
                    <a:t>x</a:t>
                  </a:r>
                  <a:r>
                    <a:rPr lang="en-US" sz="800" b="0" dirty="0">
                      <a:solidFill>
                        <a:srgbClr val="D4D4D4"/>
                      </a:solidFill>
                      <a:effectLst/>
                      <a:latin typeface="Consolas" panose="020B0609020204030204" pitchFamily="49" charset="0"/>
                    </a:rPr>
                    <a:t>.</a:t>
                  </a:r>
                  <a:r>
                    <a:rPr lang="en-US" sz="800" b="0" dirty="0">
                      <a:solidFill>
                        <a:srgbClr val="DCDCAA"/>
                      </a:solidFill>
                      <a:effectLst/>
                      <a:latin typeface="Consolas" panose="020B0609020204030204" pitchFamily="49" charset="0"/>
                    </a:rPr>
                    <a:t>remove</a:t>
                  </a:r>
                  <a:r>
                    <a:rPr lang="en-US" sz="800" b="0" dirty="0">
                      <a:solidFill>
                        <a:srgbClr val="D4D4D4"/>
                      </a:solidFill>
                      <a:effectLst/>
                      <a:latin typeface="Consolas" panose="020B0609020204030204" pitchFamily="49" charset="0"/>
                    </a:rPr>
                    <a:t>(</a:t>
                  </a:r>
                  <a:r>
                    <a:rPr lang="en-US" sz="800" b="0" dirty="0">
                      <a:solidFill>
                        <a:srgbClr val="B5CEA8"/>
                      </a:solidFill>
                      <a:effectLst/>
                      <a:latin typeface="Consolas" panose="020B0609020204030204" pitchFamily="49" charset="0"/>
                    </a:rPr>
                    <a:t>3</a:t>
                  </a:r>
                  <a:r>
                    <a:rPr lang="en-US" sz="800" b="0" dirty="0">
                      <a:solidFill>
                        <a:srgbClr val="D4D4D4"/>
                      </a:solidFill>
                      <a:effectLst/>
                      <a:latin typeface="Consolas" panose="020B0609020204030204" pitchFamily="49" charset="0"/>
                    </a:rPr>
                    <a:t>);</a:t>
                  </a:r>
                </a:p>
                <a:p>
                  <a:pPr algn="l"/>
                  <a:r>
                    <a:rPr lang="en-US" sz="800" b="0" dirty="0">
                      <a:solidFill>
                        <a:srgbClr val="D4D4D4"/>
                      </a:solidFill>
                      <a:effectLst/>
                      <a:latin typeface="Consolas" panose="020B0609020204030204" pitchFamily="49" charset="0"/>
                    </a:rPr>
                    <a:t>  </a:t>
                  </a:r>
                  <a:r>
                    <a:rPr lang="en-US" sz="800" b="0" dirty="0">
                      <a:solidFill>
                        <a:srgbClr val="9CDCFE"/>
                      </a:solidFill>
                      <a:effectLst/>
                      <a:latin typeface="Consolas" panose="020B0609020204030204" pitchFamily="49" charset="0"/>
                    </a:rPr>
                    <a:t>y</a:t>
                  </a:r>
                  <a:r>
                    <a:rPr lang="en-US" sz="800" b="0" dirty="0">
                      <a:solidFill>
                        <a:srgbClr val="D4D4D4"/>
                      </a:solidFill>
                      <a:effectLst/>
                      <a:latin typeface="Consolas" panose="020B0609020204030204" pitchFamily="49" charset="0"/>
                    </a:rPr>
                    <a:t>.</a:t>
                  </a:r>
                  <a:r>
                    <a:rPr lang="en-US" sz="800" b="0" dirty="0">
                      <a:solidFill>
                        <a:srgbClr val="DCDCAA"/>
                      </a:solidFill>
                      <a:effectLst/>
                      <a:latin typeface="Consolas" panose="020B0609020204030204" pitchFamily="49" charset="0"/>
                    </a:rPr>
                    <a:t>add</a:t>
                  </a:r>
                  <a:r>
                    <a:rPr lang="en-US" sz="800" b="0" dirty="0">
                      <a:solidFill>
                        <a:srgbClr val="D4D4D4"/>
                      </a:solidFill>
                      <a:effectLst/>
                      <a:latin typeface="Consolas" panose="020B0609020204030204" pitchFamily="49" charset="0"/>
                    </a:rPr>
                    <a:t>(</a:t>
                  </a:r>
                  <a:r>
                    <a:rPr lang="en-US" sz="800" b="0" dirty="0">
                      <a:solidFill>
                        <a:srgbClr val="B5CEA8"/>
                      </a:solidFill>
                      <a:effectLst/>
                      <a:latin typeface="Consolas" panose="020B0609020204030204" pitchFamily="49" charset="0"/>
                    </a:rPr>
                    <a:t>3</a:t>
                  </a:r>
                  <a:r>
                    <a:rPr lang="en-US" sz="800" b="0" dirty="0">
                      <a:solidFill>
                        <a:srgbClr val="D4D4D4"/>
                      </a:solidFill>
                      <a:effectLst/>
                      <a:latin typeface="Consolas" panose="020B0609020204030204" pitchFamily="49" charset="0"/>
                    </a:rPr>
                    <a:t>);</a:t>
                  </a:r>
                </a:p>
                <a:p>
                  <a:pPr algn="l"/>
                  <a:r>
                    <a:rPr lang="en-US" sz="800" b="0" dirty="0">
                      <a:solidFill>
                        <a:srgbClr val="D4D4D4"/>
                      </a:solidFill>
                      <a:effectLst/>
                      <a:latin typeface="Consolas" panose="020B0609020204030204" pitchFamily="49" charset="0"/>
                    </a:rPr>
                    <a:t>}</a:t>
                  </a:r>
                </a:p>
                <a:p>
                  <a:pPr algn="r" eaLnBrk="0" hangingPunct="0"/>
                  <a:endParaRPr lang="en-US" sz="800" b="1" dirty="0">
                    <a:solidFill>
                      <a:schemeClr val="bg1"/>
                    </a:solidFill>
                    <a:latin typeface="Arial" panose="020B0604020202020204" pitchFamily="34" charset="0"/>
                  </a:endParaRPr>
                </a:p>
              </p:txBody>
            </p:sp>
          </p:grpSp>
          <p:grpSp>
            <p:nvGrpSpPr>
              <p:cNvPr id="44" name="Group 43">
                <a:extLst>
                  <a:ext uri="{FF2B5EF4-FFF2-40B4-BE49-F238E27FC236}">
                    <a16:creationId xmlns:a16="http://schemas.microsoft.com/office/drawing/2014/main" id="{B0797250-FB3C-8E91-4C42-CD6FE4302838}"/>
                  </a:ext>
                </a:extLst>
              </p:cNvPr>
              <p:cNvGrpSpPr/>
              <p:nvPr/>
            </p:nvGrpSpPr>
            <p:grpSpPr>
              <a:xfrm>
                <a:off x="2938559" y="5401102"/>
                <a:ext cx="1267619" cy="796369"/>
                <a:chOff x="2709863" y="5348843"/>
                <a:chExt cx="1267619" cy="796369"/>
              </a:xfrm>
            </p:grpSpPr>
            <p:sp>
              <p:nvSpPr>
                <p:cNvPr id="45" name="Rectangle 3">
                  <a:extLst>
                    <a:ext uri="{FF2B5EF4-FFF2-40B4-BE49-F238E27FC236}">
                      <a16:creationId xmlns:a16="http://schemas.microsoft.com/office/drawing/2014/main" id="{70101D1B-9D1E-0944-BA2D-1565603ADB9C}"/>
                    </a:ext>
                  </a:extLst>
                </p:cNvPr>
                <p:cNvSpPr>
                  <a:spLocks noChangeArrowheads="1"/>
                </p:cNvSpPr>
                <p:nvPr/>
              </p:nvSpPr>
              <p:spPr bwMode="auto">
                <a:xfrm>
                  <a:off x="2709863" y="5348843"/>
                  <a:ext cx="1125538" cy="652462"/>
                </a:xfrm>
                <a:prstGeom prst="rect">
                  <a:avLst/>
                </a:prstGeom>
                <a:solidFill>
                  <a:schemeClr val="bg1"/>
                </a:solidFill>
                <a:ln w="9525">
                  <a:solidFill>
                    <a:schemeClr val="tx1"/>
                  </a:solidFill>
                  <a:miter lim="800000"/>
                  <a:headEnd/>
                  <a:tailEnd/>
                </a:ln>
              </p:spPr>
              <p:txBody>
                <a:bodyPr wrap="none" anchor="ctr"/>
                <a:lstStyle/>
                <a:p>
                  <a:pPr algn="l"/>
                  <a:r>
                    <a:rPr lang="en-US" sz="800" b="0" dirty="0">
                      <a:solidFill>
                        <a:srgbClr val="D4D4D4"/>
                      </a:solidFill>
                      <a:effectLst/>
                      <a:latin typeface="Consolas" panose="020B0609020204030204" pitchFamily="49" charset="0"/>
                    </a:rPr>
                    <a:t>atomic {</a:t>
                  </a:r>
                </a:p>
                <a:p>
                  <a:pPr algn="l"/>
                  <a:r>
                    <a:rPr lang="en-US" sz="800" b="0" dirty="0">
                      <a:solidFill>
                        <a:srgbClr val="D4D4D4"/>
                      </a:solidFill>
                      <a:effectLst/>
                      <a:latin typeface="Consolas" panose="020B0609020204030204" pitchFamily="49" charset="0"/>
                    </a:rPr>
                    <a:t>  </a:t>
                  </a:r>
                  <a:r>
                    <a:rPr lang="en-US" sz="800" b="0" dirty="0">
                      <a:solidFill>
                        <a:srgbClr val="9CDCFE"/>
                      </a:solidFill>
                      <a:effectLst/>
                      <a:latin typeface="Consolas" panose="020B0609020204030204" pitchFamily="49" charset="0"/>
                    </a:rPr>
                    <a:t>x</a:t>
                  </a:r>
                  <a:r>
                    <a:rPr lang="en-US" sz="800" b="0" dirty="0">
                      <a:solidFill>
                        <a:srgbClr val="D4D4D4"/>
                      </a:solidFill>
                      <a:effectLst/>
                      <a:latin typeface="Consolas" panose="020B0609020204030204" pitchFamily="49" charset="0"/>
                    </a:rPr>
                    <a:t>.</a:t>
                  </a:r>
                  <a:r>
                    <a:rPr lang="en-US" sz="800" b="0" dirty="0">
                      <a:solidFill>
                        <a:srgbClr val="DCDCAA"/>
                      </a:solidFill>
                      <a:effectLst/>
                      <a:latin typeface="Consolas" panose="020B0609020204030204" pitchFamily="49" charset="0"/>
                    </a:rPr>
                    <a:t>remove</a:t>
                  </a:r>
                  <a:r>
                    <a:rPr lang="en-US" sz="800" b="0" dirty="0">
                      <a:solidFill>
                        <a:srgbClr val="D4D4D4"/>
                      </a:solidFill>
                      <a:effectLst/>
                      <a:latin typeface="Consolas" panose="020B0609020204030204" pitchFamily="49" charset="0"/>
                    </a:rPr>
                    <a:t>(</a:t>
                  </a:r>
                  <a:r>
                    <a:rPr lang="en-US" sz="800" b="0" dirty="0">
                      <a:solidFill>
                        <a:srgbClr val="B5CEA8"/>
                      </a:solidFill>
                      <a:effectLst/>
                      <a:latin typeface="Consolas" panose="020B0609020204030204" pitchFamily="49" charset="0"/>
                    </a:rPr>
                    <a:t>3</a:t>
                  </a:r>
                  <a:r>
                    <a:rPr lang="en-US" sz="800" b="0" dirty="0">
                      <a:solidFill>
                        <a:srgbClr val="D4D4D4"/>
                      </a:solidFill>
                      <a:effectLst/>
                      <a:latin typeface="Consolas" panose="020B0609020204030204" pitchFamily="49" charset="0"/>
                    </a:rPr>
                    <a:t>);</a:t>
                  </a:r>
                </a:p>
                <a:p>
                  <a:pPr algn="l"/>
                  <a:r>
                    <a:rPr lang="en-US" sz="800" b="0" dirty="0">
                      <a:solidFill>
                        <a:srgbClr val="D4D4D4"/>
                      </a:solidFill>
                      <a:effectLst/>
                      <a:latin typeface="Consolas" panose="020B0609020204030204" pitchFamily="49" charset="0"/>
                    </a:rPr>
                    <a:t>  </a:t>
                  </a:r>
                  <a:r>
                    <a:rPr lang="en-US" sz="800" b="0" dirty="0">
                      <a:solidFill>
                        <a:srgbClr val="9CDCFE"/>
                      </a:solidFill>
                      <a:effectLst/>
                      <a:latin typeface="Consolas" panose="020B0609020204030204" pitchFamily="49" charset="0"/>
                    </a:rPr>
                    <a:t>y</a:t>
                  </a:r>
                  <a:r>
                    <a:rPr lang="en-US" sz="800" b="0" dirty="0">
                      <a:solidFill>
                        <a:srgbClr val="D4D4D4"/>
                      </a:solidFill>
                      <a:effectLst/>
                      <a:latin typeface="Consolas" panose="020B0609020204030204" pitchFamily="49" charset="0"/>
                    </a:rPr>
                    <a:t>.</a:t>
                  </a:r>
                  <a:r>
                    <a:rPr lang="en-US" sz="800" b="0" dirty="0">
                      <a:solidFill>
                        <a:srgbClr val="DCDCAA"/>
                      </a:solidFill>
                      <a:effectLst/>
                      <a:latin typeface="Consolas" panose="020B0609020204030204" pitchFamily="49" charset="0"/>
                    </a:rPr>
                    <a:t>add</a:t>
                  </a:r>
                  <a:r>
                    <a:rPr lang="en-US" sz="800" b="0" dirty="0">
                      <a:solidFill>
                        <a:srgbClr val="D4D4D4"/>
                      </a:solidFill>
                      <a:effectLst/>
                      <a:latin typeface="Consolas" panose="020B0609020204030204" pitchFamily="49" charset="0"/>
                    </a:rPr>
                    <a:t>(</a:t>
                  </a:r>
                  <a:r>
                    <a:rPr lang="en-US" sz="800" b="0" dirty="0">
                      <a:solidFill>
                        <a:srgbClr val="B5CEA8"/>
                      </a:solidFill>
                      <a:effectLst/>
                      <a:latin typeface="Consolas" panose="020B0609020204030204" pitchFamily="49" charset="0"/>
                    </a:rPr>
                    <a:t>3</a:t>
                  </a:r>
                  <a:r>
                    <a:rPr lang="en-US" sz="800" b="0" dirty="0">
                      <a:solidFill>
                        <a:srgbClr val="D4D4D4"/>
                      </a:solidFill>
                      <a:effectLst/>
                      <a:latin typeface="Consolas" panose="020B0609020204030204" pitchFamily="49" charset="0"/>
                    </a:rPr>
                    <a:t>);</a:t>
                  </a:r>
                </a:p>
                <a:p>
                  <a:pPr algn="l"/>
                  <a:r>
                    <a:rPr lang="en-US" sz="800" b="0" dirty="0">
                      <a:solidFill>
                        <a:srgbClr val="D4D4D4"/>
                      </a:solidFill>
                      <a:effectLst/>
                      <a:latin typeface="Consolas" panose="020B0609020204030204" pitchFamily="49" charset="0"/>
                    </a:rPr>
                    <a:t>}</a:t>
                  </a:r>
                </a:p>
                <a:p>
                  <a:pPr algn="r" eaLnBrk="0" hangingPunct="0"/>
                  <a:endParaRPr lang="en-US" sz="800" b="1" dirty="0">
                    <a:solidFill>
                      <a:schemeClr val="bg1"/>
                    </a:solidFill>
                    <a:latin typeface="Arial" panose="020B0604020202020204" pitchFamily="34" charset="0"/>
                  </a:endParaRPr>
                </a:p>
              </p:txBody>
            </p:sp>
            <p:sp>
              <p:nvSpPr>
                <p:cNvPr id="46" name="Rectangle 3">
                  <a:extLst>
                    <a:ext uri="{FF2B5EF4-FFF2-40B4-BE49-F238E27FC236}">
                      <a16:creationId xmlns:a16="http://schemas.microsoft.com/office/drawing/2014/main" id="{3C51C7DC-CF7E-2B4F-2625-E4907C1A369C}"/>
                    </a:ext>
                  </a:extLst>
                </p:cNvPr>
                <p:cNvSpPr>
                  <a:spLocks noChangeArrowheads="1"/>
                </p:cNvSpPr>
                <p:nvPr/>
              </p:nvSpPr>
              <p:spPr bwMode="auto">
                <a:xfrm>
                  <a:off x="2851944" y="5492750"/>
                  <a:ext cx="1125538" cy="652462"/>
                </a:xfrm>
                <a:prstGeom prst="rect">
                  <a:avLst/>
                </a:prstGeom>
                <a:solidFill>
                  <a:schemeClr val="bg1"/>
                </a:solidFill>
                <a:ln w="9525">
                  <a:solidFill>
                    <a:schemeClr val="tx1"/>
                  </a:solidFill>
                  <a:miter lim="800000"/>
                  <a:headEnd/>
                  <a:tailEnd/>
                </a:ln>
              </p:spPr>
              <p:txBody>
                <a:bodyPr wrap="none" anchor="ctr"/>
                <a:lstStyle/>
                <a:p>
                  <a:pPr algn="l"/>
                  <a:r>
                    <a:rPr lang="en-US" sz="800" b="0" dirty="0">
                      <a:solidFill>
                        <a:srgbClr val="D4D4D4"/>
                      </a:solidFill>
                      <a:effectLst/>
                      <a:latin typeface="Consolas" panose="020B0609020204030204" pitchFamily="49" charset="0"/>
                    </a:rPr>
                    <a:t>atomic {</a:t>
                  </a:r>
                </a:p>
                <a:p>
                  <a:pPr algn="l"/>
                  <a:r>
                    <a:rPr lang="en-US" sz="800" b="0" dirty="0">
                      <a:solidFill>
                        <a:srgbClr val="D4D4D4"/>
                      </a:solidFill>
                      <a:effectLst/>
                      <a:latin typeface="Consolas" panose="020B0609020204030204" pitchFamily="49" charset="0"/>
                    </a:rPr>
                    <a:t>  </a:t>
                  </a:r>
                  <a:r>
                    <a:rPr lang="en-US" sz="800" b="0" dirty="0">
                      <a:solidFill>
                        <a:srgbClr val="9CDCFE"/>
                      </a:solidFill>
                      <a:effectLst/>
                      <a:latin typeface="Consolas" panose="020B0609020204030204" pitchFamily="49" charset="0"/>
                    </a:rPr>
                    <a:t>x</a:t>
                  </a:r>
                  <a:r>
                    <a:rPr lang="en-US" sz="800" b="0" dirty="0">
                      <a:solidFill>
                        <a:srgbClr val="D4D4D4"/>
                      </a:solidFill>
                      <a:effectLst/>
                      <a:latin typeface="Consolas" panose="020B0609020204030204" pitchFamily="49" charset="0"/>
                    </a:rPr>
                    <a:t>.</a:t>
                  </a:r>
                  <a:r>
                    <a:rPr lang="en-US" sz="800" b="0" dirty="0">
                      <a:solidFill>
                        <a:srgbClr val="DCDCAA"/>
                      </a:solidFill>
                      <a:effectLst/>
                      <a:latin typeface="Consolas" panose="020B0609020204030204" pitchFamily="49" charset="0"/>
                    </a:rPr>
                    <a:t>remove</a:t>
                  </a:r>
                  <a:r>
                    <a:rPr lang="en-US" sz="800" b="0" dirty="0">
                      <a:solidFill>
                        <a:srgbClr val="D4D4D4"/>
                      </a:solidFill>
                      <a:effectLst/>
                      <a:latin typeface="Consolas" panose="020B0609020204030204" pitchFamily="49" charset="0"/>
                    </a:rPr>
                    <a:t>(</a:t>
                  </a:r>
                  <a:r>
                    <a:rPr lang="en-US" sz="800" b="0" dirty="0">
                      <a:solidFill>
                        <a:srgbClr val="B5CEA8"/>
                      </a:solidFill>
                      <a:effectLst/>
                      <a:latin typeface="Consolas" panose="020B0609020204030204" pitchFamily="49" charset="0"/>
                    </a:rPr>
                    <a:t>3</a:t>
                  </a:r>
                  <a:r>
                    <a:rPr lang="en-US" sz="800" b="0" dirty="0">
                      <a:solidFill>
                        <a:srgbClr val="D4D4D4"/>
                      </a:solidFill>
                      <a:effectLst/>
                      <a:latin typeface="Consolas" panose="020B0609020204030204" pitchFamily="49" charset="0"/>
                    </a:rPr>
                    <a:t>);</a:t>
                  </a:r>
                </a:p>
                <a:p>
                  <a:pPr algn="l"/>
                  <a:r>
                    <a:rPr lang="en-US" sz="800" b="0" dirty="0">
                      <a:solidFill>
                        <a:srgbClr val="D4D4D4"/>
                      </a:solidFill>
                      <a:effectLst/>
                      <a:latin typeface="Consolas" panose="020B0609020204030204" pitchFamily="49" charset="0"/>
                    </a:rPr>
                    <a:t>  </a:t>
                  </a:r>
                  <a:r>
                    <a:rPr lang="en-US" sz="800" b="0" dirty="0">
                      <a:solidFill>
                        <a:srgbClr val="9CDCFE"/>
                      </a:solidFill>
                      <a:effectLst/>
                      <a:latin typeface="Consolas" panose="020B0609020204030204" pitchFamily="49" charset="0"/>
                    </a:rPr>
                    <a:t>y</a:t>
                  </a:r>
                  <a:r>
                    <a:rPr lang="en-US" sz="800" b="0" dirty="0">
                      <a:solidFill>
                        <a:srgbClr val="D4D4D4"/>
                      </a:solidFill>
                      <a:effectLst/>
                      <a:latin typeface="Consolas" panose="020B0609020204030204" pitchFamily="49" charset="0"/>
                    </a:rPr>
                    <a:t>.</a:t>
                  </a:r>
                  <a:r>
                    <a:rPr lang="en-US" sz="800" b="0" dirty="0">
                      <a:solidFill>
                        <a:srgbClr val="DCDCAA"/>
                      </a:solidFill>
                      <a:effectLst/>
                      <a:latin typeface="Consolas" panose="020B0609020204030204" pitchFamily="49" charset="0"/>
                    </a:rPr>
                    <a:t>add</a:t>
                  </a:r>
                  <a:r>
                    <a:rPr lang="en-US" sz="800" b="0" dirty="0">
                      <a:solidFill>
                        <a:srgbClr val="D4D4D4"/>
                      </a:solidFill>
                      <a:effectLst/>
                      <a:latin typeface="Consolas" panose="020B0609020204030204" pitchFamily="49" charset="0"/>
                    </a:rPr>
                    <a:t>(</a:t>
                  </a:r>
                  <a:r>
                    <a:rPr lang="en-US" sz="800" b="0" dirty="0">
                      <a:solidFill>
                        <a:srgbClr val="B5CEA8"/>
                      </a:solidFill>
                      <a:effectLst/>
                      <a:latin typeface="Consolas" panose="020B0609020204030204" pitchFamily="49" charset="0"/>
                    </a:rPr>
                    <a:t>3</a:t>
                  </a:r>
                  <a:r>
                    <a:rPr lang="en-US" sz="800" b="0" dirty="0">
                      <a:solidFill>
                        <a:srgbClr val="D4D4D4"/>
                      </a:solidFill>
                      <a:effectLst/>
                      <a:latin typeface="Consolas" panose="020B0609020204030204" pitchFamily="49" charset="0"/>
                    </a:rPr>
                    <a:t>);</a:t>
                  </a:r>
                </a:p>
                <a:p>
                  <a:pPr algn="l"/>
                  <a:r>
                    <a:rPr lang="en-US" sz="800" b="0" dirty="0">
                      <a:solidFill>
                        <a:srgbClr val="D4D4D4"/>
                      </a:solidFill>
                      <a:effectLst/>
                      <a:latin typeface="Consolas" panose="020B0609020204030204" pitchFamily="49" charset="0"/>
                    </a:rPr>
                    <a:t>}</a:t>
                  </a:r>
                </a:p>
                <a:p>
                  <a:pPr algn="r" eaLnBrk="0" hangingPunct="0"/>
                  <a:endParaRPr lang="en-US" sz="800" b="1" dirty="0">
                    <a:solidFill>
                      <a:schemeClr val="bg1"/>
                    </a:solidFill>
                    <a:latin typeface="Arial" panose="020B0604020202020204" pitchFamily="34" charset="0"/>
                  </a:endParaRPr>
                </a:p>
              </p:txBody>
            </p:sp>
          </p:grpSp>
        </p:grpSp>
        <p:grpSp>
          <p:nvGrpSpPr>
            <p:cNvPr id="49" name="Group 48">
              <a:extLst>
                <a:ext uri="{FF2B5EF4-FFF2-40B4-BE49-F238E27FC236}">
                  <a16:creationId xmlns:a16="http://schemas.microsoft.com/office/drawing/2014/main" id="{751F5806-68C1-64F1-D434-1B3AF4455755}"/>
                </a:ext>
              </a:extLst>
            </p:cNvPr>
            <p:cNvGrpSpPr/>
            <p:nvPr/>
          </p:nvGrpSpPr>
          <p:grpSpPr>
            <a:xfrm>
              <a:off x="3565798" y="5823729"/>
              <a:ext cx="1562644" cy="1075600"/>
              <a:chOff x="2643534" y="5121871"/>
              <a:chExt cx="1562644" cy="1075600"/>
            </a:xfrm>
          </p:grpSpPr>
          <p:grpSp>
            <p:nvGrpSpPr>
              <p:cNvPr id="50" name="Group 49">
                <a:extLst>
                  <a:ext uri="{FF2B5EF4-FFF2-40B4-BE49-F238E27FC236}">
                    <a16:creationId xmlns:a16="http://schemas.microsoft.com/office/drawing/2014/main" id="{2ED822BB-74EC-FA58-6225-0CFEB77069F6}"/>
                  </a:ext>
                </a:extLst>
              </p:cNvPr>
              <p:cNvGrpSpPr/>
              <p:nvPr/>
            </p:nvGrpSpPr>
            <p:grpSpPr>
              <a:xfrm>
                <a:off x="2643534" y="5121871"/>
                <a:ext cx="1267619" cy="796369"/>
                <a:chOff x="2709863" y="5348843"/>
                <a:chExt cx="1267619" cy="796369"/>
              </a:xfrm>
            </p:grpSpPr>
            <p:sp>
              <p:nvSpPr>
                <p:cNvPr id="54" name="Rectangle 3">
                  <a:extLst>
                    <a:ext uri="{FF2B5EF4-FFF2-40B4-BE49-F238E27FC236}">
                      <a16:creationId xmlns:a16="http://schemas.microsoft.com/office/drawing/2014/main" id="{763E9BDA-6E79-160A-8723-0293C98BF042}"/>
                    </a:ext>
                  </a:extLst>
                </p:cNvPr>
                <p:cNvSpPr>
                  <a:spLocks noChangeArrowheads="1"/>
                </p:cNvSpPr>
                <p:nvPr/>
              </p:nvSpPr>
              <p:spPr bwMode="auto">
                <a:xfrm>
                  <a:off x="2709863" y="5348843"/>
                  <a:ext cx="1125538" cy="652462"/>
                </a:xfrm>
                <a:prstGeom prst="rect">
                  <a:avLst/>
                </a:prstGeom>
                <a:solidFill>
                  <a:schemeClr val="bg1"/>
                </a:solidFill>
                <a:ln w="9525">
                  <a:solidFill>
                    <a:schemeClr val="tx1"/>
                  </a:solidFill>
                  <a:miter lim="800000"/>
                  <a:headEnd/>
                  <a:tailEnd/>
                </a:ln>
              </p:spPr>
              <p:txBody>
                <a:bodyPr wrap="none" anchor="ctr"/>
                <a:lstStyle/>
                <a:p>
                  <a:pPr algn="l"/>
                  <a:r>
                    <a:rPr lang="en-US" sz="800" b="0" dirty="0">
                      <a:solidFill>
                        <a:srgbClr val="D4D4D4"/>
                      </a:solidFill>
                      <a:effectLst/>
                      <a:latin typeface="Consolas" panose="020B0609020204030204" pitchFamily="49" charset="0"/>
                    </a:rPr>
                    <a:t>atomic {</a:t>
                  </a:r>
                </a:p>
                <a:p>
                  <a:pPr algn="l"/>
                  <a:r>
                    <a:rPr lang="en-US" sz="800" b="0" dirty="0">
                      <a:solidFill>
                        <a:srgbClr val="D4D4D4"/>
                      </a:solidFill>
                      <a:effectLst/>
                      <a:latin typeface="Consolas" panose="020B0609020204030204" pitchFamily="49" charset="0"/>
                    </a:rPr>
                    <a:t>  </a:t>
                  </a:r>
                  <a:r>
                    <a:rPr lang="en-US" sz="800" b="0" dirty="0">
                      <a:solidFill>
                        <a:srgbClr val="9CDCFE"/>
                      </a:solidFill>
                      <a:effectLst/>
                      <a:latin typeface="Consolas" panose="020B0609020204030204" pitchFamily="49" charset="0"/>
                    </a:rPr>
                    <a:t>x</a:t>
                  </a:r>
                  <a:r>
                    <a:rPr lang="en-US" sz="800" b="0" dirty="0">
                      <a:solidFill>
                        <a:srgbClr val="D4D4D4"/>
                      </a:solidFill>
                      <a:effectLst/>
                      <a:latin typeface="Consolas" panose="020B0609020204030204" pitchFamily="49" charset="0"/>
                    </a:rPr>
                    <a:t>.</a:t>
                  </a:r>
                  <a:r>
                    <a:rPr lang="en-US" sz="800" b="0" dirty="0">
                      <a:solidFill>
                        <a:srgbClr val="DCDCAA"/>
                      </a:solidFill>
                      <a:effectLst/>
                      <a:latin typeface="Consolas" panose="020B0609020204030204" pitchFamily="49" charset="0"/>
                    </a:rPr>
                    <a:t>remove</a:t>
                  </a:r>
                  <a:r>
                    <a:rPr lang="en-US" sz="800" b="0" dirty="0">
                      <a:solidFill>
                        <a:srgbClr val="D4D4D4"/>
                      </a:solidFill>
                      <a:effectLst/>
                      <a:latin typeface="Consolas" panose="020B0609020204030204" pitchFamily="49" charset="0"/>
                    </a:rPr>
                    <a:t>(</a:t>
                  </a:r>
                  <a:r>
                    <a:rPr lang="en-US" sz="800" b="0" dirty="0">
                      <a:solidFill>
                        <a:srgbClr val="B5CEA8"/>
                      </a:solidFill>
                      <a:effectLst/>
                      <a:latin typeface="Consolas" panose="020B0609020204030204" pitchFamily="49" charset="0"/>
                    </a:rPr>
                    <a:t>3</a:t>
                  </a:r>
                  <a:r>
                    <a:rPr lang="en-US" sz="800" b="0" dirty="0">
                      <a:solidFill>
                        <a:srgbClr val="D4D4D4"/>
                      </a:solidFill>
                      <a:effectLst/>
                      <a:latin typeface="Consolas" panose="020B0609020204030204" pitchFamily="49" charset="0"/>
                    </a:rPr>
                    <a:t>);</a:t>
                  </a:r>
                </a:p>
                <a:p>
                  <a:pPr algn="l"/>
                  <a:r>
                    <a:rPr lang="en-US" sz="800" b="0" dirty="0">
                      <a:solidFill>
                        <a:srgbClr val="D4D4D4"/>
                      </a:solidFill>
                      <a:effectLst/>
                      <a:latin typeface="Consolas" panose="020B0609020204030204" pitchFamily="49" charset="0"/>
                    </a:rPr>
                    <a:t>  </a:t>
                  </a:r>
                  <a:r>
                    <a:rPr lang="en-US" sz="800" b="0" dirty="0">
                      <a:solidFill>
                        <a:srgbClr val="9CDCFE"/>
                      </a:solidFill>
                      <a:effectLst/>
                      <a:latin typeface="Consolas" panose="020B0609020204030204" pitchFamily="49" charset="0"/>
                    </a:rPr>
                    <a:t>y</a:t>
                  </a:r>
                  <a:r>
                    <a:rPr lang="en-US" sz="800" b="0" dirty="0">
                      <a:solidFill>
                        <a:srgbClr val="D4D4D4"/>
                      </a:solidFill>
                      <a:effectLst/>
                      <a:latin typeface="Consolas" panose="020B0609020204030204" pitchFamily="49" charset="0"/>
                    </a:rPr>
                    <a:t>.</a:t>
                  </a:r>
                  <a:r>
                    <a:rPr lang="en-US" sz="800" b="0" dirty="0">
                      <a:solidFill>
                        <a:srgbClr val="DCDCAA"/>
                      </a:solidFill>
                      <a:effectLst/>
                      <a:latin typeface="Consolas" panose="020B0609020204030204" pitchFamily="49" charset="0"/>
                    </a:rPr>
                    <a:t>add</a:t>
                  </a:r>
                  <a:r>
                    <a:rPr lang="en-US" sz="800" b="0" dirty="0">
                      <a:solidFill>
                        <a:srgbClr val="D4D4D4"/>
                      </a:solidFill>
                      <a:effectLst/>
                      <a:latin typeface="Consolas" panose="020B0609020204030204" pitchFamily="49" charset="0"/>
                    </a:rPr>
                    <a:t>(</a:t>
                  </a:r>
                  <a:r>
                    <a:rPr lang="en-US" sz="800" b="0" dirty="0">
                      <a:solidFill>
                        <a:srgbClr val="B5CEA8"/>
                      </a:solidFill>
                      <a:effectLst/>
                      <a:latin typeface="Consolas" panose="020B0609020204030204" pitchFamily="49" charset="0"/>
                    </a:rPr>
                    <a:t>3</a:t>
                  </a:r>
                  <a:r>
                    <a:rPr lang="en-US" sz="800" b="0" dirty="0">
                      <a:solidFill>
                        <a:srgbClr val="D4D4D4"/>
                      </a:solidFill>
                      <a:effectLst/>
                      <a:latin typeface="Consolas" panose="020B0609020204030204" pitchFamily="49" charset="0"/>
                    </a:rPr>
                    <a:t>);</a:t>
                  </a:r>
                </a:p>
                <a:p>
                  <a:pPr algn="l"/>
                  <a:r>
                    <a:rPr lang="en-US" sz="800" b="0" dirty="0">
                      <a:solidFill>
                        <a:srgbClr val="D4D4D4"/>
                      </a:solidFill>
                      <a:effectLst/>
                      <a:latin typeface="Consolas" panose="020B0609020204030204" pitchFamily="49" charset="0"/>
                    </a:rPr>
                    <a:t>}</a:t>
                  </a:r>
                </a:p>
                <a:p>
                  <a:pPr algn="r" eaLnBrk="0" hangingPunct="0"/>
                  <a:endParaRPr lang="en-US" sz="800" b="1" dirty="0">
                    <a:solidFill>
                      <a:schemeClr val="bg1"/>
                    </a:solidFill>
                    <a:latin typeface="Arial" panose="020B0604020202020204" pitchFamily="34" charset="0"/>
                  </a:endParaRPr>
                </a:p>
              </p:txBody>
            </p:sp>
            <p:sp>
              <p:nvSpPr>
                <p:cNvPr id="55" name="Rectangle 3">
                  <a:extLst>
                    <a:ext uri="{FF2B5EF4-FFF2-40B4-BE49-F238E27FC236}">
                      <a16:creationId xmlns:a16="http://schemas.microsoft.com/office/drawing/2014/main" id="{4DAB3DB0-D969-3967-E9F0-1ACACC00217A}"/>
                    </a:ext>
                  </a:extLst>
                </p:cNvPr>
                <p:cNvSpPr>
                  <a:spLocks noChangeArrowheads="1"/>
                </p:cNvSpPr>
                <p:nvPr/>
              </p:nvSpPr>
              <p:spPr bwMode="auto">
                <a:xfrm>
                  <a:off x="2851944" y="5492750"/>
                  <a:ext cx="1125538" cy="652462"/>
                </a:xfrm>
                <a:prstGeom prst="rect">
                  <a:avLst/>
                </a:prstGeom>
                <a:solidFill>
                  <a:schemeClr val="bg1"/>
                </a:solidFill>
                <a:ln w="9525">
                  <a:solidFill>
                    <a:schemeClr val="tx1"/>
                  </a:solidFill>
                  <a:miter lim="800000"/>
                  <a:headEnd/>
                  <a:tailEnd/>
                </a:ln>
              </p:spPr>
              <p:txBody>
                <a:bodyPr wrap="none" anchor="ctr"/>
                <a:lstStyle/>
                <a:p>
                  <a:pPr algn="l"/>
                  <a:r>
                    <a:rPr lang="en-US" sz="800" b="0" dirty="0">
                      <a:solidFill>
                        <a:srgbClr val="D4D4D4"/>
                      </a:solidFill>
                      <a:effectLst/>
                      <a:latin typeface="Consolas" panose="020B0609020204030204" pitchFamily="49" charset="0"/>
                    </a:rPr>
                    <a:t>atomic {</a:t>
                  </a:r>
                </a:p>
                <a:p>
                  <a:pPr algn="l"/>
                  <a:r>
                    <a:rPr lang="en-US" sz="800" b="0" dirty="0">
                      <a:solidFill>
                        <a:srgbClr val="D4D4D4"/>
                      </a:solidFill>
                      <a:effectLst/>
                      <a:latin typeface="Consolas" panose="020B0609020204030204" pitchFamily="49" charset="0"/>
                    </a:rPr>
                    <a:t>  </a:t>
                  </a:r>
                  <a:r>
                    <a:rPr lang="en-US" sz="800" b="0" dirty="0">
                      <a:solidFill>
                        <a:srgbClr val="9CDCFE"/>
                      </a:solidFill>
                      <a:effectLst/>
                      <a:latin typeface="Consolas" panose="020B0609020204030204" pitchFamily="49" charset="0"/>
                    </a:rPr>
                    <a:t>x</a:t>
                  </a:r>
                  <a:r>
                    <a:rPr lang="en-US" sz="800" b="0" dirty="0">
                      <a:solidFill>
                        <a:srgbClr val="D4D4D4"/>
                      </a:solidFill>
                      <a:effectLst/>
                      <a:latin typeface="Consolas" panose="020B0609020204030204" pitchFamily="49" charset="0"/>
                    </a:rPr>
                    <a:t>.</a:t>
                  </a:r>
                  <a:r>
                    <a:rPr lang="en-US" sz="800" b="0" dirty="0">
                      <a:solidFill>
                        <a:srgbClr val="DCDCAA"/>
                      </a:solidFill>
                      <a:effectLst/>
                      <a:latin typeface="Consolas" panose="020B0609020204030204" pitchFamily="49" charset="0"/>
                    </a:rPr>
                    <a:t>remove</a:t>
                  </a:r>
                  <a:r>
                    <a:rPr lang="en-US" sz="800" b="0" dirty="0">
                      <a:solidFill>
                        <a:srgbClr val="D4D4D4"/>
                      </a:solidFill>
                      <a:effectLst/>
                      <a:latin typeface="Consolas" panose="020B0609020204030204" pitchFamily="49" charset="0"/>
                    </a:rPr>
                    <a:t>(</a:t>
                  </a:r>
                  <a:r>
                    <a:rPr lang="en-US" sz="800" b="0" dirty="0">
                      <a:solidFill>
                        <a:srgbClr val="B5CEA8"/>
                      </a:solidFill>
                      <a:effectLst/>
                      <a:latin typeface="Consolas" panose="020B0609020204030204" pitchFamily="49" charset="0"/>
                    </a:rPr>
                    <a:t>3</a:t>
                  </a:r>
                  <a:r>
                    <a:rPr lang="en-US" sz="800" b="0" dirty="0">
                      <a:solidFill>
                        <a:srgbClr val="D4D4D4"/>
                      </a:solidFill>
                      <a:effectLst/>
                      <a:latin typeface="Consolas" panose="020B0609020204030204" pitchFamily="49" charset="0"/>
                    </a:rPr>
                    <a:t>);</a:t>
                  </a:r>
                </a:p>
                <a:p>
                  <a:pPr algn="l"/>
                  <a:r>
                    <a:rPr lang="en-US" sz="800" b="0" dirty="0">
                      <a:solidFill>
                        <a:srgbClr val="D4D4D4"/>
                      </a:solidFill>
                      <a:effectLst/>
                      <a:latin typeface="Consolas" panose="020B0609020204030204" pitchFamily="49" charset="0"/>
                    </a:rPr>
                    <a:t>  </a:t>
                  </a:r>
                  <a:r>
                    <a:rPr lang="en-US" sz="800" b="0" dirty="0">
                      <a:solidFill>
                        <a:srgbClr val="9CDCFE"/>
                      </a:solidFill>
                      <a:effectLst/>
                      <a:latin typeface="Consolas" panose="020B0609020204030204" pitchFamily="49" charset="0"/>
                    </a:rPr>
                    <a:t>y</a:t>
                  </a:r>
                  <a:r>
                    <a:rPr lang="en-US" sz="800" b="0" dirty="0">
                      <a:solidFill>
                        <a:srgbClr val="D4D4D4"/>
                      </a:solidFill>
                      <a:effectLst/>
                      <a:latin typeface="Consolas" panose="020B0609020204030204" pitchFamily="49" charset="0"/>
                    </a:rPr>
                    <a:t>.</a:t>
                  </a:r>
                  <a:r>
                    <a:rPr lang="en-US" sz="800" b="0" dirty="0">
                      <a:solidFill>
                        <a:srgbClr val="DCDCAA"/>
                      </a:solidFill>
                      <a:effectLst/>
                      <a:latin typeface="Consolas" panose="020B0609020204030204" pitchFamily="49" charset="0"/>
                    </a:rPr>
                    <a:t>add</a:t>
                  </a:r>
                  <a:r>
                    <a:rPr lang="en-US" sz="800" b="0" dirty="0">
                      <a:solidFill>
                        <a:srgbClr val="D4D4D4"/>
                      </a:solidFill>
                      <a:effectLst/>
                      <a:latin typeface="Consolas" panose="020B0609020204030204" pitchFamily="49" charset="0"/>
                    </a:rPr>
                    <a:t>(</a:t>
                  </a:r>
                  <a:r>
                    <a:rPr lang="en-US" sz="800" b="0" dirty="0">
                      <a:solidFill>
                        <a:srgbClr val="B5CEA8"/>
                      </a:solidFill>
                      <a:effectLst/>
                      <a:latin typeface="Consolas" panose="020B0609020204030204" pitchFamily="49" charset="0"/>
                    </a:rPr>
                    <a:t>3</a:t>
                  </a:r>
                  <a:r>
                    <a:rPr lang="en-US" sz="800" b="0" dirty="0">
                      <a:solidFill>
                        <a:srgbClr val="D4D4D4"/>
                      </a:solidFill>
                      <a:effectLst/>
                      <a:latin typeface="Consolas" panose="020B0609020204030204" pitchFamily="49" charset="0"/>
                    </a:rPr>
                    <a:t>);</a:t>
                  </a:r>
                </a:p>
                <a:p>
                  <a:pPr algn="l"/>
                  <a:r>
                    <a:rPr lang="en-US" sz="800" b="0" dirty="0">
                      <a:solidFill>
                        <a:srgbClr val="D4D4D4"/>
                      </a:solidFill>
                      <a:effectLst/>
                      <a:latin typeface="Consolas" panose="020B0609020204030204" pitchFamily="49" charset="0"/>
                    </a:rPr>
                    <a:t>}</a:t>
                  </a:r>
                </a:p>
                <a:p>
                  <a:pPr algn="r" eaLnBrk="0" hangingPunct="0"/>
                  <a:endParaRPr lang="en-US" sz="800" b="1" dirty="0">
                    <a:solidFill>
                      <a:schemeClr val="bg1"/>
                    </a:solidFill>
                    <a:latin typeface="Arial" panose="020B0604020202020204" pitchFamily="34" charset="0"/>
                  </a:endParaRPr>
                </a:p>
              </p:txBody>
            </p:sp>
          </p:grpSp>
          <p:grpSp>
            <p:nvGrpSpPr>
              <p:cNvPr id="51" name="Group 50">
                <a:extLst>
                  <a:ext uri="{FF2B5EF4-FFF2-40B4-BE49-F238E27FC236}">
                    <a16:creationId xmlns:a16="http://schemas.microsoft.com/office/drawing/2014/main" id="{57AEA952-B670-F840-DAED-25C0091CA8C7}"/>
                  </a:ext>
                </a:extLst>
              </p:cNvPr>
              <p:cNvGrpSpPr/>
              <p:nvPr/>
            </p:nvGrpSpPr>
            <p:grpSpPr>
              <a:xfrm>
                <a:off x="2938559" y="5401102"/>
                <a:ext cx="1267619" cy="796369"/>
                <a:chOff x="2709863" y="5348843"/>
                <a:chExt cx="1267619" cy="796369"/>
              </a:xfrm>
            </p:grpSpPr>
            <p:sp>
              <p:nvSpPr>
                <p:cNvPr id="52" name="Rectangle 3">
                  <a:extLst>
                    <a:ext uri="{FF2B5EF4-FFF2-40B4-BE49-F238E27FC236}">
                      <a16:creationId xmlns:a16="http://schemas.microsoft.com/office/drawing/2014/main" id="{6EF209E7-A848-5A18-1A99-3C5B56C49F2B}"/>
                    </a:ext>
                  </a:extLst>
                </p:cNvPr>
                <p:cNvSpPr>
                  <a:spLocks noChangeArrowheads="1"/>
                </p:cNvSpPr>
                <p:nvPr/>
              </p:nvSpPr>
              <p:spPr bwMode="auto">
                <a:xfrm>
                  <a:off x="2709863" y="5348843"/>
                  <a:ext cx="1125538" cy="652462"/>
                </a:xfrm>
                <a:prstGeom prst="rect">
                  <a:avLst/>
                </a:prstGeom>
                <a:solidFill>
                  <a:schemeClr val="bg1"/>
                </a:solidFill>
                <a:ln w="9525">
                  <a:solidFill>
                    <a:schemeClr val="tx1"/>
                  </a:solidFill>
                  <a:miter lim="800000"/>
                  <a:headEnd/>
                  <a:tailEnd/>
                </a:ln>
              </p:spPr>
              <p:txBody>
                <a:bodyPr wrap="none" anchor="ctr"/>
                <a:lstStyle/>
                <a:p>
                  <a:pPr algn="l"/>
                  <a:r>
                    <a:rPr lang="en-US" sz="800" b="0" dirty="0">
                      <a:solidFill>
                        <a:srgbClr val="D4D4D4"/>
                      </a:solidFill>
                      <a:effectLst/>
                      <a:latin typeface="Consolas" panose="020B0609020204030204" pitchFamily="49" charset="0"/>
                    </a:rPr>
                    <a:t>atomic {</a:t>
                  </a:r>
                </a:p>
                <a:p>
                  <a:pPr algn="l"/>
                  <a:r>
                    <a:rPr lang="en-US" sz="800" b="0" dirty="0">
                      <a:solidFill>
                        <a:srgbClr val="D4D4D4"/>
                      </a:solidFill>
                      <a:effectLst/>
                      <a:latin typeface="Consolas" panose="020B0609020204030204" pitchFamily="49" charset="0"/>
                    </a:rPr>
                    <a:t>  </a:t>
                  </a:r>
                  <a:r>
                    <a:rPr lang="en-US" sz="800" b="0" dirty="0">
                      <a:solidFill>
                        <a:srgbClr val="9CDCFE"/>
                      </a:solidFill>
                      <a:effectLst/>
                      <a:latin typeface="Consolas" panose="020B0609020204030204" pitchFamily="49" charset="0"/>
                    </a:rPr>
                    <a:t>x</a:t>
                  </a:r>
                  <a:r>
                    <a:rPr lang="en-US" sz="800" b="0" dirty="0">
                      <a:solidFill>
                        <a:srgbClr val="D4D4D4"/>
                      </a:solidFill>
                      <a:effectLst/>
                      <a:latin typeface="Consolas" panose="020B0609020204030204" pitchFamily="49" charset="0"/>
                    </a:rPr>
                    <a:t>.</a:t>
                  </a:r>
                  <a:r>
                    <a:rPr lang="en-US" sz="800" b="0" dirty="0">
                      <a:solidFill>
                        <a:srgbClr val="DCDCAA"/>
                      </a:solidFill>
                      <a:effectLst/>
                      <a:latin typeface="Consolas" panose="020B0609020204030204" pitchFamily="49" charset="0"/>
                    </a:rPr>
                    <a:t>remove</a:t>
                  </a:r>
                  <a:r>
                    <a:rPr lang="en-US" sz="800" b="0" dirty="0">
                      <a:solidFill>
                        <a:srgbClr val="D4D4D4"/>
                      </a:solidFill>
                      <a:effectLst/>
                      <a:latin typeface="Consolas" panose="020B0609020204030204" pitchFamily="49" charset="0"/>
                    </a:rPr>
                    <a:t>(</a:t>
                  </a:r>
                  <a:r>
                    <a:rPr lang="en-US" sz="800" b="0" dirty="0">
                      <a:solidFill>
                        <a:srgbClr val="B5CEA8"/>
                      </a:solidFill>
                      <a:effectLst/>
                      <a:latin typeface="Consolas" panose="020B0609020204030204" pitchFamily="49" charset="0"/>
                    </a:rPr>
                    <a:t>3</a:t>
                  </a:r>
                  <a:r>
                    <a:rPr lang="en-US" sz="800" b="0" dirty="0">
                      <a:solidFill>
                        <a:srgbClr val="D4D4D4"/>
                      </a:solidFill>
                      <a:effectLst/>
                      <a:latin typeface="Consolas" panose="020B0609020204030204" pitchFamily="49" charset="0"/>
                    </a:rPr>
                    <a:t>);</a:t>
                  </a:r>
                </a:p>
                <a:p>
                  <a:pPr algn="l"/>
                  <a:r>
                    <a:rPr lang="en-US" sz="800" b="0" dirty="0">
                      <a:solidFill>
                        <a:srgbClr val="D4D4D4"/>
                      </a:solidFill>
                      <a:effectLst/>
                      <a:latin typeface="Consolas" panose="020B0609020204030204" pitchFamily="49" charset="0"/>
                    </a:rPr>
                    <a:t>  </a:t>
                  </a:r>
                  <a:r>
                    <a:rPr lang="en-US" sz="800" b="0" dirty="0">
                      <a:solidFill>
                        <a:srgbClr val="9CDCFE"/>
                      </a:solidFill>
                      <a:effectLst/>
                      <a:latin typeface="Consolas" panose="020B0609020204030204" pitchFamily="49" charset="0"/>
                    </a:rPr>
                    <a:t>y</a:t>
                  </a:r>
                  <a:r>
                    <a:rPr lang="en-US" sz="800" b="0" dirty="0">
                      <a:solidFill>
                        <a:srgbClr val="D4D4D4"/>
                      </a:solidFill>
                      <a:effectLst/>
                      <a:latin typeface="Consolas" panose="020B0609020204030204" pitchFamily="49" charset="0"/>
                    </a:rPr>
                    <a:t>.</a:t>
                  </a:r>
                  <a:r>
                    <a:rPr lang="en-US" sz="800" b="0" dirty="0">
                      <a:solidFill>
                        <a:srgbClr val="DCDCAA"/>
                      </a:solidFill>
                      <a:effectLst/>
                      <a:latin typeface="Consolas" panose="020B0609020204030204" pitchFamily="49" charset="0"/>
                    </a:rPr>
                    <a:t>add</a:t>
                  </a:r>
                  <a:r>
                    <a:rPr lang="en-US" sz="800" b="0" dirty="0">
                      <a:solidFill>
                        <a:srgbClr val="D4D4D4"/>
                      </a:solidFill>
                      <a:effectLst/>
                      <a:latin typeface="Consolas" panose="020B0609020204030204" pitchFamily="49" charset="0"/>
                    </a:rPr>
                    <a:t>(</a:t>
                  </a:r>
                  <a:r>
                    <a:rPr lang="en-US" sz="800" b="0" dirty="0">
                      <a:solidFill>
                        <a:srgbClr val="B5CEA8"/>
                      </a:solidFill>
                      <a:effectLst/>
                      <a:latin typeface="Consolas" panose="020B0609020204030204" pitchFamily="49" charset="0"/>
                    </a:rPr>
                    <a:t>3</a:t>
                  </a:r>
                  <a:r>
                    <a:rPr lang="en-US" sz="800" b="0" dirty="0">
                      <a:solidFill>
                        <a:srgbClr val="D4D4D4"/>
                      </a:solidFill>
                      <a:effectLst/>
                      <a:latin typeface="Consolas" panose="020B0609020204030204" pitchFamily="49" charset="0"/>
                    </a:rPr>
                    <a:t>);</a:t>
                  </a:r>
                </a:p>
                <a:p>
                  <a:pPr algn="l"/>
                  <a:r>
                    <a:rPr lang="en-US" sz="800" b="0" dirty="0">
                      <a:solidFill>
                        <a:srgbClr val="D4D4D4"/>
                      </a:solidFill>
                      <a:effectLst/>
                      <a:latin typeface="Consolas" panose="020B0609020204030204" pitchFamily="49" charset="0"/>
                    </a:rPr>
                    <a:t>}</a:t>
                  </a:r>
                </a:p>
                <a:p>
                  <a:pPr algn="r" eaLnBrk="0" hangingPunct="0"/>
                  <a:endParaRPr lang="en-US" sz="800" b="1" dirty="0">
                    <a:solidFill>
                      <a:schemeClr val="bg1"/>
                    </a:solidFill>
                    <a:latin typeface="Arial" panose="020B0604020202020204" pitchFamily="34" charset="0"/>
                  </a:endParaRPr>
                </a:p>
              </p:txBody>
            </p:sp>
            <p:sp>
              <p:nvSpPr>
                <p:cNvPr id="53" name="Rectangle 3">
                  <a:extLst>
                    <a:ext uri="{FF2B5EF4-FFF2-40B4-BE49-F238E27FC236}">
                      <a16:creationId xmlns:a16="http://schemas.microsoft.com/office/drawing/2014/main" id="{A32EC7F7-5CCF-520E-2594-C94EBBCF4896}"/>
                    </a:ext>
                  </a:extLst>
                </p:cNvPr>
                <p:cNvSpPr>
                  <a:spLocks noChangeArrowheads="1"/>
                </p:cNvSpPr>
                <p:nvPr/>
              </p:nvSpPr>
              <p:spPr bwMode="auto">
                <a:xfrm>
                  <a:off x="2851944" y="5492750"/>
                  <a:ext cx="1125538" cy="652462"/>
                </a:xfrm>
                <a:prstGeom prst="rect">
                  <a:avLst/>
                </a:prstGeom>
                <a:solidFill>
                  <a:schemeClr val="bg1"/>
                </a:solidFill>
                <a:ln w="9525">
                  <a:solidFill>
                    <a:schemeClr val="tx1"/>
                  </a:solidFill>
                  <a:miter lim="800000"/>
                  <a:headEnd/>
                  <a:tailEnd/>
                </a:ln>
              </p:spPr>
              <p:txBody>
                <a:bodyPr wrap="none" anchor="ctr"/>
                <a:lstStyle/>
                <a:p>
                  <a:pPr algn="l"/>
                  <a:r>
                    <a:rPr lang="en-US" sz="800" b="0" dirty="0">
                      <a:solidFill>
                        <a:srgbClr val="D4D4D4"/>
                      </a:solidFill>
                      <a:effectLst/>
                      <a:latin typeface="Consolas" panose="020B0609020204030204" pitchFamily="49" charset="0"/>
                    </a:rPr>
                    <a:t>atomic {</a:t>
                  </a:r>
                </a:p>
                <a:p>
                  <a:pPr algn="l"/>
                  <a:r>
                    <a:rPr lang="en-US" sz="800" b="0" dirty="0">
                      <a:solidFill>
                        <a:srgbClr val="D4D4D4"/>
                      </a:solidFill>
                      <a:effectLst/>
                      <a:latin typeface="Consolas" panose="020B0609020204030204" pitchFamily="49" charset="0"/>
                    </a:rPr>
                    <a:t>  </a:t>
                  </a:r>
                  <a:r>
                    <a:rPr lang="en-US" sz="800" b="0" dirty="0">
                      <a:solidFill>
                        <a:srgbClr val="9CDCFE"/>
                      </a:solidFill>
                      <a:effectLst/>
                      <a:latin typeface="Consolas" panose="020B0609020204030204" pitchFamily="49" charset="0"/>
                    </a:rPr>
                    <a:t>x</a:t>
                  </a:r>
                  <a:r>
                    <a:rPr lang="en-US" sz="800" b="0" dirty="0">
                      <a:solidFill>
                        <a:srgbClr val="D4D4D4"/>
                      </a:solidFill>
                      <a:effectLst/>
                      <a:latin typeface="Consolas" panose="020B0609020204030204" pitchFamily="49" charset="0"/>
                    </a:rPr>
                    <a:t>.</a:t>
                  </a:r>
                  <a:r>
                    <a:rPr lang="en-US" sz="800" b="0" dirty="0">
                      <a:solidFill>
                        <a:srgbClr val="DCDCAA"/>
                      </a:solidFill>
                      <a:effectLst/>
                      <a:latin typeface="Consolas" panose="020B0609020204030204" pitchFamily="49" charset="0"/>
                    </a:rPr>
                    <a:t>remove</a:t>
                  </a:r>
                  <a:r>
                    <a:rPr lang="en-US" sz="800" b="0" dirty="0">
                      <a:solidFill>
                        <a:srgbClr val="D4D4D4"/>
                      </a:solidFill>
                      <a:effectLst/>
                      <a:latin typeface="Consolas" panose="020B0609020204030204" pitchFamily="49" charset="0"/>
                    </a:rPr>
                    <a:t>(</a:t>
                  </a:r>
                  <a:r>
                    <a:rPr lang="en-US" sz="800" b="0" dirty="0">
                      <a:solidFill>
                        <a:srgbClr val="B5CEA8"/>
                      </a:solidFill>
                      <a:effectLst/>
                      <a:latin typeface="Consolas" panose="020B0609020204030204" pitchFamily="49" charset="0"/>
                    </a:rPr>
                    <a:t>3</a:t>
                  </a:r>
                  <a:r>
                    <a:rPr lang="en-US" sz="800" b="0" dirty="0">
                      <a:solidFill>
                        <a:srgbClr val="D4D4D4"/>
                      </a:solidFill>
                      <a:effectLst/>
                      <a:latin typeface="Consolas" panose="020B0609020204030204" pitchFamily="49" charset="0"/>
                    </a:rPr>
                    <a:t>);</a:t>
                  </a:r>
                </a:p>
                <a:p>
                  <a:pPr algn="l"/>
                  <a:r>
                    <a:rPr lang="en-US" sz="800" b="0" dirty="0">
                      <a:solidFill>
                        <a:srgbClr val="D4D4D4"/>
                      </a:solidFill>
                      <a:effectLst/>
                      <a:latin typeface="Consolas" panose="020B0609020204030204" pitchFamily="49" charset="0"/>
                    </a:rPr>
                    <a:t>  </a:t>
                  </a:r>
                  <a:r>
                    <a:rPr lang="en-US" sz="800" b="0" dirty="0">
                      <a:solidFill>
                        <a:srgbClr val="9CDCFE"/>
                      </a:solidFill>
                      <a:effectLst/>
                      <a:latin typeface="Consolas" panose="020B0609020204030204" pitchFamily="49" charset="0"/>
                    </a:rPr>
                    <a:t>y</a:t>
                  </a:r>
                  <a:r>
                    <a:rPr lang="en-US" sz="800" b="0" dirty="0">
                      <a:solidFill>
                        <a:srgbClr val="D4D4D4"/>
                      </a:solidFill>
                      <a:effectLst/>
                      <a:latin typeface="Consolas" panose="020B0609020204030204" pitchFamily="49" charset="0"/>
                    </a:rPr>
                    <a:t>.</a:t>
                  </a:r>
                  <a:r>
                    <a:rPr lang="en-US" sz="800" b="0" dirty="0">
                      <a:solidFill>
                        <a:srgbClr val="DCDCAA"/>
                      </a:solidFill>
                      <a:effectLst/>
                      <a:latin typeface="Consolas" panose="020B0609020204030204" pitchFamily="49" charset="0"/>
                    </a:rPr>
                    <a:t>add</a:t>
                  </a:r>
                  <a:r>
                    <a:rPr lang="en-US" sz="800" b="0" dirty="0">
                      <a:solidFill>
                        <a:srgbClr val="D4D4D4"/>
                      </a:solidFill>
                      <a:effectLst/>
                      <a:latin typeface="Consolas" panose="020B0609020204030204" pitchFamily="49" charset="0"/>
                    </a:rPr>
                    <a:t>(</a:t>
                  </a:r>
                  <a:r>
                    <a:rPr lang="en-US" sz="800" b="0" dirty="0">
                      <a:solidFill>
                        <a:srgbClr val="B5CEA8"/>
                      </a:solidFill>
                      <a:effectLst/>
                      <a:latin typeface="Consolas" panose="020B0609020204030204" pitchFamily="49" charset="0"/>
                    </a:rPr>
                    <a:t>3</a:t>
                  </a:r>
                  <a:r>
                    <a:rPr lang="en-US" sz="800" b="0" dirty="0">
                      <a:solidFill>
                        <a:srgbClr val="D4D4D4"/>
                      </a:solidFill>
                      <a:effectLst/>
                      <a:latin typeface="Consolas" panose="020B0609020204030204" pitchFamily="49" charset="0"/>
                    </a:rPr>
                    <a:t>);</a:t>
                  </a:r>
                </a:p>
                <a:p>
                  <a:pPr algn="l"/>
                  <a:r>
                    <a:rPr lang="en-US" sz="800" b="0" dirty="0">
                      <a:solidFill>
                        <a:srgbClr val="D4D4D4"/>
                      </a:solidFill>
                      <a:effectLst/>
                      <a:latin typeface="Consolas" panose="020B0609020204030204" pitchFamily="49" charset="0"/>
                    </a:rPr>
                    <a:t>}</a:t>
                  </a:r>
                </a:p>
                <a:p>
                  <a:pPr algn="r" eaLnBrk="0" hangingPunct="0"/>
                  <a:endParaRPr lang="en-US" sz="800" b="1" dirty="0">
                    <a:solidFill>
                      <a:schemeClr val="bg1"/>
                    </a:solidFill>
                    <a:latin typeface="Arial" panose="020B0604020202020204" pitchFamily="34" charset="0"/>
                  </a:endParaRPr>
                </a:p>
              </p:txBody>
            </p:sp>
          </p:grpSp>
        </p:grpSp>
      </p:grpSp>
      <p:grpSp>
        <p:nvGrpSpPr>
          <p:cNvPr id="41" name="Group 40">
            <a:extLst>
              <a:ext uri="{FF2B5EF4-FFF2-40B4-BE49-F238E27FC236}">
                <a16:creationId xmlns:a16="http://schemas.microsoft.com/office/drawing/2014/main" id="{A7FE6BB0-C872-B522-4FDD-82E2777B831B}"/>
              </a:ext>
            </a:extLst>
          </p:cNvPr>
          <p:cNvGrpSpPr/>
          <p:nvPr/>
        </p:nvGrpSpPr>
        <p:grpSpPr>
          <a:xfrm>
            <a:off x="4362428" y="3149447"/>
            <a:ext cx="1562644" cy="1075600"/>
            <a:chOff x="2643534" y="5121871"/>
            <a:chExt cx="1562644" cy="1075600"/>
          </a:xfrm>
        </p:grpSpPr>
        <p:grpSp>
          <p:nvGrpSpPr>
            <p:cNvPr id="35" name="Group 34">
              <a:extLst>
                <a:ext uri="{FF2B5EF4-FFF2-40B4-BE49-F238E27FC236}">
                  <a16:creationId xmlns:a16="http://schemas.microsoft.com/office/drawing/2014/main" id="{0FF2D97E-0D05-B49C-9B6F-69FD6032B3A7}"/>
                </a:ext>
              </a:extLst>
            </p:cNvPr>
            <p:cNvGrpSpPr/>
            <p:nvPr/>
          </p:nvGrpSpPr>
          <p:grpSpPr>
            <a:xfrm>
              <a:off x="2643534" y="5121871"/>
              <a:ext cx="1267619" cy="796369"/>
              <a:chOff x="2709863" y="5348843"/>
              <a:chExt cx="1267619" cy="796369"/>
            </a:xfrm>
          </p:grpSpPr>
          <p:sp>
            <p:nvSpPr>
              <p:cNvPr id="36" name="Rectangle 3">
                <a:extLst>
                  <a:ext uri="{FF2B5EF4-FFF2-40B4-BE49-F238E27FC236}">
                    <a16:creationId xmlns:a16="http://schemas.microsoft.com/office/drawing/2014/main" id="{52A8E2EE-8131-7D36-0927-51268D0D9BC1}"/>
                  </a:ext>
                </a:extLst>
              </p:cNvPr>
              <p:cNvSpPr>
                <a:spLocks noChangeArrowheads="1"/>
              </p:cNvSpPr>
              <p:nvPr/>
            </p:nvSpPr>
            <p:spPr bwMode="auto">
              <a:xfrm>
                <a:off x="2709863" y="5348843"/>
                <a:ext cx="1125538" cy="652462"/>
              </a:xfrm>
              <a:prstGeom prst="rect">
                <a:avLst/>
              </a:prstGeom>
              <a:solidFill>
                <a:schemeClr val="bg1"/>
              </a:solidFill>
              <a:ln w="9525">
                <a:solidFill>
                  <a:schemeClr val="tx1"/>
                </a:solidFill>
                <a:miter lim="800000"/>
                <a:headEnd/>
                <a:tailEnd/>
              </a:ln>
            </p:spPr>
            <p:txBody>
              <a:bodyPr wrap="none" anchor="ctr"/>
              <a:lstStyle/>
              <a:p>
                <a:pPr algn="l"/>
                <a:r>
                  <a:rPr lang="en-US" sz="800" b="0" dirty="0">
                    <a:solidFill>
                      <a:srgbClr val="D4D4D4"/>
                    </a:solidFill>
                    <a:effectLst/>
                    <a:latin typeface="Consolas" panose="020B0609020204030204" pitchFamily="49" charset="0"/>
                  </a:rPr>
                  <a:t>atomic {</a:t>
                </a:r>
              </a:p>
              <a:p>
                <a:pPr algn="l"/>
                <a:r>
                  <a:rPr lang="en-US" sz="800" b="0" dirty="0">
                    <a:solidFill>
                      <a:srgbClr val="D4D4D4"/>
                    </a:solidFill>
                    <a:effectLst/>
                    <a:latin typeface="Consolas" panose="020B0609020204030204" pitchFamily="49" charset="0"/>
                  </a:rPr>
                  <a:t>  </a:t>
                </a:r>
                <a:r>
                  <a:rPr lang="en-US" sz="800" b="0" dirty="0">
                    <a:solidFill>
                      <a:srgbClr val="9CDCFE"/>
                    </a:solidFill>
                    <a:effectLst/>
                    <a:latin typeface="Consolas" panose="020B0609020204030204" pitchFamily="49" charset="0"/>
                  </a:rPr>
                  <a:t>x</a:t>
                </a:r>
                <a:r>
                  <a:rPr lang="en-US" sz="800" b="0" dirty="0">
                    <a:solidFill>
                      <a:srgbClr val="D4D4D4"/>
                    </a:solidFill>
                    <a:effectLst/>
                    <a:latin typeface="Consolas" panose="020B0609020204030204" pitchFamily="49" charset="0"/>
                  </a:rPr>
                  <a:t>.</a:t>
                </a:r>
                <a:r>
                  <a:rPr lang="en-US" sz="800" b="0" dirty="0">
                    <a:solidFill>
                      <a:srgbClr val="DCDCAA"/>
                    </a:solidFill>
                    <a:effectLst/>
                    <a:latin typeface="Consolas" panose="020B0609020204030204" pitchFamily="49" charset="0"/>
                  </a:rPr>
                  <a:t>remove</a:t>
                </a:r>
                <a:r>
                  <a:rPr lang="en-US" sz="800" b="0" dirty="0">
                    <a:solidFill>
                      <a:srgbClr val="D4D4D4"/>
                    </a:solidFill>
                    <a:effectLst/>
                    <a:latin typeface="Consolas" panose="020B0609020204030204" pitchFamily="49" charset="0"/>
                  </a:rPr>
                  <a:t>(</a:t>
                </a:r>
                <a:r>
                  <a:rPr lang="en-US" sz="800" b="0" dirty="0">
                    <a:solidFill>
                      <a:srgbClr val="B5CEA8"/>
                    </a:solidFill>
                    <a:effectLst/>
                    <a:latin typeface="Consolas" panose="020B0609020204030204" pitchFamily="49" charset="0"/>
                  </a:rPr>
                  <a:t>3</a:t>
                </a:r>
                <a:r>
                  <a:rPr lang="en-US" sz="800" b="0" dirty="0">
                    <a:solidFill>
                      <a:srgbClr val="D4D4D4"/>
                    </a:solidFill>
                    <a:effectLst/>
                    <a:latin typeface="Consolas" panose="020B0609020204030204" pitchFamily="49" charset="0"/>
                  </a:rPr>
                  <a:t>);</a:t>
                </a:r>
              </a:p>
              <a:p>
                <a:pPr algn="l"/>
                <a:r>
                  <a:rPr lang="en-US" sz="800" b="0" dirty="0">
                    <a:solidFill>
                      <a:srgbClr val="D4D4D4"/>
                    </a:solidFill>
                    <a:effectLst/>
                    <a:latin typeface="Consolas" panose="020B0609020204030204" pitchFamily="49" charset="0"/>
                  </a:rPr>
                  <a:t>  </a:t>
                </a:r>
                <a:r>
                  <a:rPr lang="en-US" sz="800" b="0" dirty="0">
                    <a:solidFill>
                      <a:srgbClr val="9CDCFE"/>
                    </a:solidFill>
                    <a:effectLst/>
                    <a:latin typeface="Consolas" panose="020B0609020204030204" pitchFamily="49" charset="0"/>
                  </a:rPr>
                  <a:t>y</a:t>
                </a:r>
                <a:r>
                  <a:rPr lang="en-US" sz="800" b="0" dirty="0">
                    <a:solidFill>
                      <a:srgbClr val="D4D4D4"/>
                    </a:solidFill>
                    <a:effectLst/>
                    <a:latin typeface="Consolas" panose="020B0609020204030204" pitchFamily="49" charset="0"/>
                  </a:rPr>
                  <a:t>.</a:t>
                </a:r>
                <a:r>
                  <a:rPr lang="en-US" sz="800" b="0" dirty="0">
                    <a:solidFill>
                      <a:srgbClr val="DCDCAA"/>
                    </a:solidFill>
                    <a:effectLst/>
                    <a:latin typeface="Consolas" panose="020B0609020204030204" pitchFamily="49" charset="0"/>
                  </a:rPr>
                  <a:t>add</a:t>
                </a:r>
                <a:r>
                  <a:rPr lang="en-US" sz="800" b="0" dirty="0">
                    <a:solidFill>
                      <a:srgbClr val="D4D4D4"/>
                    </a:solidFill>
                    <a:effectLst/>
                    <a:latin typeface="Consolas" panose="020B0609020204030204" pitchFamily="49" charset="0"/>
                  </a:rPr>
                  <a:t>(</a:t>
                </a:r>
                <a:r>
                  <a:rPr lang="en-US" sz="800" b="0" dirty="0">
                    <a:solidFill>
                      <a:srgbClr val="B5CEA8"/>
                    </a:solidFill>
                    <a:effectLst/>
                    <a:latin typeface="Consolas" panose="020B0609020204030204" pitchFamily="49" charset="0"/>
                  </a:rPr>
                  <a:t>3</a:t>
                </a:r>
                <a:r>
                  <a:rPr lang="en-US" sz="800" b="0" dirty="0">
                    <a:solidFill>
                      <a:srgbClr val="D4D4D4"/>
                    </a:solidFill>
                    <a:effectLst/>
                    <a:latin typeface="Consolas" panose="020B0609020204030204" pitchFamily="49" charset="0"/>
                  </a:rPr>
                  <a:t>);</a:t>
                </a:r>
              </a:p>
              <a:p>
                <a:pPr algn="l"/>
                <a:r>
                  <a:rPr lang="en-US" sz="800" b="0" dirty="0">
                    <a:solidFill>
                      <a:srgbClr val="D4D4D4"/>
                    </a:solidFill>
                    <a:effectLst/>
                    <a:latin typeface="Consolas" panose="020B0609020204030204" pitchFamily="49" charset="0"/>
                  </a:rPr>
                  <a:t>}</a:t>
                </a:r>
              </a:p>
              <a:p>
                <a:pPr algn="r" eaLnBrk="0" hangingPunct="0"/>
                <a:endParaRPr lang="en-US" sz="800" b="1" dirty="0">
                  <a:solidFill>
                    <a:schemeClr val="bg1"/>
                  </a:solidFill>
                  <a:latin typeface="Arial" panose="020B0604020202020204" pitchFamily="34" charset="0"/>
                </a:endParaRPr>
              </a:p>
            </p:txBody>
          </p:sp>
          <p:sp>
            <p:nvSpPr>
              <p:cNvPr id="37" name="Rectangle 3">
                <a:extLst>
                  <a:ext uri="{FF2B5EF4-FFF2-40B4-BE49-F238E27FC236}">
                    <a16:creationId xmlns:a16="http://schemas.microsoft.com/office/drawing/2014/main" id="{63280B75-228F-5446-6A7B-D9E27EB5D8E6}"/>
                  </a:ext>
                </a:extLst>
              </p:cNvPr>
              <p:cNvSpPr>
                <a:spLocks noChangeArrowheads="1"/>
              </p:cNvSpPr>
              <p:nvPr/>
            </p:nvSpPr>
            <p:spPr bwMode="auto">
              <a:xfrm>
                <a:off x="2851944" y="5492750"/>
                <a:ext cx="1125538" cy="652462"/>
              </a:xfrm>
              <a:prstGeom prst="rect">
                <a:avLst/>
              </a:prstGeom>
              <a:solidFill>
                <a:schemeClr val="bg1"/>
              </a:solidFill>
              <a:ln w="9525">
                <a:solidFill>
                  <a:schemeClr val="tx1"/>
                </a:solidFill>
                <a:miter lim="800000"/>
                <a:headEnd/>
                <a:tailEnd/>
              </a:ln>
            </p:spPr>
            <p:txBody>
              <a:bodyPr wrap="none" anchor="ctr"/>
              <a:lstStyle/>
              <a:p>
                <a:pPr algn="l"/>
                <a:r>
                  <a:rPr lang="en-US" sz="800" b="0" dirty="0">
                    <a:solidFill>
                      <a:srgbClr val="D4D4D4"/>
                    </a:solidFill>
                    <a:effectLst/>
                    <a:latin typeface="Consolas" panose="020B0609020204030204" pitchFamily="49" charset="0"/>
                  </a:rPr>
                  <a:t>atomic {</a:t>
                </a:r>
              </a:p>
              <a:p>
                <a:pPr algn="l"/>
                <a:r>
                  <a:rPr lang="en-US" sz="800" b="0" dirty="0">
                    <a:solidFill>
                      <a:srgbClr val="D4D4D4"/>
                    </a:solidFill>
                    <a:effectLst/>
                    <a:latin typeface="Consolas" panose="020B0609020204030204" pitchFamily="49" charset="0"/>
                  </a:rPr>
                  <a:t>  </a:t>
                </a:r>
                <a:r>
                  <a:rPr lang="en-US" sz="800" b="0" dirty="0">
                    <a:solidFill>
                      <a:srgbClr val="9CDCFE"/>
                    </a:solidFill>
                    <a:effectLst/>
                    <a:latin typeface="Consolas" panose="020B0609020204030204" pitchFamily="49" charset="0"/>
                  </a:rPr>
                  <a:t>x</a:t>
                </a:r>
                <a:r>
                  <a:rPr lang="en-US" sz="800" b="0" dirty="0">
                    <a:solidFill>
                      <a:srgbClr val="D4D4D4"/>
                    </a:solidFill>
                    <a:effectLst/>
                    <a:latin typeface="Consolas" panose="020B0609020204030204" pitchFamily="49" charset="0"/>
                  </a:rPr>
                  <a:t>.</a:t>
                </a:r>
                <a:r>
                  <a:rPr lang="en-US" sz="800" b="0" dirty="0">
                    <a:solidFill>
                      <a:srgbClr val="DCDCAA"/>
                    </a:solidFill>
                    <a:effectLst/>
                    <a:latin typeface="Consolas" panose="020B0609020204030204" pitchFamily="49" charset="0"/>
                  </a:rPr>
                  <a:t>remove</a:t>
                </a:r>
                <a:r>
                  <a:rPr lang="en-US" sz="800" b="0" dirty="0">
                    <a:solidFill>
                      <a:srgbClr val="D4D4D4"/>
                    </a:solidFill>
                    <a:effectLst/>
                    <a:latin typeface="Consolas" panose="020B0609020204030204" pitchFamily="49" charset="0"/>
                  </a:rPr>
                  <a:t>(</a:t>
                </a:r>
                <a:r>
                  <a:rPr lang="en-US" sz="800" b="0" dirty="0">
                    <a:solidFill>
                      <a:srgbClr val="B5CEA8"/>
                    </a:solidFill>
                    <a:effectLst/>
                    <a:latin typeface="Consolas" panose="020B0609020204030204" pitchFamily="49" charset="0"/>
                  </a:rPr>
                  <a:t>3</a:t>
                </a:r>
                <a:r>
                  <a:rPr lang="en-US" sz="800" b="0" dirty="0">
                    <a:solidFill>
                      <a:srgbClr val="D4D4D4"/>
                    </a:solidFill>
                    <a:effectLst/>
                    <a:latin typeface="Consolas" panose="020B0609020204030204" pitchFamily="49" charset="0"/>
                  </a:rPr>
                  <a:t>);</a:t>
                </a:r>
              </a:p>
              <a:p>
                <a:pPr algn="l"/>
                <a:r>
                  <a:rPr lang="en-US" sz="800" b="0" dirty="0">
                    <a:solidFill>
                      <a:srgbClr val="D4D4D4"/>
                    </a:solidFill>
                    <a:effectLst/>
                    <a:latin typeface="Consolas" panose="020B0609020204030204" pitchFamily="49" charset="0"/>
                  </a:rPr>
                  <a:t>  </a:t>
                </a:r>
                <a:r>
                  <a:rPr lang="en-US" sz="800" b="0" dirty="0">
                    <a:solidFill>
                      <a:srgbClr val="9CDCFE"/>
                    </a:solidFill>
                    <a:effectLst/>
                    <a:latin typeface="Consolas" panose="020B0609020204030204" pitchFamily="49" charset="0"/>
                  </a:rPr>
                  <a:t>y</a:t>
                </a:r>
                <a:r>
                  <a:rPr lang="en-US" sz="800" b="0" dirty="0">
                    <a:solidFill>
                      <a:srgbClr val="D4D4D4"/>
                    </a:solidFill>
                    <a:effectLst/>
                    <a:latin typeface="Consolas" panose="020B0609020204030204" pitchFamily="49" charset="0"/>
                  </a:rPr>
                  <a:t>.</a:t>
                </a:r>
                <a:r>
                  <a:rPr lang="en-US" sz="800" b="0" dirty="0">
                    <a:solidFill>
                      <a:srgbClr val="DCDCAA"/>
                    </a:solidFill>
                    <a:effectLst/>
                    <a:latin typeface="Consolas" panose="020B0609020204030204" pitchFamily="49" charset="0"/>
                  </a:rPr>
                  <a:t>add</a:t>
                </a:r>
                <a:r>
                  <a:rPr lang="en-US" sz="800" b="0" dirty="0">
                    <a:solidFill>
                      <a:srgbClr val="D4D4D4"/>
                    </a:solidFill>
                    <a:effectLst/>
                    <a:latin typeface="Consolas" panose="020B0609020204030204" pitchFamily="49" charset="0"/>
                  </a:rPr>
                  <a:t>(</a:t>
                </a:r>
                <a:r>
                  <a:rPr lang="en-US" sz="800" b="0" dirty="0">
                    <a:solidFill>
                      <a:srgbClr val="B5CEA8"/>
                    </a:solidFill>
                    <a:effectLst/>
                    <a:latin typeface="Consolas" panose="020B0609020204030204" pitchFamily="49" charset="0"/>
                  </a:rPr>
                  <a:t>3</a:t>
                </a:r>
                <a:r>
                  <a:rPr lang="en-US" sz="800" b="0" dirty="0">
                    <a:solidFill>
                      <a:srgbClr val="D4D4D4"/>
                    </a:solidFill>
                    <a:effectLst/>
                    <a:latin typeface="Consolas" panose="020B0609020204030204" pitchFamily="49" charset="0"/>
                  </a:rPr>
                  <a:t>);</a:t>
                </a:r>
              </a:p>
              <a:p>
                <a:pPr algn="l"/>
                <a:r>
                  <a:rPr lang="en-US" sz="800" b="0" dirty="0">
                    <a:solidFill>
                      <a:srgbClr val="D4D4D4"/>
                    </a:solidFill>
                    <a:effectLst/>
                    <a:latin typeface="Consolas" panose="020B0609020204030204" pitchFamily="49" charset="0"/>
                  </a:rPr>
                  <a:t>}</a:t>
                </a:r>
              </a:p>
              <a:p>
                <a:pPr algn="r" eaLnBrk="0" hangingPunct="0"/>
                <a:endParaRPr lang="en-US" sz="800" b="1" dirty="0">
                  <a:solidFill>
                    <a:schemeClr val="bg1"/>
                  </a:solidFill>
                  <a:latin typeface="Arial" panose="020B0604020202020204" pitchFamily="34" charset="0"/>
                </a:endParaRPr>
              </a:p>
            </p:txBody>
          </p:sp>
        </p:grpSp>
        <p:grpSp>
          <p:nvGrpSpPr>
            <p:cNvPr id="38" name="Group 37">
              <a:extLst>
                <a:ext uri="{FF2B5EF4-FFF2-40B4-BE49-F238E27FC236}">
                  <a16:creationId xmlns:a16="http://schemas.microsoft.com/office/drawing/2014/main" id="{B58DA0A9-5023-D6E5-DC24-418902B698A2}"/>
                </a:ext>
              </a:extLst>
            </p:cNvPr>
            <p:cNvGrpSpPr/>
            <p:nvPr/>
          </p:nvGrpSpPr>
          <p:grpSpPr>
            <a:xfrm>
              <a:off x="2938559" y="5401102"/>
              <a:ext cx="1267619" cy="796369"/>
              <a:chOff x="2709863" y="5348843"/>
              <a:chExt cx="1267619" cy="796369"/>
            </a:xfrm>
          </p:grpSpPr>
          <p:sp>
            <p:nvSpPr>
              <p:cNvPr id="39" name="Rectangle 3">
                <a:extLst>
                  <a:ext uri="{FF2B5EF4-FFF2-40B4-BE49-F238E27FC236}">
                    <a16:creationId xmlns:a16="http://schemas.microsoft.com/office/drawing/2014/main" id="{8888D27E-4613-3576-6804-684223894073}"/>
                  </a:ext>
                </a:extLst>
              </p:cNvPr>
              <p:cNvSpPr>
                <a:spLocks noChangeArrowheads="1"/>
              </p:cNvSpPr>
              <p:nvPr/>
            </p:nvSpPr>
            <p:spPr bwMode="auto">
              <a:xfrm>
                <a:off x="2709863" y="5348843"/>
                <a:ext cx="1125538" cy="652462"/>
              </a:xfrm>
              <a:prstGeom prst="rect">
                <a:avLst/>
              </a:prstGeom>
              <a:solidFill>
                <a:schemeClr val="bg1"/>
              </a:solidFill>
              <a:ln w="9525">
                <a:solidFill>
                  <a:schemeClr val="tx1"/>
                </a:solidFill>
                <a:miter lim="800000"/>
                <a:headEnd/>
                <a:tailEnd/>
              </a:ln>
            </p:spPr>
            <p:txBody>
              <a:bodyPr wrap="none" anchor="ctr"/>
              <a:lstStyle/>
              <a:p>
                <a:pPr algn="l"/>
                <a:r>
                  <a:rPr lang="en-US" sz="800" b="0" dirty="0">
                    <a:solidFill>
                      <a:srgbClr val="D4D4D4"/>
                    </a:solidFill>
                    <a:effectLst/>
                    <a:latin typeface="Consolas" panose="020B0609020204030204" pitchFamily="49" charset="0"/>
                  </a:rPr>
                  <a:t>atomic {</a:t>
                </a:r>
              </a:p>
              <a:p>
                <a:pPr algn="l"/>
                <a:r>
                  <a:rPr lang="en-US" sz="800" b="0" dirty="0">
                    <a:solidFill>
                      <a:srgbClr val="D4D4D4"/>
                    </a:solidFill>
                    <a:effectLst/>
                    <a:latin typeface="Consolas" panose="020B0609020204030204" pitchFamily="49" charset="0"/>
                  </a:rPr>
                  <a:t>  </a:t>
                </a:r>
                <a:r>
                  <a:rPr lang="en-US" sz="800" b="0" dirty="0">
                    <a:solidFill>
                      <a:srgbClr val="9CDCFE"/>
                    </a:solidFill>
                    <a:effectLst/>
                    <a:latin typeface="Consolas" panose="020B0609020204030204" pitchFamily="49" charset="0"/>
                  </a:rPr>
                  <a:t>x</a:t>
                </a:r>
                <a:r>
                  <a:rPr lang="en-US" sz="800" b="0" dirty="0">
                    <a:solidFill>
                      <a:srgbClr val="D4D4D4"/>
                    </a:solidFill>
                    <a:effectLst/>
                    <a:latin typeface="Consolas" panose="020B0609020204030204" pitchFamily="49" charset="0"/>
                  </a:rPr>
                  <a:t>.</a:t>
                </a:r>
                <a:r>
                  <a:rPr lang="en-US" sz="800" b="0" dirty="0">
                    <a:solidFill>
                      <a:srgbClr val="DCDCAA"/>
                    </a:solidFill>
                    <a:effectLst/>
                    <a:latin typeface="Consolas" panose="020B0609020204030204" pitchFamily="49" charset="0"/>
                  </a:rPr>
                  <a:t>remove</a:t>
                </a:r>
                <a:r>
                  <a:rPr lang="en-US" sz="800" b="0" dirty="0">
                    <a:solidFill>
                      <a:srgbClr val="D4D4D4"/>
                    </a:solidFill>
                    <a:effectLst/>
                    <a:latin typeface="Consolas" panose="020B0609020204030204" pitchFamily="49" charset="0"/>
                  </a:rPr>
                  <a:t>(</a:t>
                </a:r>
                <a:r>
                  <a:rPr lang="en-US" sz="800" b="0" dirty="0">
                    <a:solidFill>
                      <a:srgbClr val="B5CEA8"/>
                    </a:solidFill>
                    <a:effectLst/>
                    <a:latin typeface="Consolas" panose="020B0609020204030204" pitchFamily="49" charset="0"/>
                  </a:rPr>
                  <a:t>3</a:t>
                </a:r>
                <a:r>
                  <a:rPr lang="en-US" sz="800" b="0" dirty="0">
                    <a:solidFill>
                      <a:srgbClr val="D4D4D4"/>
                    </a:solidFill>
                    <a:effectLst/>
                    <a:latin typeface="Consolas" panose="020B0609020204030204" pitchFamily="49" charset="0"/>
                  </a:rPr>
                  <a:t>);</a:t>
                </a:r>
              </a:p>
              <a:p>
                <a:pPr algn="l"/>
                <a:r>
                  <a:rPr lang="en-US" sz="800" b="0" dirty="0">
                    <a:solidFill>
                      <a:srgbClr val="D4D4D4"/>
                    </a:solidFill>
                    <a:effectLst/>
                    <a:latin typeface="Consolas" panose="020B0609020204030204" pitchFamily="49" charset="0"/>
                  </a:rPr>
                  <a:t>  </a:t>
                </a:r>
                <a:r>
                  <a:rPr lang="en-US" sz="800" b="0" dirty="0">
                    <a:solidFill>
                      <a:srgbClr val="9CDCFE"/>
                    </a:solidFill>
                    <a:effectLst/>
                    <a:latin typeface="Consolas" panose="020B0609020204030204" pitchFamily="49" charset="0"/>
                  </a:rPr>
                  <a:t>y</a:t>
                </a:r>
                <a:r>
                  <a:rPr lang="en-US" sz="800" b="0" dirty="0">
                    <a:solidFill>
                      <a:srgbClr val="D4D4D4"/>
                    </a:solidFill>
                    <a:effectLst/>
                    <a:latin typeface="Consolas" panose="020B0609020204030204" pitchFamily="49" charset="0"/>
                  </a:rPr>
                  <a:t>.</a:t>
                </a:r>
                <a:r>
                  <a:rPr lang="en-US" sz="800" b="0" dirty="0">
                    <a:solidFill>
                      <a:srgbClr val="DCDCAA"/>
                    </a:solidFill>
                    <a:effectLst/>
                    <a:latin typeface="Consolas" panose="020B0609020204030204" pitchFamily="49" charset="0"/>
                  </a:rPr>
                  <a:t>add</a:t>
                </a:r>
                <a:r>
                  <a:rPr lang="en-US" sz="800" b="0" dirty="0">
                    <a:solidFill>
                      <a:srgbClr val="D4D4D4"/>
                    </a:solidFill>
                    <a:effectLst/>
                    <a:latin typeface="Consolas" panose="020B0609020204030204" pitchFamily="49" charset="0"/>
                  </a:rPr>
                  <a:t>(</a:t>
                </a:r>
                <a:r>
                  <a:rPr lang="en-US" sz="800" b="0" dirty="0">
                    <a:solidFill>
                      <a:srgbClr val="B5CEA8"/>
                    </a:solidFill>
                    <a:effectLst/>
                    <a:latin typeface="Consolas" panose="020B0609020204030204" pitchFamily="49" charset="0"/>
                  </a:rPr>
                  <a:t>3</a:t>
                </a:r>
                <a:r>
                  <a:rPr lang="en-US" sz="800" b="0" dirty="0">
                    <a:solidFill>
                      <a:srgbClr val="D4D4D4"/>
                    </a:solidFill>
                    <a:effectLst/>
                    <a:latin typeface="Consolas" panose="020B0609020204030204" pitchFamily="49" charset="0"/>
                  </a:rPr>
                  <a:t>);</a:t>
                </a:r>
              </a:p>
              <a:p>
                <a:pPr algn="l"/>
                <a:r>
                  <a:rPr lang="en-US" sz="800" b="0" dirty="0">
                    <a:solidFill>
                      <a:srgbClr val="D4D4D4"/>
                    </a:solidFill>
                    <a:effectLst/>
                    <a:latin typeface="Consolas" panose="020B0609020204030204" pitchFamily="49" charset="0"/>
                  </a:rPr>
                  <a:t>}</a:t>
                </a:r>
              </a:p>
              <a:p>
                <a:pPr algn="r" eaLnBrk="0" hangingPunct="0"/>
                <a:endParaRPr lang="en-US" sz="800" b="1" dirty="0">
                  <a:solidFill>
                    <a:schemeClr val="bg1"/>
                  </a:solidFill>
                  <a:latin typeface="Arial" panose="020B0604020202020204" pitchFamily="34" charset="0"/>
                </a:endParaRPr>
              </a:p>
            </p:txBody>
          </p:sp>
          <p:sp>
            <p:nvSpPr>
              <p:cNvPr id="40" name="Rectangle 3">
                <a:extLst>
                  <a:ext uri="{FF2B5EF4-FFF2-40B4-BE49-F238E27FC236}">
                    <a16:creationId xmlns:a16="http://schemas.microsoft.com/office/drawing/2014/main" id="{23733698-41CD-930B-3D84-89DE50163270}"/>
                  </a:ext>
                </a:extLst>
              </p:cNvPr>
              <p:cNvSpPr>
                <a:spLocks noChangeArrowheads="1"/>
              </p:cNvSpPr>
              <p:nvPr/>
            </p:nvSpPr>
            <p:spPr bwMode="auto">
              <a:xfrm>
                <a:off x="2851944" y="5492750"/>
                <a:ext cx="1125538" cy="652462"/>
              </a:xfrm>
              <a:prstGeom prst="rect">
                <a:avLst/>
              </a:prstGeom>
              <a:solidFill>
                <a:schemeClr val="bg1"/>
              </a:solidFill>
              <a:ln w="9525">
                <a:solidFill>
                  <a:schemeClr val="tx1"/>
                </a:solidFill>
                <a:miter lim="800000"/>
                <a:headEnd/>
                <a:tailEnd/>
              </a:ln>
            </p:spPr>
            <p:txBody>
              <a:bodyPr wrap="none" anchor="ctr"/>
              <a:lstStyle/>
              <a:p>
                <a:pPr algn="l"/>
                <a:r>
                  <a:rPr lang="en-US" sz="800" b="0" dirty="0">
                    <a:solidFill>
                      <a:srgbClr val="D4D4D4"/>
                    </a:solidFill>
                    <a:effectLst/>
                    <a:latin typeface="Consolas" panose="020B0609020204030204" pitchFamily="49" charset="0"/>
                  </a:rPr>
                  <a:t>atomic {</a:t>
                </a:r>
              </a:p>
              <a:p>
                <a:pPr algn="l"/>
                <a:r>
                  <a:rPr lang="en-US" sz="800" b="0" dirty="0">
                    <a:solidFill>
                      <a:srgbClr val="D4D4D4"/>
                    </a:solidFill>
                    <a:effectLst/>
                    <a:latin typeface="Consolas" panose="020B0609020204030204" pitchFamily="49" charset="0"/>
                  </a:rPr>
                  <a:t>  </a:t>
                </a:r>
                <a:r>
                  <a:rPr lang="en-US" sz="800" b="0" dirty="0">
                    <a:solidFill>
                      <a:srgbClr val="9CDCFE"/>
                    </a:solidFill>
                    <a:effectLst/>
                    <a:latin typeface="Consolas" panose="020B0609020204030204" pitchFamily="49" charset="0"/>
                  </a:rPr>
                  <a:t>x</a:t>
                </a:r>
                <a:r>
                  <a:rPr lang="en-US" sz="800" b="0" dirty="0">
                    <a:solidFill>
                      <a:srgbClr val="D4D4D4"/>
                    </a:solidFill>
                    <a:effectLst/>
                    <a:latin typeface="Consolas" panose="020B0609020204030204" pitchFamily="49" charset="0"/>
                  </a:rPr>
                  <a:t>.</a:t>
                </a:r>
                <a:r>
                  <a:rPr lang="en-US" sz="800" b="0" dirty="0">
                    <a:solidFill>
                      <a:srgbClr val="DCDCAA"/>
                    </a:solidFill>
                    <a:effectLst/>
                    <a:latin typeface="Consolas" panose="020B0609020204030204" pitchFamily="49" charset="0"/>
                  </a:rPr>
                  <a:t>remove</a:t>
                </a:r>
                <a:r>
                  <a:rPr lang="en-US" sz="800" b="0" dirty="0">
                    <a:solidFill>
                      <a:srgbClr val="D4D4D4"/>
                    </a:solidFill>
                    <a:effectLst/>
                    <a:latin typeface="Consolas" panose="020B0609020204030204" pitchFamily="49" charset="0"/>
                  </a:rPr>
                  <a:t>(</a:t>
                </a:r>
                <a:r>
                  <a:rPr lang="en-US" sz="800" b="0" dirty="0">
                    <a:solidFill>
                      <a:srgbClr val="B5CEA8"/>
                    </a:solidFill>
                    <a:effectLst/>
                    <a:latin typeface="Consolas" panose="020B0609020204030204" pitchFamily="49" charset="0"/>
                  </a:rPr>
                  <a:t>3</a:t>
                </a:r>
                <a:r>
                  <a:rPr lang="en-US" sz="800" b="0" dirty="0">
                    <a:solidFill>
                      <a:srgbClr val="D4D4D4"/>
                    </a:solidFill>
                    <a:effectLst/>
                    <a:latin typeface="Consolas" panose="020B0609020204030204" pitchFamily="49" charset="0"/>
                  </a:rPr>
                  <a:t>);</a:t>
                </a:r>
              </a:p>
              <a:p>
                <a:pPr algn="l"/>
                <a:r>
                  <a:rPr lang="en-US" sz="800" b="0" dirty="0">
                    <a:solidFill>
                      <a:srgbClr val="D4D4D4"/>
                    </a:solidFill>
                    <a:effectLst/>
                    <a:latin typeface="Consolas" panose="020B0609020204030204" pitchFamily="49" charset="0"/>
                  </a:rPr>
                  <a:t>  </a:t>
                </a:r>
                <a:r>
                  <a:rPr lang="en-US" sz="800" b="0" dirty="0">
                    <a:solidFill>
                      <a:srgbClr val="9CDCFE"/>
                    </a:solidFill>
                    <a:effectLst/>
                    <a:latin typeface="Consolas" panose="020B0609020204030204" pitchFamily="49" charset="0"/>
                  </a:rPr>
                  <a:t>y</a:t>
                </a:r>
                <a:r>
                  <a:rPr lang="en-US" sz="800" b="0" dirty="0">
                    <a:solidFill>
                      <a:srgbClr val="D4D4D4"/>
                    </a:solidFill>
                    <a:effectLst/>
                    <a:latin typeface="Consolas" panose="020B0609020204030204" pitchFamily="49" charset="0"/>
                  </a:rPr>
                  <a:t>.</a:t>
                </a:r>
                <a:r>
                  <a:rPr lang="en-US" sz="800" b="0" dirty="0">
                    <a:solidFill>
                      <a:srgbClr val="DCDCAA"/>
                    </a:solidFill>
                    <a:effectLst/>
                    <a:latin typeface="Consolas" panose="020B0609020204030204" pitchFamily="49" charset="0"/>
                  </a:rPr>
                  <a:t>add</a:t>
                </a:r>
                <a:r>
                  <a:rPr lang="en-US" sz="800" b="0" dirty="0">
                    <a:solidFill>
                      <a:srgbClr val="D4D4D4"/>
                    </a:solidFill>
                    <a:effectLst/>
                    <a:latin typeface="Consolas" panose="020B0609020204030204" pitchFamily="49" charset="0"/>
                  </a:rPr>
                  <a:t>(</a:t>
                </a:r>
                <a:r>
                  <a:rPr lang="en-US" sz="800" b="0" dirty="0">
                    <a:solidFill>
                      <a:srgbClr val="B5CEA8"/>
                    </a:solidFill>
                    <a:effectLst/>
                    <a:latin typeface="Consolas" panose="020B0609020204030204" pitchFamily="49" charset="0"/>
                  </a:rPr>
                  <a:t>3</a:t>
                </a:r>
                <a:r>
                  <a:rPr lang="en-US" sz="800" b="0" dirty="0">
                    <a:solidFill>
                      <a:srgbClr val="D4D4D4"/>
                    </a:solidFill>
                    <a:effectLst/>
                    <a:latin typeface="Consolas" panose="020B0609020204030204" pitchFamily="49" charset="0"/>
                  </a:rPr>
                  <a:t>);</a:t>
                </a:r>
              </a:p>
              <a:p>
                <a:pPr algn="l"/>
                <a:r>
                  <a:rPr lang="en-US" sz="800" b="0" dirty="0">
                    <a:solidFill>
                      <a:srgbClr val="D4D4D4"/>
                    </a:solidFill>
                    <a:effectLst/>
                    <a:latin typeface="Consolas" panose="020B0609020204030204" pitchFamily="49" charset="0"/>
                  </a:rPr>
                  <a:t>}</a:t>
                </a:r>
              </a:p>
              <a:p>
                <a:pPr algn="r" eaLnBrk="0" hangingPunct="0"/>
                <a:endParaRPr lang="en-US" sz="800" b="1" dirty="0">
                  <a:solidFill>
                    <a:schemeClr val="bg1"/>
                  </a:solidFill>
                  <a:latin typeface="Arial" panose="020B0604020202020204" pitchFamily="34" charset="0"/>
                </a:endParaRPr>
              </a:p>
            </p:txBody>
          </p:sp>
        </p:grpSp>
      </p:grpSp>
      <p:grpSp>
        <p:nvGrpSpPr>
          <p:cNvPr id="34" name="Group 33">
            <a:extLst>
              <a:ext uri="{FF2B5EF4-FFF2-40B4-BE49-F238E27FC236}">
                <a16:creationId xmlns:a16="http://schemas.microsoft.com/office/drawing/2014/main" id="{44CE5EB5-AAD2-DD73-BA49-3D20CC48DFC7}"/>
              </a:ext>
            </a:extLst>
          </p:cNvPr>
          <p:cNvGrpSpPr/>
          <p:nvPr/>
        </p:nvGrpSpPr>
        <p:grpSpPr>
          <a:xfrm>
            <a:off x="2629019" y="3265489"/>
            <a:ext cx="1267619" cy="796369"/>
            <a:chOff x="2709863" y="5348843"/>
            <a:chExt cx="1267619" cy="796369"/>
          </a:xfrm>
        </p:grpSpPr>
        <p:sp>
          <p:nvSpPr>
            <p:cNvPr id="2" name="Rectangle 3">
              <a:extLst>
                <a:ext uri="{FF2B5EF4-FFF2-40B4-BE49-F238E27FC236}">
                  <a16:creationId xmlns:a16="http://schemas.microsoft.com/office/drawing/2014/main" id="{A8C095B0-C134-3716-33C7-BECA221B05F9}"/>
                </a:ext>
              </a:extLst>
            </p:cNvPr>
            <p:cNvSpPr>
              <a:spLocks noChangeArrowheads="1"/>
            </p:cNvSpPr>
            <p:nvPr/>
          </p:nvSpPr>
          <p:spPr bwMode="auto">
            <a:xfrm>
              <a:off x="2709863" y="5348843"/>
              <a:ext cx="1125538" cy="652462"/>
            </a:xfrm>
            <a:prstGeom prst="rect">
              <a:avLst/>
            </a:prstGeom>
            <a:solidFill>
              <a:schemeClr val="bg1"/>
            </a:solidFill>
            <a:ln w="9525">
              <a:solidFill>
                <a:schemeClr val="tx1"/>
              </a:solidFill>
              <a:miter lim="800000"/>
              <a:headEnd/>
              <a:tailEnd/>
            </a:ln>
          </p:spPr>
          <p:txBody>
            <a:bodyPr wrap="none" anchor="ctr"/>
            <a:lstStyle/>
            <a:p>
              <a:pPr algn="l"/>
              <a:r>
                <a:rPr lang="en-US" sz="800" b="0" dirty="0">
                  <a:solidFill>
                    <a:srgbClr val="D4D4D4"/>
                  </a:solidFill>
                  <a:effectLst/>
                  <a:latin typeface="Consolas" panose="020B0609020204030204" pitchFamily="49" charset="0"/>
                </a:rPr>
                <a:t>atomic {</a:t>
              </a:r>
            </a:p>
            <a:p>
              <a:pPr algn="l"/>
              <a:r>
                <a:rPr lang="en-US" sz="800" b="0" dirty="0">
                  <a:solidFill>
                    <a:srgbClr val="D4D4D4"/>
                  </a:solidFill>
                  <a:effectLst/>
                  <a:latin typeface="Consolas" panose="020B0609020204030204" pitchFamily="49" charset="0"/>
                </a:rPr>
                <a:t>  </a:t>
              </a:r>
              <a:r>
                <a:rPr lang="en-US" sz="800" b="0" dirty="0">
                  <a:solidFill>
                    <a:srgbClr val="9CDCFE"/>
                  </a:solidFill>
                  <a:effectLst/>
                  <a:latin typeface="Consolas" panose="020B0609020204030204" pitchFamily="49" charset="0"/>
                </a:rPr>
                <a:t>x</a:t>
              </a:r>
              <a:r>
                <a:rPr lang="en-US" sz="800" b="0" dirty="0">
                  <a:solidFill>
                    <a:srgbClr val="D4D4D4"/>
                  </a:solidFill>
                  <a:effectLst/>
                  <a:latin typeface="Consolas" panose="020B0609020204030204" pitchFamily="49" charset="0"/>
                </a:rPr>
                <a:t>.</a:t>
              </a:r>
              <a:r>
                <a:rPr lang="en-US" sz="800" b="0" dirty="0">
                  <a:solidFill>
                    <a:srgbClr val="DCDCAA"/>
                  </a:solidFill>
                  <a:effectLst/>
                  <a:latin typeface="Consolas" panose="020B0609020204030204" pitchFamily="49" charset="0"/>
                </a:rPr>
                <a:t>remove</a:t>
              </a:r>
              <a:r>
                <a:rPr lang="en-US" sz="800" b="0" dirty="0">
                  <a:solidFill>
                    <a:srgbClr val="D4D4D4"/>
                  </a:solidFill>
                  <a:effectLst/>
                  <a:latin typeface="Consolas" panose="020B0609020204030204" pitchFamily="49" charset="0"/>
                </a:rPr>
                <a:t>(</a:t>
              </a:r>
              <a:r>
                <a:rPr lang="en-US" sz="800" b="0" dirty="0">
                  <a:solidFill>
                    <a:srgbClr val="B5CEA8"/>
                  </a:solidFill>
                  <a:effectLst/>
                  <a:latin typeface="Consolas" panose="020B0609020204030204" pitchFamily="49" charset="0"/>
                </a:rPr>
                <a:t>3</a:t>
              </a:r>
              <a:r>
                <a:rPr lang="en-US" sz="800" b="0" dirty="0">
                  <a:solidFill>
                    <a:srgbClr val="D4D4D4"/>
                  </a:solidFill>
                  <a:effectLst/>
                  <a:latin typeface="Consolas" panose="020B0609020204030204" pitchFamily="49" charset="0"/>
                </a:rPr>
                <a:t>);</a:t>
              </a:r>
            </a:p>
            <a:p>
              <a:pPr algn="l"/>
              <a:r>
                <a:rPr lang="en-US" sz="800" b="0" dirty="0">
                  <a:solidFill>
                    <a:srgbClr val="D4D4D4"/>
                  </a:solidFill>
                  <a:effectLst/>
                  <a:latin typeface="Consolas" panose="020B0609020204030204" pitchFamily="49" charset="0"/>
                </a:rPr>
                <a:t>  </a:t>
              </a:r>
              <a:r>
                <a:rPr lang="en-US" sz="800" b="0" dirty="0">
                  <a:solidFill>
                    <a:srgbClr val="9CDCFE"/>
                  </a:solidFill>
                  <a:effectLst/>
                  <a:latin typeface="Consolas" panose="020B0609020204030204" pitchFamily="49" charset="0"/>
                </a:rPr>
                <a:t>y</a:t>
              </a:r>
              <a:r>
                <a:rPr lang="en-US" sz="800" b="0" dirty="0">
                  <a:solidFill>
                    <a:srgbClr val="D4D4D4"/>
                  </a:solidFill>
                  <a:effectLst/>
                  <a:latin typeface="Consolas" panose="020B0609020204030204" pitchFamily="49" charset="0"/>
                </a:rPr>
                <a:t>.</a:t>
              </a:r>
              <a:r>
                <a:rPr lang="en-US" sz="800" b="0" dirty="0">
                  <a:solidFill>
                    <a:srgbClr val="DCDCAA"/>
                  </a:solidFill>
                  <a:effectLst/>
                  <a:latin typeface="Consolas" panose="020B0609020204030204" pitchFamily="49" charset="0"/>
                </a:rPr>
                <a:t>add</a:t>
              </a:r>
              <a:r>
                <a:rPr lang="en-US" sz="800" b="0" dirty="0">
                  <a:solidFill>
                    <a:srgbClr val="D4D4D4"/>
                  </a:solidFill>
                  <a:effectLst/>
                  <a:latin typeface="Consolas" panose="020B0609020204030204" pitchFamily="49" charset="0"/>
                </a:rPr>
                <a:t>(</a:t>
              </a:r>
              <a:r>
                <a:rPr lang="en-US" sz="800" b="0" dirty="0">
                  <a:solidFill>
                    <a:srgbClr val="B5CEA8"/>
                  </a:solidFill>
                  <a:effectLst/>
                  <a:latin typeface="Consolas" panose="020B0609020204030204" pitchFamily="49" charset="0"/>
                </a:rPr>
                <a:t>3</a:t>
              </a:r>
              <a:r>
                <a:rPr lang="en-US" sz="800" b="0" dirty="0">
                  <a:solidFill>
                    <a:srgbClr val="D4D4D4"/>
                  </a:solidFill>
                  <a:effectLst/>
                  <a:latin typeface="Consolas" panose="020B0609020204030204" pitchFamily="49" charset="0"/>
                </a:rPr>
                <a:t>);</a:t>
              </a:r>
            </a:p>
            <a:p>
              <a:pPr algn="l"/>
              <a:r>
                <a:rPr lang="en-US" sz="800" b="0" dirty="0">
                  <a:solidFill>
                    <a:srgbClr val="D4D4D4"/>
                  </a:solidFill>
                  <a:effectLst/>
                  <a:latin typeface="Consolas" panose="020B0609020204030204" pitchFamily="49" charset="0"/>
                </a:rPr>
                <a:t>}</a:t>
              </a:r>
            </a:p>
            <a:p>
              <a:pPr algn="r" eaLnBrk="0" hangingPunct="0"/>
              <a:endParaRPr lang="en-US" sz="800" b="1" dirty="0">
                <a:solidFill>
                  <a:schemeClr val="bg1"/>
                </a:solidFill>
                <a:latin typeface="Arial" panose="020B0604020202020204" pitchFamily="34" charset="0"/>
              </a:endParaRPr>
            </a:p>
          </p:txBody>
        </p:sp>
        <p:sp>
          <p:nvSpPr>
            <p:cNvPr id="32" name="Rectangle 3">
              <a:extLst>
                <a:ext uri="{FF2B5EF4-FFF2-40B4-BE49-F238E27FC236}">
                  <a16:creationId xmlns:a16="http://schemas.microsoft.com/office/drawing/2014/main" id="{2794B2C7-BD04-63CE-DAB1-07719BB5749E}"/>
                </a:ext>
              </a:extLst>
            </p:cNvPr>
            <p:cNvSpPr>
              <a:spLocks noChangeArrowheads="1"/>
            </p:cNvSpPr>
            <p:nvPr/>
          </p:nvSpPr>
          <p:spPr bwMode="auto">
            <a:xfrm>
              <a:off x="2851944" y="5492750"/>
              <a:ext cx="1125538" cy="652462"/>
            </a:xfrm>
            <a:prstGeom prst="rect">
              <a:avLst/>
            </a:prstGeom>
            <a:solidFill>
              <a:schemeClr val="bg1"/>
            </a:solidFill>
            <a:ln w="9525">
              <a:solidFill>
                <a:schemeClr val="tx1"/>
              </a:solidFill>
              <a:miter lim="800000"/>
              <a:headEnd/>
              <a:tailEnd/>
            </a:ln>
          </p:spPr>
          <p:txBody>
            <a:bodyPr wrap="none" anchor="ctr"/>
            <a:lstStyle/>
            <a:p>
              <a:pPr algn="l"/>
              <a:r>
                <a:rPr lang="en-US" sz="800" b="0" dirty="0">
                  <a:solidFill>
                    <a:srgbClr val="D4D4D4"/>
                  </a:solidFill>
                  <a:effectLst/>
                  <a:latin typeface="Consolas" panose="020B0609020204030204" pitchFamily="49" charset="0"/>
                </a:rPr>
                <a:t>atomic {</a:t>
              </a:r>
            </a:p>
            <a:p>
              <a:pPr algn="l"/>
              <a:r>
                <a:rPr lang="en-US" sz="800" b="0" dirty="0">
                  <a:solidFill>
                    <a:srgbClr val="D4D4D4"/>
                  </a:solidFill>
                  <a:effectLst/>
                  <a:latin typeface="Consolas" panose="020B0609020204030204" pitchFamily="49" charset="0"/>
                </a:rPr>
                <a:t>  </a:t>
              </a:r>
              <a:r>
                <a:rPr lang="en-US" sz="800" b="0" dirty="0">
                  <a:solidFill>
                    <a:srgbClr val="9CDCFE"/>
                  </a:solidFill>
                  <a:effectLst/>
                  <a:latin typeface="Consolas" panose="020B0609020204030204" pitchFamily="49" charset="0"/>
                </a:rPr>
                <a:t>x</a:t>
              </a:r>
              <a:r>
                <a:rPr lang="en-US" sz="800" b="0" dirty="0">
                  <a:solidFill>
                    <a:srgbClr val="D4D4D4"/>
                  </a:solidFill>
                  <a:effectLst/>
                  <a:latin typeface="Consolas" panose="020B0609020204030204" pitchFamily="49" charset="0"/>
                </a:rPr>
                <a:t>.</a:t>
              </a:r>
              <a:r>
                <a:rPr lang="en-US" sz="800" b="0" dirty="0">
                  <a:solidFill>
                    <a:srgbClr val="DCDCAA"/>
                  </a:solidFill>
                  <a:effectLst/>
                  <a:latin typeface="Consolas" panose="020B0609020204030204" pitchFamily="49" charset="0"/>
                </a:rPr>
                <a:t>remove</a:t>
              </a:r>
              <a:r>
                <a:rPr lang="en-US" sz="800" b="0" dirty="0">
                  <a:solidFill>
                    <a:srgbClr val="D4D4D4"/>
                  </a:solidFill>
                  <a:effectLst/>
                  <a:latin typeface="Consolas" panose="020B0609020204030204" pitchFamily="49" charset="0"/>
                </a:rPr>
                <a:t>(</a:t>
              </a:r>
              <a:r>
                <a:rPr lang="en-US" sz="800" b="0" dirty="0">
                  <a:solidFill>
                    <a:srgbClr val="B5CEA8"/>
                  </a:solidFill>
                  <a:effectLst/>
                  <a:latin typeface="Consolas" panose="020B0609020204030204" pitchFamily="49" charset="0"/>
                </a:rPr>
                <a:t>3</a:t>
              </a:r>
              <a:r>
                <a:rPr lang="en-US" sz="800" b="0" dirty="0">
                  <a:solidFill>
                    <a:srgbClr val="D4D4D4"/>
                  </a:solidFill>
                  <a:effectLst/>
                  <a:latin typeface="Consolas" panose="020B0609020204030204" pitchFamily="49" charset="0"/>
                </a:rPr>
                <a:t>);</a:t>
              </a:r>
            </a:p>
            <a:p>
              <a:pPr algn="l"/>
              <a:r>
                <a:rPr lang="en-US" sz="800" b="0" dirty="0">
                  <a:solidFill>
                    <a:srgbClr val="D4D4D4"/>
                  </a:solidFill>
                  <a:effectLst/>
                  <a:latin typeface="Consolas" panose="020B0609020204030204" pitchFamily="49" charset="0"/>
                </a:rPr>
                <a:t>  </a:t>
              </a:r>
              <a:r>
                <a:rPr lang="en-US" sz="800" b="0" dirty="0">
                  <a:solidFill>
                    <a:srgbClr val="9CDCFE"/>
                  </a:solidFill>
                  <a:effectLst/>
                  <a:latin typeface="Consolas" panose="020B0609020204030204" pitchFamily="49" charset="0"/>
                </a:rPr>
                <a:t>y</a:t>
              </a:r>
              <a:r>
                <a:rPr lang="en-US" sz="800" b="0" dirty="0">
                  <a:solidFill>
                    <a:srgbClr val="D4D4D4"/>
                  </a:solidFill>
                  <a:effectLst/>
                  <a:latin typeface="Consolas" panose="020B0609020204030204" pitchFamily="49" charset="0"/>
                </a:rPr>
                <a:t>.</a:t>
              </a:r>
              <a:r>
                <a:rPr lang="en-US" sz="800" b="0" dirty="0">
                  <a:solidFill>
                    <a:srgbClr val="DCDCAA"/>
                  </a:solidFill>
                  <a:effectLst/>
                  <a:latin typeface="Consolas" panose="020B0609020204030204" pitchFamily="49" charset="0"/>
                </a:rPr>
                <a:t>add</a:t>
              </a:r>
              <a:r>
                <a:rPr lang="en-US" sz="800" b="0" dirty="0">
                  <a:solidFill>
                    <a:srgbClr val="D4D4D4"/>
                  </a:solidFill>
                  <a:effectLst/>
                  <a:latin typeface="Consolas" panose="020B0609020204030204" pitchFamily="49" charset="0"/>
                </a:rPr>
                <a:t>(</a:t>
              </a:r>
              <a:r>
                <a:rPr lang="en-US" sz="800" b="0" dirty="0">
                  <a:solidFill>
                    <a:srgbClr val="B5CEA8"/>
                  </a:solidFill>
                  <a:effectLst/>
                  <a:latin typeface="Consolas" panose="020B0609020204030204" pitchFamily="49" charset="0"/>
                </a:rPr>
                <a:t>3</a:t>
              </a:r>
              <a:r>
                <a:rPr lang="en-US" sz="800" b="0" dirty="0">
                  <a:solidFill>
                    <a:srgbClr val="D4D4D4"/>
                  </a:solidFill>
                  <a:effectLst/>
                  <a:latin typeface="Consolas" panose="020B0609020204030204" pitchFamily="49" charset="0"/>
                </a:rPr>
                <a:t>);</a:t>
              </a:r>
            </a:p>
            <a:p>
              <a:pPr algn="l"/>
              <a:r>
                <a:rPr lang="en-US" sz="800" b="0" dirty="0">
                  <a:solidFill>
                    <a:srgbClr val="D4D4D4"/>
                  </a:solidFill>
                  <a:effectLst/>
                  <a:latin typeface="Consolas" panose="020B0609020204030204" pitchFamily="49" charset="0"/>
                </a:rPr>
                <a:t>}</a:t>
              </a:r>
            </a:p>
            <a:p>
              <a:pPr algn="r" eaLnBrk="0" hangingPunct="0"/>
              <a:endParaRPr lang="en-US" sz="800" b="1" dirty="0">
                <a:solidFill>
                  <a:schemeClr val="bg1"/>
                </a:solidFill>
                <a:latin typeface="Arial" panose="020B0604020202020204" pitchFamily="34" charset="0"/>
              </a:endParaRPr>
            </a:p>
          </p:txBody>
        </p:sp>
      </p:grpSp>
      <p:sp>
        <p:nvSpPr>
          <p:cNvPr id="23561" name="Freeform 55"/>
          <p:cNvSpPr>
            <a:spLocks/>
          </p:cNvSpPr>
          <p:nvPr/>
        </p:nvSpPr>
        <p:spPr bwMode="auto">
          <a:xfrm>
            <a:off x="2605088" y="2011363"/>
            <a:ext cx="4891087" cy="871538"/>
          </a:xfrm>
          <a:custGeom>
            <a:avLst/>
            <a:gdLst>
              <a:gd name="T0" fmla="*/ 0 w 3081"/>
              <a:gd name="T1" fmla="*/ 549 h 549"/>
              <a:gd name="T2" fmla="*/ 1554 w 3081"/>
              <a:gd name="T3" fmla="*/ 430 h 549"/>
              <a:gd name="T4" fmla="*/ 3081 w 3081"/>
              <a:gd name="T5" fmla="*/ 0 h 549"/>
              <a:gd name="T6" fmla="*/ 0 60000 65536"/>
              <a:gd name="T7" fmla="*/ 0 60000 65536"/>
              <a:gd name="T8" fmla="*/ 0 60000 65536"/>
              <a:gd name="T9" fmla="*/ 0 w 3081"/>
              <a:gd name="T10" fmla="*/ 0 h 549"/>
              <a:gd name="T11" fmla="*/ 3081 w 3081"/>
              <a:gd name="T12" fmla="*/ 549 h 549"/>
            </a:gdLst>
            <a:ahLst/>
            <a:cxnLst>
              <a:cxn ang="T6">
                <a:pos x="T0" y="T1"/>
              </a:cxn>
              <a:cxn ang="T7">
                <a:pos x="T2" y="T3"/>
              </a:cxn>
              <a:cxn ang="T8">
                <a:pos x="T4" y="T5"/>
              </a:cxn>
            </a:cxnLst>
            <a:rect l="T9" t="T10" r="T11" b="T12"/>
            <a:pathLst>
              <a:path w="3081" h="549">
                <a:moveTo>
                  <a:pt x="0" y="549"/>
                </a:moveTo>
                <a:cubicBezTo>
                  <a:pt x="520" y="535"/>
                  <a:pt x="1041" y="521"/>
                  <a:pt x="1554" y="430"/>
                </a:cubicBezTo>
                <a:cubicBezTo>
                  <a:pt x="2067" y="339"/>
                  <a:pt x="2574" y="169"/>
                  <a:pt x="3081" y="0"/>
                </a:cubicBezTo>
              </a:path>
            </a:pathLst>
          </a:custGeom>
          <a:noFill/>
          <a:ln w="38100">
            <a:solidFill>
              <a:srgbClr val="FFFF00"/>
            </a:solidFill>
            <a:round/>
            <a:headEnd/>
            <a:tailEnd type="triangle" w="med" len="me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562" name="Oval 56"/>
          <p:cNvSpPr>
            <a:spLocks noChangeArrowheads="1"/>
          </p:cNvSpPr>
          <p:nvPr/>
        </p:nvSpPr>
        <p:spPr bwMode="auto">
          <a:xfrm>
            <a:off x="3082925" y="2797175"/>
            <a:ext cx="88900" cy="115888"/>
          </a:xfrm>
          <a:prstGeom prst="ellipse">
            <a:avLst/>
          </a:prstGeom>
          <a:solidFill>
            <a:srgbClr val="0033CC">
              <a:alpha val="50195"/>
            </a:srgbClr>
          </a:solidFill>
          <a:ln w="952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563" name="Oval 57"/>
          <p:cNvSpPr>
            <a:spLocks noChangeArrowheads="1"/>
          </p:cNvSpPr>
          <p:nvPr/>
        </p:nvSpPr>
        <p:spPr bwMode="auto">
          <a:xfrm>
            <a:off x="4938713" y="2635250"/>
            <a:ext cx="88900" cy="115888"/>
          </a:xfrm>
          <a:prstGeom prst="ellipse">
            <a:avLst/>
          </a:prstGeom>
          <a:solidFill>
            <a:srgbClr val="0033CC">
              <a:alpha val="50195"/>
            </a:srgbClr>
          </a:solidFill>
          <a:ln w="952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564" name="Oval 58"/>
          <p:cNvSpPr>
            <a:spLocks noChangeArrowheads="1"/>
          </p:cNvSpPr>
          <p:nvPr/>
        </p:nvSpPr>
        <p:spPr bwMode="auto">
          <a:xfrm>
            <a:off x="7056438" y="2082800"/>
            <a:ext cx="88900" cy="115888"/>
          </a:xfrm>
          <a:prstGeom prst="ellipse">
            <a:avLst/>
          </a:prstGeom>
          <a:solidFill>
            <a:srgbClr val="0033CC">
              <a:alpha val="50195"/>
            </a:srgbClr>
          </a:solidFill>
          <a:ln w="952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563260" name="Text Box 60"/>
          <p:cNvSpPr txBox="1">
            <a:spLocks noChangeArrowheads="1"/>
          </p:cNvSpPr>
          <p:nvPr/>
        </p:nvSpPr>
        <p:spPr bwMode="auto">
          <a:xfrm>
            <a:off x="2760663" y="2354263"/>
            <a:ext cx="766762" cy="461963"/>
          </a:xfrm>
          <a:prstGeom prst="rect">
            <a:avLst/>
          </a:prstGeom>
          <a:noFill/>
          <a:ln w="9525">
            <a:noFill/>
            <a:miter lim="800000"/>
            <a:headEnd/>
            <a:tailEnd/>
          </a:ln>
          <a:effectLst/>
        </p:spPr>
        <p:txBody>
          <a:bodyPr wrap="none">
            <a:spAutoFit/>
          </a:bodyPr>
          <a:lstStyle/>
          <a:p>
            <a:pPr algn="ctr">
              <a:defRPr/>
            </a:pPr>
            <a:r>
              <a:rPr lang="en-US" sz="2400" dirty="0">
                <a:solidFill>
                  <a:srgbClr val="FFFF00"/>
                </a:solidFill>
                <a:effectLst>
                  <a:outerShdw blurRad="38100" dist="38100" dir="2700000" algn="tl">
                    <a:srgbClr val="C0C0C0"/>
                  </a:outerShdw>
                </a:effectLst>
                <a:latin typeface="Arial" panose="020B0604020202020204" pitchFamily="34" charset="0"/>
                <a:cs typeface="Times New Roman" pitchFamily="18" charset="0"/>
              </a:rPr>
              <a:t>1.8x</a:t>
            </a:r>
          </a:p>
        </p:txBody>
      </p:sp>
      <p:sp>
        <p:nvSpPr>
          <p:cNvPr id="563261" name="Text Box 61"/>
          <p:cNvSpPr txBox="1">
            <a:spLocks noChangeArrowheads="1"/>
          </p:cNvSpPr>
          <p:nvPr/>
        </p:nvSpPr>
        <p:spPr bwMode="auto">
          <a:xfrm>
            <a:off x="6802438" y="1628775"/>
            <a:ext cx="509587" cy="461963"/>
          </a:xfrm>
          <a:prstGeom prst="rect">
            <a:avLst/>
          </a:prstGeom>
          <a:noFill/>
          <a:ln w="9525">
            <a:noFill/>
            <a:miter lim="800000"/>
            <a:headEnd/>
            <a:tailEnd/>
          </a:ln>
          <a:effectLst/>
        </p:spPr>
        <p:txBody>
          <a:bodyPr wrap="none">
            <a:spAutoFit/>
          </a:bodyPr>
          <a:lstStyle/>
          <a:p>
            <a:pPr algn="ctr">
              <a:defRPr/>
            </a:pPr>
            <a:r>
              <a:rPr lang="en-US" sz="2400" dirty="0">
                <a:solidFill>
                  <a:srgbClr val="FFFF00"/>
                </a:solidFill>
                <a:effectLst>
                  <a:outerShdw blurRad="38100" dist="38100" dir="2700000" algn="tl">
                    <a:srgbClr val="C0C0C0"/>
                  </a:outerShdw>
                </a:effectLst>
                <a:latin typeface="Arial" panose="020B0604020202020204" pitchFamily="34" charset="0"/>
                <a:cs typeface="Times New Roman" pitchFamily="18" charset="0"/>
              </a:rPr>
              <a:t>7x</a:t>
            </a:r>
          </a:p>
        </p:txBody>
      </p:sp>
      <p:sp>
        <p:nvSpPr>
          <p:cNvPr id="563262" name="Text Box 62"/>
          <p:cNvSpPr txBox="1">
            <a:spLocks noChangeArrowheads="1"/>
          </p:cNvSpPr>
          <p:nvPr/>
        </p:nvSpPr>
        <p:spPr bwMode="auto">
          <a:xfrm>
            <a:off x="4616450" y="2106613"/>
            <a:ext cx="766762" cy="461963"/>
          </a:xfrm>
          <a:prstGeom prst="rect">
            <a:avLst/>
          </a:prstGeom>
          <a:noFill/>
          <a:ln w="9525">
            <a:noFill/>
            <a:miter lim="800000"/>
            <a:headEnd/>
            <a:tailEnd/>
          </a:ln>
          <a:effectLst/>
        </p:spPr>
        <p:txBody>
          <a:bodyPr wrap="none">
            <a:spAutoFit/>
          </a:bodyPr>
          <a:lstStyle/>
          <a:p>
            <a:pPr algn="ctr">
              <a:defRPr/>
            </a:pPr>
            <a:r>
              <a:rPr lang="en-US" sz="2400" dirty="0">
                <a:solidFill>
                  <a:srgbClr val="FFFF00"/>
                </a:solidFill>
                <a:effectLst>
                  <a:outerShdw blurRad="38100" dist="38100" dir="2700000" algn="tl">
                    <a:srgbClr val="C0C0C0"/>
                  </a:outerShdw>
                </a:effectLst>
                <a:latin typeface="Arial" panose="020B0604020202020204" pitchFamily="34" charset="0"/>
                <a:cs typeface="Times New Roman" pitchFamily="18" charset="0"/>
              </a:rPr>
              <a:t>3.6x</a:t>
            </a:r>
          </a:p>
        </p:txBody>
      </p:sp>
      <p:grpSp>
        <p:nvGrpSpPr>
          <p:cNvPr id="3" name="Group 276"/>
          <p:cNvGrpSpPr>
            <a:grpSpLocks/>
          </p:cNvGrpSpPr>
          <p:nvPr/>
        </p:nvGrpSpPr>
        <p:grpSpPr bwMode="auto">
          <a:xfrm>
            <a:off x="2709863" y="4311650"/>
            <a:ext cx="227012" cy="344488"/>
            <a:chOff x="2496" y="2725"/>
            <a:chExt cx="712" cy="739"/>
          </a:xfrm>
        </p:grpSpPr>
        <p:sp>
          <p:nvSpPr>
            <p:cNvPr id="23585" name="Rectangle 277"/>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586" name="Freeform 278"/>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nvGrpSpPr>
            <p:cNvPr id="4" name="Group 279"/>
            <p:cNvGrpSpPr>
              <a:grpSpLocks/>
            </p:cNvGrpSpPr>
            <p:nvPr/>
          </p:nvGrpSpPr>
          <p:grpSpPr bwMode="auto">
            <a:xfrm>
              <a:off x="3072" y="2832"/>
              <a:ext cx="136" cy="632"/>
              <a:chOff x="3072" y="2832"/>
              <a:chExt cx="136" cy="632"/>
            </a:xfrm>
          </p:grpSpPr>
          <p:sp>
            <p:nvSpPr>
              <p:cNvPr id="23588" name="Freeform 280"/>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589" name="Freeform 281"/>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590" name="Freeform 282"/>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5" name="Group 283"/>
            <p:cNvGrpSpPr>
              <a:grpSpLocks/>
            </p:cNvGrpSpPr>
            <p:nvPr/>
          </p:nvGrpSpPr>
          <p:grpSpPr bwMode="auto">
            <a:xfrm flipH="1">
              <a:off x="2496" y="2832"/>
              <a:ext cx="136" cy="632"/>
              <a:chOff x="3072" y="2832"/>
              <a:chExt cx="136" cy="632"/>
            </a:xfrm>
          </p:grpSpPr>
          <p:sp>
            <p:nvSpPr>
              <p:cNvPr id="23592" name="Freeform 284"/>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593" name="Freeform 285"/>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594" name="Freeform 286"/>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grpSp>
        <p:nvGrpSpPr>
          <p:cNvPr id="6" name="Group 287"/>
          <p:cNvGrpSpPr>
            <a:grpSpLocks/>
          </p:cNvGrpSpPr>
          <p:nvPr/>
        </p:nvGrpSpPr>
        <p:grpSpPr bwMode="auto">
          <a:xfrm>
            <a:off x="3414713" y="4311650"/>
            <a:ext cx="227012" cy="344488"/>
            <a:chOff x="2496" y="2725"/>
            <a:chExt cx="712" cy="739"/>
          </a:xfrm>
        </p:grpSpPr>
        <p:sp>
          <p:nvSpPr>
            <p:cNvPr id="23596" name="Rectangle 288"/>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597" name="Freeform 289"/>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nvGrpSpPr>
            <p:cNvPr id="7" name="Group 290"/>
            <p:cNvGrpSpPr>
              <a:grpSpLocks/>
            </p:cNvGrpSpPr>
            <p:nvPr/>
          </p:nvGrpSpPr>
          <p:grpSpPr bwMode="auto">
            <a:xfrm>
              <a:off x="3072" y="2832"/>
              <a:ext cx="136" cy="632"/>
              <a:chOff x="3072" y="2832"/>
              <a:chExt cx="136" cy="632"/>
            </a:xfrm>
          </p:grpSpPr>
          <p:sp>
            <p:nvSpPr>
              <p:cNvPr id="23599" name="Freeform 291"/>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600" name="Freeform 292"/>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601" name="Freeform 293"/>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8" name="Group 294"/>
            <p:cNvGrpSpPr>
              <a:grpSpLocks/>
            </p:cNvGrpSpPr>
            <p:nvPr/>
          </p:nvGrpSpPr>
          <p:grpSpPr bwMode="auto">
            <a:xfrm flipH="1">
              <a:off x="2496" y="2832"/>
              <a:ext cx="136" cy="632"/>
              <a:chOff x="3072" y="2832"/>
              <a:chExt cx="136" cy="632"/>
            </a:xfrm>
          </p:grpSpPr>
          <p:sp>
            <p:nvSpPr>
              <p:cNvPr id="23603" name="Freeform 295"/>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604" name="Freeform 296"/>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605" name="Freeform 297"/>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grpSp>
        <p:nvGrpSpPr>
          <p:cNvPr id="9" name="Group 298"/>
          <p:cNvGrpSpPr>
            <a:grpSpLocks/>
          </p:cNvGrpSpPr>
          <p:nvPr/>
        </p:nvGrpSpPr>
        <p:grpSpPr bwMode="auto">
          <a:xfrm>
            <a:off x="4662488" y="4319588"/>
            <a:ext cx="227012" cy="344487"/>
            <a:chOff x="2496" y="2725"/>
            <a:chExt cx="712" cy="739"/>
          </a:xfrm>
        </p:grpSpPr>
        <p:sp>
          <p:nvSpPr>
            <p:cNvPr id="23607" name="Rectangle 299"/>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608" name="Freeform 300"/>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nvGrpSpPr>
            <p:cNvPr id="10" name="Group 301"/>
            <p:cNvGrpSpPr>
              <a:grpSpLocks/>
            </p:cNvGrpSpPr>
            <p:nvPr/>
          </p:nvGrpSpPr>
          <p:grpSpPr bwMode="auto">
            <a:xfrm>
              <a:off x="3072" y="2832"/>
              <a:ext cx="136" cy="632"/>
              <a:chOff x="3072" y="2832"/>
              <a:chExt cx="136" cy="632"/>
            </a:xfrm>
          </p:grpSpPr>
          <p:sp>
            <p:nvSpPr>
              <p:cNvPr id="23610" name="Freeform 302"/>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611" name="Freeform 303"/>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612" name="Freeform 304"/>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11" name="Group 305"/>
            <p:cNvGrpSpPr>
              <a:grpSpLocks/>
            </p:cNvGrpSpPr>
            <p:nvPr/>
          </p:nvGrpSpPr>
          <p:grpSpPr bwMode="auto">
            <a:xfrm flipH="1">
              <a:off x="2496" y="2832"/>
              <a:ext cx="136" cy="632"/>
              <a:chOff x="3072" y="2832"/>
              <a:chExt cx="136" cy="632"/>
            </a:xfrm>
          </p:grpSpPr>
          <p:sp>
            <p:nvSpPr>
              <p:cNvPr id="23614" name="Freeform 306"/>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615" name="Freeform 307"/>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616" name="Freeform 308"/>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grpSp>
        <p:nvGrpSpPr>
          <p:cNvPr id="12" name="Group 309"/>
          <p:cNvGrpSpPr>
            <a:grpSpLocks/>
          </p:cNvGrpSpPr>
          <p:nvPr/>
        </p:nvGrpSpPr>
        <p:grpSpPr bwMode="auto">
          <a:xfrm>
            <a:off x="5295900" y="4305300"/>
            <a:ext cx="227013" cy="344488"/>
            <a:chOff x="2496" y="2725"/>
            <a:chExt cx="712" cy="739"/>
          </a:xfrm>
        </p:grpSpPr>
        <p:sp>
          <p:nvSpPr>
            <p:cNvPr id="23618" name="Rectangle 310"/>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619" name="Freeform 311"/>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nvGrpSpPr>
            <p:cNvPr id="13" name="Group 312"/>
            <p:cNvGrpSpPr>
              <a:grpSpLocks/>
            </p:cNvGrpSpPr>
            <p:nvPr/>
          </p:nvGrpSpPr>
          <p:grpSpPr bwMode="auto">
            <a:xfrm>
              <a:off x="3072" y="2832"/>
              <a:ext cx="136" cy="632"/>
              <a:chOff x="3072" y="2832"/>
              <a:chExt cx="136" cy="632"/>
            </a:xfrm>
          </p:grpSpPr>
          <p:sp>
            <p:nvSpPr>
              <p:cNvPr id="23621" name="Freeform 313"/>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622" name="Freeform 314"/>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623" name="Freeform 315"/>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14" name="Group 316"/>
            <p:cNvGrpSpPr>
              <a:grpSpLocks/>
            </p:cNvGrpSpPr>
            <p:nvPr/>
          </p:nvGrpSpPr>
          <p:grpSpPr bwMode="auto">
            <a:xfrm flipH="1">
              <a:off x="2496" y="2832"/>
              <a:ext cx="136" cy="632"/>
              <a:chOff x="3072" y="2832"/>
              <a:chExt cx="136" cy="632"/>
            </a:xfrm>
          </p:grpSpPr>
          <p:sp>
            <p:nvSpPr>
              <p:cNvPr id="23625" name="Freeform 317"/>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626" name="Freeform 318"/>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627" name="Freeform 319"/>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grpSp>
        <p:nvGrpSpPr>
          <p:cNvPr id="15" name="Group 320"/>
          <p:cNvGrpSpPr>
            <a:grpSpLocks/>
          </p:cNvGrpSpPr>
          <p:nvPr/>
        </p:nvGrpSpPr>
        <p:grpSpPr bwMode="auto">
          <a:xfrm>
            <a:off x="4670425" y="4733925"/>
            <a:ext cx="227013" cy="344488"/>
            <a:chOff x="2496" y="2725"/>
            <a:chExt cx="712" cy="739"/>
          </a:xfrm>
        </p:grpSpPr>
        <p:sp>
          <p:nvSpPr>
            <p:cNvPr id="23629" name="Rectangle 321"/>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630" name="Freeform 322"/>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nvGrpSpPr>
            <p:cNvPr id="16" name="Group 323"/>
            <p:cNvGrpSpPr>
              <a:grpSpLocks/>
            </p:cNvGrpSpPr>
            <p:nvPr/>
          </p:nvGrpSpPr>
          <p:grpSpPr bwMode="auto">
            <a:xfrm>
              <a:off x="3072" y="2832"/>
              <a:ext cx="136" cy="632"/>
              <a:chOff x="3072" y="2832"/>
              <a:chExt cx="136" cy="632"/>
            </a:xfrm>
          </p:grpSpPr>
          <p:sp>
            <p:nvSpPr>
              <p:cNvPr id="23632" name="Freeform 324"/>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633" name="Freeform 325"/>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634" name="Freeform 326"/>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17" name="Group 327"/>
            <p:cNvGrpSpPr>
              <a:grpSpLocks/>
            </p:cNvGrpSpPr>
            <p:nvPr/>
          </p:nvGrpSpPr>
          <p:grpSpPr bwMode="auto">
            <a:xfrm flipH="1">
              <a:off x="2496" y="2832"/>
              <a:ext cx="136" cy="632"/>
              <a:chOff x="3072" y="2832"/>
              <a:chExt cx="136" cy="632"/>
            </a:xfrm>
          </p:grpSpPr>
          <p:sp>
            <p:nvSpPr>
              <p:cNvPr id="23636" name="Freeform 328"/>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637" name="Freeform 329"/>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638" name="Freeform 330"/>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grpSp>
        <p:nvGrpSpPr>
          <p:cNvPr id="18" name="Group 331"/>
          <p:cNvGrpSpPr>
            <a:grpSpLocks/>
          </p:cNvGrpSpPr>
          <p:nvPr/>
        </p:nvGrpSpPr>
        <p:grpSpPr bwMode="auto">
          <a:xfrm>
            <a:off x="5289550" y="4733925"/>
            <a:ext cx="227013" cy="344488"/>
            <a:chOff x="2496" y="2725"/>
            <a:chExt cx="712" cy="739"/>
          </a:xfrm>
        </p:grpSpPr>
        <p:sp>
          <p:nvSpPr>
            <p:cNvPr id="23640" name="Rectangle 332"/>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641" name="Freeform 333"/>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nvGrpSpPr>
            <p:cNvPr id="19" name="Group 334"/>
            <p:cNvGrpSpPr>
              <a:grpSpLocks/>
            </p:cNvGrpSpPr>
            <p:nvPr/>
          </p:nvGrpSpPr>
          <p:grpSpPr bwMode="auto">
            <a:xfrm>
              <a:off x="3072" y="2832"/>
              <a:ext cx="136" cy="632"/>
              <a:chOff x="3072" y="2832"/>
              <a:chExt cx="136" cy="632"/>
            </a:xfrm>
          </p:grpSpPr>
          <p:sp>
            <p:nvSpPr>
              <p:cNvPr id="23643" name="Freeform 335"/>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644" name="Freeform 336"/>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645" name="Freeform 337"/>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20" name="Group 338"/>
            <p:cNvGrpSpPr>
              <a:grpSpLocks/>
            </p:cNvGrpSpPr>
            <p:nvPr/>
          </p:nvGrpSpPr>
          <p:grpSpPr bwMode="auto">
            <a:xfrm flipH="1">
              <a:off x="2496" y="2832"/>
              <a:ext cx="136" cy="632"/>
              <a:chOff x="3072" y="2832"/>
              <a:chExt cx="136" cy="632"/>
            </a:xfrm>
          </p:grpSpPr>
          <p:sp>
            <p:nvSpPr>
              <p:cNvPr id="23647" name="Freeform 339"/>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648" name="Freeform 340"/>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649" name="Freeform 341"/>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sp>
        <p:nvSpPr>
          <p:cNvPr id="23650" name="Rectangle 50"/>
          <p:cNvSpPr>
            <a:spLocks noChangeArrowheads="1"/>
          </p:cNvSpPr>
          <p:nvPr/>
        </p:nvSpPr>
        <p:spPr bwMode="auto">
          <a:xfrm>
            <a:off x="4503738" y="4276725"/>
            <a:ext cx="1160462" cy="842963"/>
          </a:xfrm>
          <a:prstGeom prst="rect">
            <a:avLst/>
          </a:prstGeom>
          <a:solidFill>
            <a:schemeClr val="accent1">
              <a:alpha val="50195"/>
            </a:schemeClr>
          </a:solidFill>
          <a:ln w="9525">
            <a:solidFill>
              <a:schemeClr val="tx1"/>
            </a:solid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651" name="Rectangle 49"/>
          <p:cNvSpPr>
            <a:spLocks noChangeArrowheads="1"/>
          </p:cNvSpPr>
          <p:nvPr/>
        </p:nvSpPr>
        <p:spPr bwMode="auto">
          <a:xfrm>
            <a:off x="2633663" y="4275138"/>
            <a:ext cx="1101725" cy="452437"/>
          </a:xfrm>
          <a:prstGeom prst="rect">
            <a:avLst/>
          </a:prstGeom>
          <a:solidFill>
            <a:schemeClr val="accent1">
              <a:alpha val="50195"/>
            </a:schemeClr>
          </a:solidFill>
          <a:ln w="9525">
            <a:solidFill>
              <a:schemeClr val="tx1"/>
            </a:solid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nvGrpSpPr>
          <p:cNvPr id="21" name="Group 342"/>
          <p:cNvGrpSpPr>
            <a:grpSpLocks/>
          </p:cNvGrpSpPr>
          <p:nvPr/>
        </p:nvGrpSpPr>
        <p:grpSpPr bwMode="auto">
          <a:xfrm>
            <a:off x="6556375" y="4298950"/>
            <a:ext cx="227013" cy="344488"/>
            <a:chOff x="2496" y="2725"/>
            <a:chExt cx="712" cy="739"/>
          </a:xfrm>
        </p:grpSpPr>
        <p:sp>
          <p:nvSpPr>
            <p:cNvPr id="23653" name="Rectangle 343"/>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654" name="Freeform 344"/>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nvGrpSpPr>
            <p:cNvPr id="22" name="Group 345"/>
            <p:cNvGrpSpPr>
              <a:grpSpLocks/>
            </p:cNvGrpSpPr>
            <p:nvPr/>
          </p:nvGrpSpPr>
          <p:grpSpPr bwMode="auto">
            <a:xfrm>
              <a:off x="3072" y="2832"/>
              <a:ext cx="136" cy="632"/>
              <a:chOff x="3072" y="2832"/>
              <a:chExt cx="136" cy="632"/>
            </a:xfrm>
          </p:grpSpPr>
          <p:sp>
            <p:nvSpPr>
              <p:cNvPr id="23656" name="Freeform 346"/>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657" name="Freeform 347"/>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658" name="Freeform 348"/>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23" name="Group 349"/>
            <p:cNvGrpSpPr>
              <a:grpSpLocks/>
            </p:cNvGrpSpPr>
            <p:nvPr/>
          </p:nvGrpSpPr>
          <p:grpSpPr bwMode="auto">
            <a:xfrm flipH="1">
              <a:off x="2496" y="2832"/>
              <a:ext cx="136" cy="632"/>
              <a:chOff x="3072" y="2832"/>
              <a:chExt cx="136" cy="632"/>
            </a:xfrm>
          </p:grpSpPr>
          <p:sp>
            <p:nvSpPr>
              <p:cNvPr id="23660" name="Freeform 350"/>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661" name="Freeform 351"/>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662" name="Freeform 352"/>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grpSp>
        <p:nvGrpSpPr>
          <p:cNvPr id="24" name="Group 353"/>
          <p:cNvGrpSpPr>
            <a:grpSpLocks/>
          </p:cNvGrpSpPr>
          <p:nvPr/>
        </p:nvGrpSpPr>
        <p:grpSpPr bwMode="auto">
          <a:xfrm>
            <a:off x="7189788" y="4284663"/>
            <a:ext cx="227012" cy="344487"/>
            <a:chOff x="2496" y="2725"/>
            <a:chExt cx="712" cy="739"/>
          </a:xfrm>
        </p:grpSpPr>
        <p:sp>
          <p:nvSpPr>
            <p:cNvPr id="23664" name="Rectangle 354"/>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665" name="Freeform 355"/>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nvGrpSpPr>
            <p:cNvPr id="25" name="Group 356"/>
            <p:cNvGrpSpPr>
              <a:grpSpLocks/>
            </p:cNvGrpSpPr>
            <p:nvPr/>
          </p:nvGrpSpPr>
          <p:grpSpPr bwMode="auto">
            <a:xfrm>
              <a:off x="3072" y="2832"/>
              <a:ext cx="136" cy="632"/>
              <a:chOff x="3072" y="2832"/>
              <a:chExt cx="136" cy="632"/>
            </a:xfrm>
          </p:grpSpPr>
          <p:sp>
            <p:nvSpPr>
              <p:cNvPr id="23667" name="Freeform 357"/>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668" name="Freeform 358"/>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669" name="Freeform 359"/>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26" name="Group 360"/>
            <p:cNvGrpSpPr>
              <a:grpSpLocks/>
            </p:cNvGrpSpPr>
            <p:nvPr/>
          </p:nvGrpSpPr>
          <p:grpSpPr bwMode="auto">
            <a:xfrm flipH="1">
              <a:off x="2496" y="2832"/>
              <a:ext cx="136" cy="632"/>
              <a:chOff x="3072" y="2832"/>
              <a:chExt cx="136" cy="632"/>
            </a:xfrm>
          </p:grpSpPr>
          <p:sp>
            <p:nvSpPr>
              <p:cNvPr id="23671" name="Freeform 361"/>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672" name="Freeform 362"/>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673" name="Freeform 363"/>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grpSp>
        <p:nvGrpSpPr>
          <p:cNvPr id="27" name="Group 364"/>
          <p:cNvGrpSpPr>
            <a:grpSpLocks/>
          </p:cNvGrpSpPr>
          <p:nvPr/>
        </p:nvGrpSpPr>
        <p:grpSpPr bwMode="auto">
          <a:xfrm>
            <a:off x="6564313" y="4713288"/>
            <a:ext cx="227012" cy="344487"/>
            <a:chOff x="2496" y="2725"/>
            <a:chExt cx="712" cy="739"/>
          </a:xfrm>
        </p:grpSpPr>
        <p:sp>
          <p:nvSpPr>
            <p:cNvPr id="23675" name="Rectangle 365"/>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676" name="Freeform 366"/>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nvGrpSpPr>
            <p:cNvPr id="28" name="Group 367"/>
            <p:cNvGrpSpPr>
              <a:grpSpLocks/>
            </p:cNvGrpSpPr>
            <p:nvPr/>
          </p:nvGrpSpPr>
          <p:grpSpPr bwMode="auto">
            <a:xfrm>
              <a:off x="3072" y="2832"/>
              <a:ext cx="136" cy="632"/>
              <a:chOff x="3072" y="2832"/>
              <a:chExt cx="136" cy="632"/>
            </a:xfrm>
          </p:grpSpPr>
          <p:sp>
            <p:nvSpPr>
              <p:cNvPr id="23678" name="Freeform 368"/>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679" name="Freeform 369"/>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680" name="Freeform 370"/>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29" name="Group 371"/>
            <p:cNvGrpSpPr>
              <a:grpSpLocks/>
            </p:cNvGrpSpPr>
            <p:nvPr/>
          </p:nvGrpSpPr>
          <p:grpSpPr bwMode="auto">
            <a:xfrm flipH="1">
              <a:off x="2496" y="2832"/>
              <a:ext cx="136" cy="632"/>
              <a:chOff x="3072" y="2832"/>
              <a:chExt cx="136" cy="632"/>
            </a:xfrm>
          </p:grpSpPr>
          <p:sp>
            <p:nvSpPr>
              <p:cNvPr id="23682" name="Freeform 372"/>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683" name="Freeform 373"/>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684" name="Freeform 374"/>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grpSp>
        <p:nvGrpSpPr>
          <p:cNvPr id="30" name="Group 375"/>
          <p:cNvGrpSpPr>
            <a:grpSpLocks/>
          </p:cNvGrpSpPr>
          <p:nvPr/>
        </p:nvGrpSpPr>
        <p:grpSpPr bwMode="auto">
          <a:xfrm>
            <a:off x="7183438" y="4713288"/>
            <a:ext cx="227012" cy="344487"/>
            <a:chOff x="2496" y="2725"/>
            <a:chExt cx="712" cy="739"/>
          </a:xfrm>
        </p:grpSpPr>
        <p:sp>
          <p:nvSpPr>
            <p:cNvPr id="23686" name="Rectangle 376"/>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687" name="Freeform 377"/>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nvGrpSpPr>
            <p:cNvPr id="31" name="Group 378"/>
            <p:cNvGrpSpPr>
              <a:grpSpLocks/>
            </p:cNvGrpSpPr>
            <p:nvPr/>
          </p:nvGrpSpPr>
          <p:grpSpPr bwMode="auto">
            <a:xfrm>
              <a:off x="3072" y="2832"/>
              <a:ext cx="136" cy="632"/>
              <a:chOff x="3072" y="2832"/>
              <a:chExt cx="136" cy="632"/>
            </a:xfrm>
          </p:grpSpPr>
          <p:sp>
            <p:nvSpPr>
              <p:cNvPr id="23689" name="Freeform 379"/>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690" name="Freeform 380"/>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691" name="Freeform 381"/>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23552" name="Group 382"/>
            <p:cNvGrpSpPr>
              <a:grpSpLocks/>
            </p:cNvGrpSpPr>
            <p:nvPr/>
          </p:nvGrpSpPr>
          <p:grpSpPr bwMode="auto">
            <a:xfrm flipH="1">
              <a:off x="2496" y="2832"/>
              <a:ext cx="136" cy="632"/>
              <a:chOff x="3072" y="2832"/>
              <a:chExt cx="136" cy="632"/>
            </a:xfrm>
          </p:grpSpPr>
          <p:sp>
            <p:nvSpPr>
              <p:cNvPr id="23693" name="Freeform 383"/>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694" name="Freeform 384"/>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695" name="Freeform 385"/>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grpSp>
        <p:nvGrpSpPr>
          <p:cNvPr id="23553" name="Group 386"/>
          <p:cNvGrpSpPr>
            <a:grpSpLocks/>
          </p:cNvGrpSpPr>
          <p:nvPr/>
        </p:nvGrpSpPr>
        <p:grpSpPr bwMode="auto">
          <a:xfrm>
            <a:off x="6548438" y="5162550"/>
            <a:ext cx="227012" cy="344488"/>
            <a:chOff x="2496" y="2725"/>
            <a:chExt cx="712" cy="739"/>
          </a:xfrm>
        </p:grpSpPr>
        <p:sp>
          <p:nvSpPr>
            <p:cNvPr id="23697" name="Rectangle 387"/>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698" name="Freeform 388"/>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nvGrpSpPr>
            <p:cNvPr id="23554" name="Group 389"/>
            <p:cNvGrpSpPr>
              <a:grpSpLocks/>
            </p:cNvGrpSpPr>
            <p:nvPr/>
          </p:nvGrpSpPr>
          <p:grpSpPr bwMode="auto">
            <a:xfrm>
              <a:off x="3072" y="2832"/>
              <a:ext cx="136" cy="632"/>
              <a:chOff x="3072" y="2832"/>
              <a:chExt cx="136" cy="632"/>
            </a:xfrm>
          </p:grpSpPr>
          <p:sp>
            <p:nvSpPr>
              <p:cNvPr id="23700" name="Freeform 390"/>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701" name="Freeform 391"/>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702" name="Freeform 392"/>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23559" name="Group 393"/>
            <p:cNvGrpSpPr>
              <a:grpSpLocks/>
            </p:cNvGrpSpPr>
            <p:nvPr/>
          </p:nvGrpSpPr>
          <p:grpSpPr bwMode="auto">
            <a:xfrm flipH="1">
              <a:off x="2496" y="2832"/>
              <a:ext cx="136" cy="632"/>
              <a:chOff x="3072" y="2832"/>
              <a:chExt cx="136" cy="632"/>
            </a:xfrm>
          </p:grpSpPr>
          <p:sp>
            <p:nvSpPr>
              <p:cNvPr id="23704" name="Freeform 394"/>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705" name="Freeform 395"/>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706" name="Freeform 396"/>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grpSp>
        <p:nvGrpSpPr>
          <p:cNvPr id="23560" name="Group 397"/>
          <p:cNvGrpSpPr>
            <a:grpSpLocks/>
          </p:cNvGrpSpPr>
          <p:nvPr/>
        </p:nvGrpSpPr>
        <p:grpSpPr bwMode="auto">
          <a:xfrm>
            <a:off x="7181850" y="5148263"/>
            <a:ext cx="227013" cy="344487"/>
            <a:chOff x="2496" y="2725"/>
            <a:chExt cx="712" cy="739"/>
          </a:xfrm>
        </p:grpSpPr>
        <p:sp>
          <p:nvSpPr>
            <p:cNvPr id="23708" name="Rectangle 398"/>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709" name="Freeform 399"/>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nvGrpSpPr>
            <p:cNvPr id="23566" name="Group 400"/>
            <p:cNvGrpSpPr>
              <a:grpSpLocks/>
            </p:cNvGrpSpPr>
            <p:nvPr/>
          </p:nvGrpSpPr>
          <p:grpSpPr bwMode="auto">
            <a:xfrm>
              <a:off x="3072" y="2832"/>
              <a:ext cx="136" cy="632"/>
              <a:chOff x="3072" y="2832"/>
              <a:chExt cx="136" cy="632"/>
            </a:xfrm>
          </p:grpSpPr>
          <p:sp>
            <p:nvSpPr>
              <p:cNvPr id="23711" name="Freeform 401"/>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712" name="Freeform 402"/>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713" name="Freeform 403"/>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23567" name="Group 404"/>
            <p:cNvGrpSpPr>
              <a:grpSpLocks/>
            </p:cNvGrpSpPr>
            <p:nvPr/>
          </p:nvGrpSpPr>
          <p:grpSpPr bwMode="auto">
            <a:xfrm flipH="1">
              <a:off x="2496" y="2832"/>
              <a:ext cx="136" cy="632"/>
              <a:chOff x="3072" y="2832"/>
              <a:chExt cx="136" cy="632"/>
            </a:xfrm>
          </p:grpSpPr>
          <p:sp>
            <p:nvSpPr>
              <p:cNvPr id="23715" name="Freeform 405"/>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716" name="Freeform 406"/>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717" name="Freeform 407"/>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grpSp>
        <p:nvGrpSpPr>
          <p:cNvPr id="23568" name="Group 408"/>
          <p:cNvGrpSpPr>
            <a:grpSpLocks/>
          </p:cNvGrpSpPr>
          <p:nvPr/>
        </p:nvGrpSpPr>
        <p:grpSpPr bwMode="auto">
          <a:xfrm>
            <a:off x="6556375" y="5576888"/>
            <a:ext cx="227013" cy="344487"/>
            <a:chOff x="2496" y="2725"/>
            <a:chExt cx="712" cy="739"/>
          </a:xfrm>
        </p:grpSpPr>
        <p:sp>
          <p:nvSpPr>
            <p:cNvPr id="23719" name="Rectangle 409"/>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720" name="Freeform 410"/>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nvGrpSpPr>
            <p:cNvPr id="23569" name="Group 411"/>
            <p:cNvGrpSpPr>
              <a:grpSpLocks/>
            </p:cNvGrpSpPr>
            <p:nvPr/>
          </p:nvGrpSpPr>
          <p:grpSpPr bwMode="auto">
            <a:xfrm>
              <a:off x="3072" y="2832"/>
              <a:ext cx="136" cy="632"/>
              <a:chOff x="3072" y="2832"/>
              <a:chExt cx="136" cy="632"/>
            </a:xfrm>
          </p:grpSpPr>
          <p:sp>
            <p:nvSpPr>
              <p:cNvPr id="23722" name="Freeform 412"/>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723" name="Freeform 413"/>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724" name="Freeform 414"/>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563424" name="Group 415"/>
            <p:cNvGrpSpPr>
              <a:grpSpLocks/>
            </p:cNvGrpSpPr>
            <p:nvPr/>
          </p:nvGrpSpPr>
          <p:grpSpPr bwMode="auto">
            <a:xfrm flipH="1">
              <a:off x="2496" y="2832"/>
              <a:ext cx="136" cy="632"/>
              <a:chOff x="3072" y="2832"/>
              <a:chExt cx="136" cy="632"/>
            </a:xfrm>
          </p:grpSpPr>
          <p:sp>
            <p:nvSpPr>
              <p:cNvPr id="23726" name="Freeform 416"/>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727" name="Freeform 417"/>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728" name="Freeform 418"/>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grpSp>
        <p:nvGrpSpPr>
          <p:cNvPr id="563425" name="Group 419"/>
          <p:cNvGrpSpPr>
            <a:grpSpLocks/>
          </p:cNvGrpSpPr>
          <p:nvPr/>
        </p:nvGrpSpPr>
        <p:grpSpPr bwMode="auto">
          <a:xfrm>
            <a:off x="7175500" y="5576888"/>
            <a:ext cx="227013" cy="344487"/>
            <a:chOff x="2496" y="2725"/>
            <a:chExt cx="712" cy="739"/>
          </a:xfrm>
        </p:grpSpPr>
        <p:sp>
          <p:nvSpPr>
            <p:cNvPr id="23730" name="Rectangle 420"/>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731" name="Freeform 421"/>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nvGrpSpPr>
            <p:cNvPr id="563426" name="Group 422"/>
            <p:cNvGrpSpPr>
              <a:grpSpLocks/>
            </p:cNvGrpSpPr>
            <p:nvPr/>
          </p:nvGrpSpPr>
          <p:grpSpPr bwMode="auto">
            <a:xfrm>
              <a:off x="3072" y="2832"/>
              <a:ext cx="136" cy="632"/>
              <a:chOff x="3072" y="2832"/>
              <a:chExt cx="136" cy="632"/>
            </a:xfrm>
          </p:grpSpPr>
          <p:sp>
            <p:nvSpPr>
              <p:cNvPr id="23733" name="Freeform 423"/>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734" name="Freeform 424"/>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735" name="Freeform 425"/>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563427" name="Group 426"/>
            <p:cNvGrpSpPr>
              <a:grpSpLocks/>
            </p:cNvGrpSpPr>
            <p:nvPr/>
          </p:nvGrpSpPr>
          <p:grpSpPr bwMode="auto">
            <a:xfrm flipH="1">
              <a:off x="2496" y="2832"/>
              <a:ext cx="136" cy="632"/>
              <a:chOff x="3072" y="2832"/>
              <a:chExt cx="136" cy="632"/>
            </a:xfrm>
          </p:grpSpPr>
          <p:sp>
            <p:nvSpPr>
              <p:cNvPr id="23737" name="Freeform 427"/>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738" name="Freeform 428"/>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739" name="Freeform 429"/>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sp>
        <p:nvSpPr>
          <p:cNvPr id="23740" name="Rectangle 51"/>
          <p:cNvSpPr>
            <a:spLocks noChangeArrowheads="1"/>
          </p:cNvSpPr>
          <p:nvPr/>
        </p:nvSpPr>
        <p:spPr bwMode="auto">
          <a:xfrm>
            <a:off x="6418263" y="4230688"/>
            <a:ext cx="1160462" cy="1757362"/>
          </a:xfrm>
          <a:prstGeom prst="rect">
            <a:avLst/>
          </a:prstGeom>
          <a:solidFill>
            <a:schemeClr val="accent1">
              <a:alpha val="50195"/>
            </a:schemeClr>
          </a:solidFill>
          <a:ln w="9525">
            <a:solidFill>
              <a:schemeClr val="tx1"/>
            </a:solid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92" name="TextBox 191">
            <a:extLst>
              <a:ext uri="{FF2B5EF4-FFF2-40B4-BE49-F238E27FC236}">
                <a16:creationId xmlns:a16="http://schemas.microsoft.com/office/drawing/2014/main" id="{534F3A30-1044-44A1-AC1A-F396CEE953C5}"/>
              </a:ext>
            </a:extLst>
          </p:cNvPr>
          <p:cNvSpPr txBox="1"/>
          <p:nvPr/>
        </p:nvSpPr>
        <p:spPr bwMode="auto">
          <a:xfrm>
            <a:off x="543739" y="2426494"/>
            <a:ext cx="1625766" cy="523220"/>
          </a:xfrm>
          <a:prstGeom prst="rect">
            <a:avLst/>
          </a:prstGeom>
          <a:solidFill>
            <a:schemeClr val="bg1"/>
          </a:solidFill>
          <a:ln w="76200">
            <a:solidFill>
              <a:srgbClr val="FF0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latin typeface="Arial" panose="020B0604020202020204" pitchFamily="34" charset="0"/>
                <a:cs typeface="Arial" panose="020B0604020202020204" pitchFamily="34" charset="0"/>
              </a:rPr>
              <a:t>Speedup</a:t>
            </a:r>
            <a:endParaRPr lang="en-US" sz="2800" i="1" dirty="0">
              <a:solidFill>
                <a:srgbClr val="FFFF00"/>
              </a:solidFill>
              <a:latin typeface="Arial" panose="020B0604020202020204" pitchFamily="34" charset="0"/>
              <a:cs typeface="Arial" panose="020B0604020202020204" pitchFamily="34" charset="0"/>
            </a:endParaRPr>
          </a:p>
        </p:txBody>
      </p:sp>
      <p:sp>
        <p:nvSpPr>
          <p:cNvPr id="193" name="TextBox 192">
            <a:extLst>
              <a:ext uri="{FF2B5EF4-FFF2-40B4-BE49-F238E27FC236}">
                <a16:creationId xmlns:a16="http://schemas.microsoft.com/office/drawing/2014/main" id="{FFFF6B90-88FB-466B-8A61-13DF7136141B}"/>
              </a:ext>
            </a:extLst>
          </p:cNvPr>
          <p:cNvSpPr txBox="1"/>
          <p:nvPr/>
        </p:nvSpPr>
        <p:spPr bwMode="auto">
          <a:xfrm>
            <a:off x="534124" y="4684714"/>
            <a:ext cx="1645002" cy="523220"/>
          </a:xfrm>
          <a:prstGeom prst="rect">
            <a:avLst/>
          </a:prstGeom>
          <a:solidFill>
            <a:schemeClr val="bg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latin typeface="Arial" panose="020B0604020202020204" pitchFamily="34" charset="0"/>
                <a:cs typeface="Arial" panose="020B0604020202020204" pitchFamily="34" charset="0"/>
              </a:rPr>
              <a:t>Multicore</a:t>
            </a:r>
          </a:p>
        </p:txBody>
      </p:sp>
      <p:sp>
        <p:nvSpPr>
          <p:cNvPr id="194" name="TextBox 3">
            <a:extLst>
              <a:ext uri="{FF2B5EF4-FFF2-40B4-BE49-F238E27FC236}">
                <a16:creationId xmlns:a16="http://schemas.microsoft.com/office/drawing/2014/main" id="{E81A9935-6864-4F10-99EE-E8B9186800EF}"/>
              </a:ext>
            </a:extLst>
          </p:cNvPr>
          <p:cNvSpPr txBox="1"/>
          <p:nvPr/>
        </p:nvSpPr>
        <p:spPr bwMode="auto">
          <a:xfrm>
            <a:off x="833883" y="3555604"/>
            <a:ext cx="1045479" cy="523220"/>
          </a:xfrm>
          <a:prstGeom prst="rect">
            <a:avLst/>
          </a:prstGeom>
          <a:solidFill>
            <a:schemeClr val="bg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latin typeface="Arial" panose="020B0604020202020204" pitchFamily="34" charset="0"/>
                <a:cs typeface="Arial" panose="020B0604020202020204" pitchFamily="34" charset="0"/>
              </a:rPr>
              <a:t>Code</a:t>
            </a:r>
          </a:p>
        </p:txBody>
      </p:sp>
      <p:sp>
        <p:nvSpPr>
          <p:cNvPr id="195" name="TextBox 194">
            <a:extLst>
              <a:ext uri="{FF2B5EF4-FFF2-40B4-BE49-F238E27FC236}">
                <a16:creationId xmlns:a16="http://schemas.microsoft.com/office/drawing/2014/main" id="{5348176B-7CFD-4524-B468-F5C8CB2E6B0E}"/>
              </a:ext>
            </a:extLst>
          </p:cNvPr>
          <p:cNvSpPr txBox="1"/>
          <p:nvPr/>
        </p:nvSpPr>
        <p:spPr bwMode="auto">
          <a:xfrm rot="710814">
            <a:off x="3664810" y="2502550"/>
            <a:ext cx="1045479" cy="523220"/>
          </a:xfrm>
          <a:prstGeom prst="rect">
            <a:avLst/>
          </a:prstGeom>
          <a:solidFill>
            <a:schemeClr val="bg1"/>
          </a:solidFill>
          <a:ln w="76200">
            <a:solidFill>
              <a:srgbClr val="FF66FF"/>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latin typeface="Arial" panose="020B0604020202020204" pitchFamily="34" charset="0"/>
                <a:cs typeface="Arial" panose="020B0604020202020204" pitchFamily="34" charset="0"/>
              </a:rPr>
              <a:t>Nope</a:t>
            </a:r>
          </a:p>
        </p:txBody>
      </p:sp>
      <p:sp>
        <p:nvSpPr>
          <p:cNvPr id="33" name="Title 32">
            <a:extLst>
              <a:ext uri="{FF2B5EF4-FFF2-40B4-BE49-F238E27FC236}">
                <a16:creationId xmlns:a16="http://schemas.microsoft.com/office/drawing/2014/main" id="{FDE4EF1E-0AFB-8E3D-1F56-A8A05F080280}"/>
              </a:ext>
            </a:extLst>
          </p:cNvPr>
          <p:cNvSpPr>
            <a:spLocks noGrp="1"/>
          </p:cNvSpPr>
          <p:nvPr>
            <p:ph type="title"/>
          </p:nvPr>
        </p:nvSpPr>
        <p:spPr/>
        <p:txBody>
          <a:bodyPr/>
          <a:lstStyle/>
          <a:p>
            <a:r>
              <a:rPr lang="en-US" sz="4400" dirty="0">
                <a:solidFill>
                  <a:srgbClr val="FFFF00"/>
                </a:solidFill>
                <a:latin typeface="Arial" panose="020B0604020202020204" pitchFamily="34" charset="0"/>
                <a:cs typeface="Arial" panose="020B0604020202020204" pitchFamily="34" charset="0"/>
              </a:rPr>
              <a:t>Ideal Multicore Scaling</a:t>
            </a:r>
          </a:p>
        </p:txBody>
      </p:sp>
    </p:spTree>
    <p:extLst>
      <p:ext uri="{BB962C8B-B14F-4D97-AF65-F5344CB8AC3E}">
        <p14:creationId xmlns:p14="http://schemas.microsoft.com/office/powerpoint/2010/main" val="769113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Group 31">
            <a:extLst>
              <a:ext uri="{FF2B5EF4-FFF2-40B4-BE49-F238E27FC236}">
                <a16:creationId xmlns:a16="http://schemas.microsoft.com/office/drawing/2014/main" id="{A2650C27-1F54-2AF8-BBF8-FC16B0C82EA5}"/>
              </a:ext>
            </a:extLst>
          </p:cNvPr>
          <p:cNvGrpSpPr/>
          <p:nvPr/>
        </p:nvGrpSpPr>
        <p:grpSpPr>
          <a:xfrm>
            <a:off x="6220319" y="2784529"/>
            <a:ext cx="2119086" cy="1634062"/>
            <a:chOff x="3009356" y="5265267"/>
            <a:chExt cx="2119086" cy="1634062"/>
          </a:xfrm>
        </p:grpSpPr>
        <p:grpSp>
          <p:nvGrpSpPr>
            <p:cNvPr id="33" name="Group 32">
              <a:extLst>
                <a:ext uri="{FF2B5EF4-FFF2-40B4-BE49-F238E27FC236}">
                  <a16:creationId xmlns:a16="http://schemas.microsoft.com/office/drawing/2014/main" id="{C7C7C4E3-6816-9A84-74D8-6FE14BA63125}"/>
                </a:ext>
              </a:extLst>
            </p:cNvPr>
            <p:cNvGrpSpPr/>
            <p:nvPr/>
          </p:nvGrpSpPr>
          <p:grpSpPr>
            <a:xfrm>
              <a:off x="3009356" y="5265267"/>
              <a:ext cx="1562644" cy="1075600"/>
              <a:chOff x="2643534" y="5121871"/>
              <a:chExt cx="1562644" cy="1075600"/>
            </a:xfrm>
          </p:grpSpPr>
          <p:grpSp>
            <p:nvGrpSpPr>
              <p:cNvPr id="41" name="Group 40">
                <a:extLst>
                  <a:ext uri="{FF2B5EF4-FFF2-40B4-BE49-F238E27FC236}">
                    <a16:creationId xmlns:a16="http://schemas.microsoft.com/office/drawing/2014/main" id="{8DEEEA91-8812-696B-6AE0-88B04B0599E0}"/>
                  </a:ext>
                </a:extLst>
              </p:cNvPr>
              <p:cNvGrpSpPr/>
              <p:nvPr/>
            </p:nvGrpSpPr>
            <p:grpSpPr>
              <a:xfrm>
                <a:off x="2643534" y="5121871"/>
                <a:ext cx="1267619" cy="796369"/>
                <a:chOff x="2709863" y="5348843"/>
                <a:chExt cx="1267619" cy="796369"/>
              </a:xfrm>
            </p:grpSpPr>
            <p:sp>
              <p:nvSpPr>
                <p:cNvPr id="45" name="Rectangle 3">
                  <a:extLst>
                    <a:ext uri="{FF2B5EF4-FFF2-40B4-BE49-F238E27FC236}">
                      <a16:creationId xmlns:a16="http://schemas.microsoft.com/office/drawing/2014/main" id="{74DC499E-6498-FCF8-FDE6-F87C188E314E}"/>
                    </a:ext>
                  </a:extLst>
                </p:cNvPr>
                <p:cNvSpPr>
                  <a:spLocks noChangeArrowheads="1"/>
                </p:cNvSpPr>
                <p:nvPr/>
              </p:nvSpPr>
              <p:spPr bwMode="auto">
                <a:xfrm>
                  <a:off x="2709863" y="5348843"/>
                  <a:ext cx="1125538" cy="652462"/>
                </a:xfrm>
                <a:prstGeom prst="rect">
                  <a:avLst/>
                </a:prstGeom>
                <a:solidFill>
                  <a:schemeClr val="bg1"/>
                </a:solidFill>
                <a:ln w="9525">
                  <a:solidFill>
                    <a:schemeClr val="tx1"/>
                  </a:solidFill>
                  <a:miter lim="800000"/>
                  <a:headEnd/>
                  <a:tailEnd/>
                </a:ln>
              </p:spPr>
              <p:txBody>
                <a:bodyPr wrap="none" anchor="ctr"/>
                <a:lstStyle/>
                <a:p>
                  <a:pPr algn="l"/>
                  <a:r>
                    <a:rPr lang="en-US" sz="800" b="0" dirty="0">
                      <a:solidFill>
                        <a:srgbClr val="D4D4D4"/>
                      </a:solidFill>
                      <a:effectLst/>
                      <a:latin typeface="Consolas" panose="020B0609020204030204" pitchFamily="49" charset="0"/>
                    </a:rPr>
                    <a:t>atomic {</a:t>
                  </a:r>
                </a:p>
                <a:p>
                  <a:pPr algn="l"/>
                  <a:r>
                    <a:rPr lang="en-US" sz="800" b="0" dirty="0">
                      <a:solidFill>
                        <a:srgbClr val="D4D4D4"/>
                      </a:solidFill>
                      <a:effectLst/>
                      <a:latin typeface="Consolas" panose="020B0609020204030204" pitchFamily="49" charset="0"/>
                    </a:rPr>
                    <a:t>  </a:t>
                  </a:r>
                  <a:r>
                    <a:rPr lang="en-US" sz="800" b="0" dirty="0">
                      <a:solidFill>
                        <a:srgbClr val="9CDCFE"/>
                      </a:solidFill>
                      <a:effectLst/>
                      <a:latin typeface="Consolas" panose="020B0609020204030204" pitchFamily="49" charset="0"/>
                    </a:rPr>
                    <a:t>x</a:t>
                  </a:r>
                  <a:r>
                    <a:rPr lang="en-US" sz="800" b="0" dirty="0">
                      <a:solidFill>
                        <a:srgbClr val="D4D4D4"/>
                      </a:solidFill>
                      <a:effectLst/>
                      <a:latin typeface="Consolas" panose="020B0609020204030204" pitchFamily="49" charset="0"/>
                    </a:rPr>
                    <a:t>.</a:t>
                  </a:r>
                  <a:r>
                    <a:rPr lang="en-US" sz="800" b="0" dirty="0">
                      <a:solidFill>
                        <a:srgbClr val="DCDCAA"/>
                      </a:solidFill>
                      <a:effectLst/>
                      <a:latin typeface="Consolas" panose="020B0609020204030204" pitchFamily="49" charset="0"/>
                    </a:rPr>
                    <a:t>remove</a:t>
                  </a:r>
                  <a:r>
                    <a:rPr lang="en-US" sz="800" b="0" dirty="0">
                      <a:solidFill>
                        <a:srgbClr val="D4D4D4"/>
                      </a:solidFill>
                      <a:effectLst/>
                      <a:latin typeface="Consolas" panose="020B0609020204030204" pitchFamily="49" charset="0"/>
                    </a:rPr>
                    <a:t>(</a:t>
                  </a:r>
                  <a:r>
                    <a:rPr lang="en-US" sz="800" b="0" dirty="0">
                      <a:solidFill>
                        <a:srgbClr val="B5CEA8"/>
                      </a:solidFill>
                      <a:effectLst/>
                      <a:latin typeface="Consolas" panose="020B0609020204030204" pitchFamily="49" charset="0"/>
                    </a:rPr>
                    <a:t>3</a:t>
                  </a:r>
                  <a:r>
                    <a:rPr lang="en-US" sz="800" b="0" dirty="0">
                      <a:solidFill>
                        <a:srgbClr val="D4D4D4"/>
                      </a:solidFill>
                      <a:effectLst/>
                      <a:latin typeface="Consolas" panose="020B0609020204030204" pitchFamily="49" charset="0"/>
                    </a:rPr>
                    <a:t>);</a:t>
                  </a:r>
                </a:p>
                <a:p>
                  <a:pPr algn="l"/>
                  <a:r>
                    <a:rPr lang="en-US" sz="800" b="0" dirty="0">
                      <a:solidFill>
                        <a:srgbClr val="D4D4D4"/>
                      </a:solidFill>
                      <a:effectLst/>
                      <a:latin typeface="Consolas" panose="020B0609020204030204" pitchFamily="49" charset="0"/>
                    </a:rPr>
                    <a:t>  </a:t>
                  </a:r>
                  <a:r>
                    <a:rPr lang="en-US" sz="800" b="0" dirty="0">
                      <a:solidFill>
                        <a:srgbClr val="9CDCFE"/>
                      </a:solidFill>
                      <a:effectLst/>
                      <a:latin typeface="Consolas" panose="020B0609020204030204" pitchFamily="49" charset="0"/>
                    </a:rPr>
                    <a:t>y</a:t>
                  </a:r>
                  <a:r>
                    <a:rPr lang="en-US" sz="800" b="0" dirty="0">
                      <a:solidFill>
                        <a:srgbClr val="D4D4D4"/>
                      </a:solidFill>
                      <a:effectLst/>
                      <a:latin typeface="Consolas" panose="020B0609020204030204" pitchFamily="49" charset="0"/>
                    </a:rPr>
                    <a:t>.</a:t>
                  </a:r>
                  <a:r>
                    <a:rPr lang="en-US" sz="800" b="0" dirty="0">
                      <a:solidFill>
                        <a:srgbClr val="DCDCAA"/>
                      </a:solidFill>
                      <a:effectLst/>
                      <a:latin typeface="Consolas" panose="020B0609020204030204" pitchFamily="49" charset="0"/>
                    </a:rPr>
                    <a:t>add</a:t>
                  </a:r>
                  <a:r>
                    <a:rPr lang="en-US" sz="800" b="0" dirty="0">
                      <a:solidFill>
                        <a:srgbClr val="D4D4D4"/>
                      </a:solidFill>
                      <a:effectLst/>
                      <a:latin typeface="Consolas" panose="020B0609020204030204" pitchFamily="49" charset="0"/>
                    </a:rPr>
                    <a:t>(</a:t>
                  </a:r>
                  <a:r>
                    <a:rPr lang="en-US" sz="800" b="0" dirty="0">
                      <a:solidFill>
                        <a:srgbClr val="B5CEA8"/>
                      </a:solidFill>
                      <a:effectLst/>
                      <a:latin typeface="Consolas" panose="020B0609020204030204" pitchFamily="49" charset="0"/>
                    </a:rPr>
                    <a:t>3</a:t>
                  </a:r>
                  <a:r>
                    <a:rPr lang="en-US" sz="800" b="0" dirty="0">
                      <a:solidFill>
                        <a:srgbClr val="D4D4D4"/>
                      </a:solidFill>
                      <a:effectLst/>
                      <a:latin typeface="Consolas" panose="020B0609020204030204" pitchFamily="49" charset="0"/>
                    </a:rPr>
                    <a:t>);</a:t>
                  </a:r>
                </a:p>
                <a:p>
                  <a:pPr algn="l"/>
                  <a:r>
                    <a:rPr lang="en-US" sz="800" b="0" dirty="0">
                      <a:solidFill>
                        <a:srgbClr val="D4D4D4"/>
                      </a:solidFill>
                      <a:effectLst/>
                      <a:latin typeface="Consolas" panose="020B0609020204030204" pitchFamily="49" charset="0"/>
                    </a:rPr>
                    <a:t>}</a:t>
                  </a:r>
                </a:p>
                <a:p>
                  <a:pPr algn="r" eaLnBrk="0" hangingPunct="0"/>
                  <a:endParaRPr lang="en-US" sz="800" b="1" dirty="0">
                    <a:solidFill>
                      <a:schemeClr val="bg1"/>
                    </a:solidFill>
                    <a:latin typeface="Arial" panose="020B0604020202020204" pitchFamily="34" charset="0"/>
                  </a:endParaRPr>
                </a:p>
              </p:txBody>
            </p:sp>
            <p:sp>
              <p:nvSpPr>
                <p:cNvPr id="46" name="Rectangle 3">
                  <a:extLst>
                    <a:ext uri="{FF2B5EF4-FFF2-40B4-BE49-F238E27FC236}">
                      <a16:creationId xmlns:a16="http://schemas.microsoft.com/office/drawing/2014/main" id="{5B5DBEFB-4265-A93F-F45A-311FF4CBDA0B}"/>
                    </a:ext>
                  </a:extLst>
                </p:cNvPr>
                <p:cNvSpPr>
                  <a:spLocks noChangeArrowheads="1"/>
                </p:cNvSpPr>
                <p:nvPr/>
              </p:nvSpPr>
              <p:spPr bwMode="auto">
                <a:xfrm>
                  <a:off x="2851944" y="5492750"/>
                  <a:ext cx="1125538" cy="652462"/>
                </a:xfrm>
                <a:prstGeom prst="rect">
                  <a:avLst/>
                </a:prstGeom>
                <a:solidFill>
                  <a:schemeClr val="bg1"/>
                </a:solidFill>
                <a:ln w="9525">
                  <a:solidFill>
                    <a:schemeClr val="tx1"/>
                  </a:solidFill>
                  <a:miter lim="800000"/>
                  <a:headEnd/>
                  <a:tailEnd/>
                </a:ln>
              </p:spPr>
              <p:txBody>
                <a:bodyPr wrap="none" anchor="ctr"/>
                <a:lstStyle/>
                <a:p>
                  <a:pPr algn="l"/>
                  <a:r>
                    <a:rPr lang="en-US" sz="800" b="0" dirty="0">
                      <a:solidFill>
                        <a:srgbClr val="D4D4D4"/>
                      </a:solidFill>
                      <a:effectLst/>
                      <a:latin typeface="Consolas" panose="020B0609020204030204" pitchFamily="49" charset="0"/>
                    </a:rPr>
                    <a:t>atomic {</a:t>
                  </a:r>
                </a:p>
                <a:p>
                  <a:pPr algn="l"/>
                  <a:r>
                    <a:rPr lang="en-US" sz="800" b="0" dirty="0">
                      <a:solidFill>
                        <a:srgbClr val="D4D4D4"/>
                      </a:solidFill>
                      <a:effectLst/>
                      <a:latin typeface="Consolas" panose="020B0609020204030204" pitchFamily="49" charset="0"/>
                    </a:rPr>
                    <a:t>  </a:t>
                  </a:r>
                  <a:r>
                    <a:rPr lang="en-US" sz="800" b="0" dirty="0">
                      <a:solidFill>
                        <a:srgbClr val="9CDCFE"/>
                      </a:solidFill>
                      <a:effectLst/>
                      <a:latin typeface="Consolas" panose="020B0609020204030204" pitchFamily="49" charset="0"/>
                    </a:rPr>
                    <a:t>x</a:t>
                  </a:r>
                  <a:r>
                    <a:rPr lang="en-US" sz="800" b="0" dirty="0">
                      <a:solidFill>
                        <a:srgbClr val="D4D4D4"/>
                      </a:solidFill>
                      <a:effectLst/>
                      <a:latin typeface="Consolas" panose="020B0609020204030204" pitchFamily="49" charset="0"/>
                    </a:rPr>
                    <a:t>.</a:t>
                  </a:r>
                  <a:r>
                    <a:rPr lang="en-US" sz="800" b="0" dirty="0">
                      <a:solidFill>
                        <a:srgbClr val="DCDCAA"/>
                      </a:solidFill>
                      <a:effectLst/>
                      <a:latin typeface="Consolas" panose="020B0609020204030204" pitchFamily="49" charset="0"/>
                    </a:rPr>
                    <a:t>remove</a:t>
                  </a:r>
                  <a:r>
                    <a:rPr lang="en-US" sz="800" b="0" dirty="0">
                      <a:solidFill>
                        <a:srgbClr val="D4D4D4"/>
                      </a:solidFill>
                      <a:effectLst/>
                      <a:latin typeface="Consolas" panose="020B0609020204030204" pitchFamily="49" charset="0"/>
                    </a:rPr>
                    <a:t>(</a:t>
                  </a:r>
                  <a:r>
                    <a:rPr lang="en-US" sz="800" b="0" dirty="0">
                      <a:solidFill>
                        <a:srgbClr val="B5CEA8"/>
                      </a:solidFill>
                      <a:effectLst/>
                      <a:latin typeface="Consolas" panose="020B0609020204030204" pitchFamily="49" charset="0"/>
                    </a:rPr>
                    <a:t>3</a:t>
                  </a:r>
                  <a:r>
                    <a:rPr lang="en-US" sz="800" b="0" dirty="0">
                      <a:solidFill>
                        <a:srgbClr val="D4D4D4"/>
                      </a:solidFill>
                      <a:effectLst/>
                      <a:latin typeface="Consolas" panose="020B0609020204030204" pitchFamily="49" charset="0"/>
                    </a:rPr>
                    <a:t>);</a:t>
                  </a:r>
                </a:p>
                <a:p>
                  <a:pPr algn="l"/>
                  <a:r>
                    <a:rPr lang="en-US" sz="800" b="0" dirty="0">
                      <a:solidFill>
                        <a:srgbClr val="D4D4D4"/>
                      </a:solidFill>
                      <a:effectLst/>
                      <a:latin typeface="Consolas" panose="020B0609020204030204" pitchFamily="49" charset="0"/>
                    </a:rPr>
                    <a:t>  </a:t>
                  </a:r>
                  <a:r>
                    <a:rPr lang="en-US" sz="800" b="0" dirty="0">
                      <a:solidFill>
                        <a:srgbClr val="9CDCFE"/>
                      </a:solidFill>
                      <a:effectLst/>
                      <a:latin typeface="Consolas" panose="020B0609020204030204" pitchFamily="49" charset="0"/>
                    </a:rPr>
                    <a:t>y</a:t>
                  </a:r>
                  <a:r>
                    <a:rPr lang="en-US" sz="800" b="0" dirty="0">
                      <a:solidFill>
                        <a:srgbClr val="D4D4D4"/>
                      </a:solidFill>
                      <a:effectLst/>
                      <a:latin typeface="Consolas" panose="020B0609020204030204" pitchFamily="49" charset="0"/>
                    </a:rPr>
                    <a:t>.</a:t>
                  </a:r>
                  <a:r>
                    <a:rPr lang="en-US" sz="800" b="0" dirty="0">
                      <a:solidFill>
                        <a:srgbClr val="DCDCAA"/>
                      </a:solidFill>
                      <a:effectLst/>
                      <a:latin typeface="Consolas" panose="020B0609020204030204" pitchFamily="49" charset="0"/>
                    </a:rPr>
                    <a:t>add</a:t>
                  </a:r>
                  <a:r>
                    <a:rPr lang="en-US" sz="800" b="0" dirty="0">
                      <a:solidFill>
                        <a:srgbClr val="D4D4D4"/>
                      </a:solidFill>
                      <a:effectLst/>
                      <a:latin typeface="Consolas" panose="020B0609020204030204" pitchFamily="49" charset="0"/>
                    </a:rPr>
                    <a:t>(</a:t>
                  </a:r>
                  <a:r>
                    <a:rPr lang="en-US" sz="800" b="0" dirty="0">
                      <a:solidFill>
                        <a:srgbClr val="B5CEA8"/>
                      </a:solidFill>
                      <a:effectLst/>
                      <a:latin typeface="Consolas" panose="020B0609020204030204" pitchFamily="49" charset="0"/>
                    </a:rPr>
                    <a:t>3</a:t>
                  </a:r>
                  <a:r>
                    <a:rPr lang="en-US" sz="800" b="0" dirty="0">
                      <a:solidFill>
                        <a:srgbClr val="D4D4D4"/>
                      </a:solidFill>
                      <a:effectLst/>
                      <a:latin typeface="Consolas" panose="020B0609020204030204" pitchFamily="49" charset="0"/>
                    </a:rPr>
                    <a:t>);</a:t>
                  </a:r>
                </a:p>
                <a:p>
                  <a:pPr algn="l"/>
                  <a:r>
                    <a:rPr lang="en-US" sz="800" b="0" dirty="0">
                      <a:solidFill>
                        <a:srgbClr val="D4D4D4"/>
                      </a:solidFill>
                      <a:effectLst/>
                      <a:latin typeface="Consolas" panose="020B0609020204030204" pitchFamily="49" charset="0"/>
                    </a:rPr>
                    <a:t>}</a:t>
                  </a:r>
                </a:p>
                <a:p>
                  <a:pPr algn="r" eaLnBrk="0" hangingPunct="0"/>
                  <a:endParaRPr lang="en-US" sz="800" b="1" dirty="0">
                    <a:solidFill>
                      <a:schemeClr val="bg1"/>
                    </a:solidFill>
                    <a:latin typeface="Arial" panose="020B0604020202020204" pitchFamily="34" charset="0"/>
                  </a:endParaRPr>
                </a:p>
              </p:txBody>
            </p:sp>
          </p:grpSp>
          <p:grpSp>
            <p:nvGrpSpPr>
              <p:cNvPr id="42" name="Group 41">
                <a:extLst>
                  <a:ext uri="{FF2B5EF4-FFF2-40B4-BE49-F238E27FC236}">
                    <a16:creationId xmlns:a16="http://schemas.microsoft.com/office/drawing/2014/main" id="{48F2C296-1DBA-D4F5-D967-83399CF134D5}"/>
                  </a:ext>
                </a:extLst>
              </p:cNvPr>
              <p:cNvGrpSpPr/>
              <p:nvPr/>
            </p:nvGrpSpPr>
            <p:grpSpPr>
              <a:xfrm>
                <a:off x="2938559" y="5401102"/>
                <a:ext cx="1267619" cy="796369"/>
                <a:chOff x="2709863" y="5348843"/>
                <a:chExt cx="1267619" cy="796369"/>
              </a:xfrm>
            </p:grpSpPr>
            <p:sp>
              <p:nvSpPr>
                <p:cNvPr id="43" name="Rectangle 3">
                  <a:extLst>
                    <a:ext uri="{FF2B5EF4-FFF2-40B4-BE49-F238E27FC236}">
                      <a16:creationId xmlns:a16="http://schemas.microsoft.com/office/drawing/2014/main" id="{DE26FD12-46FA-F508-CB61-824FC3D007DA}"/>
                    </a:ext>
                  </a:extLst>
                </p:cNvPr>
                <p:cNvSpPr>
                  <a:spLocks noChangeArrowheads="1"/>
                </p:cNvSpPr>
                <p:nvPr/>
              </p:nvSpPr>
              <p:spPr bwMode="auto">
                <a:xfrm>
                  <a:off x="2709863" y="5348843"/>
                  <a:ext cx="1125538" cy="652462"/>
                </a:xfrm>
                <a:prstGeom prst="rect">
                  <a:avLst/>
                </a:prstGeom>
                <a:solidFill>
                  <a:schemeClr val="bg1"/>
                </a:solidFill>
                <a:ln w="9525">
                  <a:solidFill>
                    <a:schemeClr val="tx1"/>
                  </a:solidFill>
                  <a:miter lim="800000"/>
                  <a:headEnd/>
                  <a:tailEnd/>
                </a:ln>
              </p:spPr>
              <p:txBody>
                <a:bodyPr wrap="none" anchor="ctr"/>
                <a:lstStyle/>
                <a:p>
                  <a:pPr algn="l"/>
                  <a:r>
                    <a:rPr lang="en-US" sz="800" b="0" dirty="0">
                      <a:solidFill>
                        <a:srgbClr val="D4D4D4"/>
                      </a:solidFill>
                      <a:effectLst/>
                      <a:latin typeface="Consolas" panose="020B0609020204030204" pitchFamily="49" charset="0"/>
                    </a:rPr>
                    <a:t>atomic {</a:t>
                  </a:r>
                </a:p>
                <a:p>
                  <a:pPr algn="l"/>
                  <a:r>
                    <a:rPr lang="en-US" sz="800" b="0" dirty="0">
                      <a:solidFill>
                        <a:srgbClr val="D4D4D4"/>
                      </a:solidFill>
                      <a:effectLst/>
                      <a:latin typeface="Consolas" panose="020B0609020204030204" pitchFamily="49" charset="0"/>
                    </a:rPr>
                    <a:t>  </a:t>
                  </a:r>
                  <a:r>
                    <a:rPr lang="en-US" sz="800" b="0" dirty="0">
                      <a:solidFill>
                        <a:srgbClr val="9CDCFE"/>
                      </a:solidFill>
                      <a:effectLst/>
                      <a:latin typeface="Consolas" panose="020B0609020204030204" pitchFamily="49" charset="0"/>
                    </a:rPr>
                    <a:t>x</a:t>
                  </a:r>
                  <a:r>
                    <a:rPr lang="en-US" sz="800" b="0" dirty="0">
                      <a:solidFill>
                        <a:srgbClr val="D4D4D4"/>
                      </a:solidFill>
                      <a:effectLst/>
                      <a:latin typeface="Consolas" panose="020B0609020204030204" pitchFamily="49" charset="0"/>
                    </a:rPr>
                    <a:t>.</a:t>
                  </a:r>
                  <a:r>
                    <a:rPr lang="en-US" sz="800" b="0" dirty="0">
                      <a:solidFill>
                        <a:srgbClr val="DCDCAA"/>
                      </a:solidFill>
                      <a:effectLst/>
                      <a:latin typeface="Consolas" panose="020B0609020204030204" pitchFamily="49" charset="0"/>
                    </a:rPr>
                    <a:t>remove</a:t>
                  </a:r>
                  <a:r>
                    <a:rPr lang="en-US" sz="800" b="0" dirty="0">
                      <a:solidFill>
                        <a:srgbClr val="D4D4D4"/>
                      </a:solidFill>
                      <a:effectLst/>
                      <a:latin typeface="Consolas" panose="020B0609020204030204" pitchFamily="49" charset="0"/>
                    </a:rPr>
                    <a:t>(</a:t>
                  </a:r>
                  <a:r>
                    <a:rPr lang="en-US" sz="800" b="0" dirty="0">
                      <a:solidFill>
                        <a:srgbClr val="B5CEA8"/>
                      </a:solidFill>
                      <a:effectLst/>
                      <a:latin typeface="Consolas" panose="020B0609020204030204" pitchFamily="49" charset="0"/>
                    </a:rPr>
                    <a:t>3</a:t>
                  </a:r>
                  <a:r>
                    <a:rPr lang="en-US" sz="800" b="0" dirty="0">
                      <a:solidFill>
                        <a:srgbClr val="D4D4D4"/>
                      </a:solidFill>
                      <a:effectLst/>
                      <a:latin typeface="Consolas" panose="020B0609020204030204" pitchFamily="49" charset="0"/>
                    </a:rPr>
                    <a:t>);</a:t>
                  </a:r>
                </a:p>
                <a:p>
                  <a:pPr algn="l"/>
                  <a:r>
                    <a:rPr lang="en-US" sz="800" b="0" dirty="0">
                      <a:solidFill>
                        <a:srgbClr val="D4D4D4"/>
                      </a:solidFill>
                      <a:effectLst/>
                      <a:latin typeface="Consolas" panose="020B0609020204030204" pitchFamily="49" charset="0"/>
                    </a:rPr>
                    <a:t>  </a:t>
                  </a:r>
                  <a:r>
                    <a:rPr lang="en-US" sz="800" b="0" dirty="0">
                      <a:solidFill>
                        <a:srgbClr val="9CDCFE"/>
                      </a:solidFill>
                      <a:effectLst/>
                      <a:latin typeface="Consolas" panose="020B0609020204030204" pitchFamily="49" charset="0"/>
                    </a:rPr>
                    <a:t>y</a:t>
                  </a:r>
                  <a:r>
                    <a:rPr lang="en-US" sz="800" b="0" dirty="0">
                      <a:solidFill>
                        <a:srgbClr val="D4D4D4"/>
                      </a:solidFill>
                      <a:effectLst/>
                      <a:latin typeface="Consolas" panose="020B0609020204030204" pitchFamily="49" charset="0"/>
                    </a:rPr>
                    <a:t>.</a:t>
                  </a:r>
                  <a:r>
                    <a:rPr lang="en-US" sz="800" b="0" dirty="0">
                      <a:solidFill>
                        <a:srgbClr val="DCDCAA"/>
                      </a:solidFill>
                      <a:effectLst/>
                      <a:latin typeface="Consolas" panose="020B0609020204030204" pitchFamily="49" charset="0"/>
                    </a:rPr>
                    <a:t>add</a:t>
                  </a:r>
                  <a:r>
                    <a:rPr lang="en-US" sz="800" b="0" dirty="0">
                      <a:solidFill>
                        <a:srgbClr val="D4D4D4"/>
                      </a:solidFill>
                      <a:effectLst/>
                      <a:latin typeface="Consolas" panose="020B0609020204030204" pitchFamily="49" charset="0"/>
                    </a:rPr>
                    <a:t>(</a:t>
                  </a:r>
                  <a:r>
                    <a:rPr lang="en-US" sz="800" b="0" dirty="0">
                      <a:solidFill>
                        <a:srgbClr val="B5CEA8"/>
                      </a:solidFill>
                      <a:effectLst/>
                      <a:latin typeface="Consolas" panose="020B0609020204030204" pitchFamily="49" charset="0"/>
                    </a:rPr>
                    <a:t>3</a:t>
                  </a:r>
                  <a:r>
                    <a:rPr lang="en-US" sz="800" b="0" dirty="0">
                      <a:solidFill>
                        <a:srgbClr val="D4D4D4"/>
                      </a:solidFill>
                      <a:effectLst/>
                      <a:latin typeface="Consolas" panose="020B0609020204030204" pitchFamily="49" charset="0"/>
                    </a:rPr>
                    <a:t>);</a:t>
                  </a:r>
                </a:p>
                <a:p>
                  <a:pPr algn="l"/>
                  <a:r>
                    <a:rPr lang="en-US" sz="800" b="0" dirty="0">
                      <a:solidFill>
                        <a:srgbClr val="D4D4D4"/>
                      </a:solidFill>
                      <a:effectLst/>
                      <a:latin typeface="Consolas" panose="020B0609020204030204" pitchFamily="49" charset="0"/>
                    </a:rPr>
                    <a:t>}</a:t>
                  </a:r>
                </a:p>
                <a:p>
                  <a:pPr algn="r" eaLnBrk="0" hangingPunct="0"/>
                  <a:endParaRPr lang="en-US" sz="800" b="1" dirty="0">
                    <a:solidFill>
                      <a:schemeClr val="bg1"/>
                    </a:solidFill>
                    <a:latin typeface="Arial" panose="020B0604020202020204" pitchFamily="34" charset="0"/>
                  </a:endParaRPr>
                </a:p>
              </p:txBody>
            </p:sp>
            <p:sp>
              <p:nvSpPr>
                <p:cNvPr id="44" name="Rectangle 3">
                  <a:extLst>
                    <a:ext uri="{FF2B5EF4-FFF2-40B4-BE49-F238E27FC236}">
                      <a16:creationId xmlns:a16="http://schemas.microsoft.com/office/drawing/2014/main" id="{2DEA1844-1A10-FB79-5996-783BF408614C}"/>
                    </a:ext>
                  </a:extLst>
                </p:cNvPr>
                <p:cNvSpPr>
                  <a:spLocks noChangeArrowheads="1"/>
                </p:cNvSpPr>
                <p:nvPr/>
              </p:nvSpPr>
              <p:spPr bwMode="auto">
                <a:xfrm>
                  <a:off x="2851944" y="5492750"/>
                  <a:ext cx="1125538" cy="652462"/>
                </a:xfrm>
                <a:prstGeom prst="rect">
                  <a:avLst/>
                </a:prstGeom>
                <a:solidFill>
                  <a:schemeClr val="bg1"/>
                </a:solidFill>
                <a:ln w="9525">
                  <a:solidFill>
                    <a:schemeClr val="tx1"/>
                  </a:solidFill>
                  <a:miter lim="800000"/>
                  <a:headEnd/>
                  <a:tailEnd/>
                </a:ln>
              </p:spPr>
              <p:txBody>
                <a:bodyPr wrap="none" anchor="ctr"/>
                <a:lstStyle/>
                <a:p>
                  <a:pPr algn="l"/>
                  <a:r>
                    <a:rPr lang="en-US" sz="800" b="0" dirty="0">
                      <a:solidFill>
                        <a:srgbClr val="D4D4D4"/>
                      </a:solidFill>
                      <a:effectLst/>
                      <a:latin typeface="Consolas" panose="020B0609020204030204" pitchFamily="49" charset="0"/>
                    </a:rPr>
                    <a:t>atomic {</a:t>
                  </a:r>
                </a:p>
                <a:p>
                  <a:pPr algn="l"/>
                  <a:r>
                    <a:rPr lang="en-US" sz="800" b="0" dirty="0">
                      <a:solidFill>
                        <a:srgbClr val="D4D4D4"/>
                      </a:solidFill>
                      <a:effectLst/>
                      <a:latin typeface="Consolas" panose="020B0609020204030204" pitchFamily="49" charset="0"/>
                    </a:rPr>
                    <a:t>  </a:t>
                  </a:r>
                  <a:r>
                    <a:rPr lang="en-US" sz="800" b="0" dirty="0">
                      <a:solidFill>
                        <a:srgbClr val="9CDCFE"/>
                      </a:solidFill>
                      <a:effectLst/>
                      <a:latin typeface="Consolas" panose="020B0609020204030204" pitchFamily="49" charset="0"/>
                    </a:rPr>
                    <a:t>x</a:t>
                  </a:r>
                  <a:r>
                    <a:rPr lang="en-US" sz="800" b="0" dirty="0">
                      <a:solidFill>
                        <a:srgbClr val="D4D4D4"/>
                      </a:solidFill>
                      <a:effectLst/>
                      <a:latin typeface="Consolas" panose="020B0609020204030204" pitchFamily="49" charset="0"/>
                    </a:rPr>
                    <a:t>.</a:t>
                  </a:r>
                  <a:r>
                    <a:rPr lang="en-US" sz="800" b="0" dirty="0">
                      <a:solidFill>
                        <a:srgbClr val="DCDCAA"/>
                      </a:solidFill>
                      <a:effectLst/>
                      <a:latin typeface="Consolas" panose="020B0609020204030204" pitchFamily="49" charset="0"/>
                    </a:rPr>
                    <a:t>remove</a:t>
                  </a:r>
                  <a:r>
                    <a:rPr lang="en-US" sz="800" b="0" dirty="0">
                      <a:solidFill>
                        <a:srgbClr val="D4D4D4"/>
                      </a:solidFill>
                      <a:effectLst/>
                      <a:latin typeface="Consolas" panose="020B0609020204030204" pitchFamily="49" charset="0"/>
                    </a:rPr>
                    <a:t>(</a:t>
                  </a:r>
                  <a:r>
                    <a:rPr lang="en-US" sz="800" b="0" dirty="0">
                      <a:solidFill>
                        <a:srgbClr val="B5CEA8"/>
                      </a:solidFill>
                      <a:effectLst/>
                      <a:latin typeface="Consolas" panose="020B0609020204030204" pitchFamily="49" charset="0"/>
                    </a:rPr>
                    <a:t>3</a:t>
                  </a:r>
                  <a:r>
                    <a:rPr lang="en-US" sz="800" b="0" dirty="0">
                      <a:solidFill>
                        <a:srgbClr val="D4D4D4"/>
                      </a:solidFill>
                      <a:effectLst/>
                      <a:latin typeface="Consolas" panose="020B0609020204030204" pitchFamily="49" charset="0"/>
                    </a:rPr>
                    <a:t>);</a:t>
                  </a:r>
                </a:p>
                <a:p>
                  <a:pPr algn="l"/>
                  <a:r>
                    <a:rPr lang="en-US" sz="800" b="0" dirty="0">
                      <a:solidFill>
                        <a:srgbClr val="D4D4D4"/>
                      </a:solidFill>
                      <a:effectLst/>
                      <a:latin typeface="Consolas" panose="020B0609020204030204" pitchFamily="49" charset="0"/>
                    </a:rPr>
                    <a:t>  </a:t>
                  </a:r>
                  <a:r>
                    <a:rPr lang="en-US" sz="800" b="0" dirty="0">
                      <a:solidFill>
                        <a:srgbClr val="9CDCFE"/>
                      </a:solidFill>
                      <a:effectLst/>
                      <a:latin typeface="Consolas" panose="020B0609020204030204" pitchFamily="49" charset="0"/>
                    </a:rPr>
                    <a:t>y</a:t>
                  </a:r>
                  <a:r>
                    <a:rPr lang="en-US" sz="800" b="0" dirty="0">
                      <a:solidFill>
                        <a:srgbClr val="D4D4D4"/>
                      </a:solidFill>
                      <a:effectLst/>
                      <a:latin typeface="Consolas" panose="020B0609020204030204" pitchFamily="49" charset="0"/>
                    </a:rPr>
                    <a:t>.</a:t>
                  </a:r>
                  <a:r>
                    <a:rPr lang="en-US" sz="800" b="0" dirty="0">
                      <a:solidFill>
                        <a:srgbClr val="DCDCAA"/>
                      </a:solidFill>
                      <a:effectLst/>
                      <a:latin typeface="Consolas" panose="020B0609020204030204" pitchFamily="49" charset="0"/>
                    </a:rPr>
                    <a:t>add</a:t>
                  </a:r>
                  <a:r>
                    <a:rPr lang="en-US" sz="800" b="0" dirty="0">
                      <a:solidFill>
                        <a:srgbClr val="D4D4D4"/>
                      </a:solidFill>
                      <a:effectLst/>
                      <a:latin typeface="Consolas" panose="020B0609020204030204" pitchFamily="49" charset="0"/>
                    </a:rPr>
                    <a:t>(</a:t>
                  </a:r>
                  <a:r>
                    <a:rPr lang="en-US" sz="800" b="0" dirty="0">
                      <a:solidFill>
                        <a:srgbClr val="B5CEA8"/>
                      </a:solidFill>
                      <a:effectLst/>
                      <a:latin typeface="Consolas" panose="020B0609020204030204" pitchFamily="49" charset="0"/>
                    </a:rPr>
                    <a:t>3</a:t>
                  </a:r>
                  <a:r>
                    <a:rPr lang="en-US" sz="800" b="0" dirty="0">
                      <a:solidFill>
                        <a:srgbClr val="D4D4D4"/>
                      </a:solidFill>
                      <a:effectLst/>
                      <a:latin typeface="Consolas" panose="020B0609020204030204" pitchFamily="49" charset="0"/>
                    </a:rPr>
                    <a:t>);</a:t>
                  </a:r>
                </a:p>
                <a:p>
                  <a:pPr algn="l"/>
                  <a:r>
                    <a:rPr lang="en-US" sz="800" b="0" dirty="0">
                      <a:solidFill>
                        <a:srgbClr val="D4D4D4"/>
                      </a:solidFill>
                      <a:effectLst/>
                      <a:latin typeface="Consolas" panose="020B0609020204030204" pitchFamily="49" charset="0"/>
                    </a:rPr>
                    <a:t>}</a:t>
                  </a:r>
                </a:p>
                <a:p>
                  <a:pPr algn="r" eaLnBrk="0" hangingPunct="0"/>
                  <a:endParaRPr lang="en-US" sz="800" b="1" dirty="0">
                    <a:solidFill>
                      <a:schemeClr val="bg1"/>
                    </a:solidFill>
                    <a:latin typeface="Arial" panose="020B0604020202020204" pitchFamily="34" charset="0"/>
                  </a:endParaRPr>
                </a:p>
              </p:txBody>
            </p:sp>
          </p:grpSp>
        </p:grpSp>
        <p:grpSp>
          <p:nvGrpSpPr>
            <p:cNvPr id="34" name="Group 33">
              <a:extLst>
                <a:ext uri="{FF2B5EF4-FFF2-40B4-BE49-F238E27FC236}">
                  <a16:creationId xmlns:a16="http://schemas.microsoft.com/office/drawing/2014/main" id="{95DB2D5B-3585-FFF4-E627-1A9EAAC26CC2}"/>
                </a:ext>
              </a:extLst>
            </p:cNvPr>
            <p:cNvGrpSpPr/>
            <p:nvPr/>
          </p:nvGrpSpPr>
          <p:grpSpPr>
            <a:xfrm>
              <a:off x="3565798" y="5823729"/>
              <a:ext cx="1562644" cy="1075600"/>
              <a:chOff x="2643534" y="5121871"/>
              <a:chExt cx="1562644" cy="1075600"/>
            </a:xfrm>
          </p:grpSpPr>
          <p:grpSp>
            <p:nvGrpSpPr>
              <p:cNvPr id="35" name="Group 34">
                <a:extLst>
                  <a:ext uri="{FF2B5EF4-FFF2-40B4-BE49-F238E27FC236}">
                    <a16:creationId xmlns:a16="http://schemas.microsoft.com/office/drawing/2014/main" id="{F2B85854-EF10-9974-82BA-A0BF75038C65}"/>
                  </a:ext>
                </a:extLst>
              </p:cNvPr>
              <p:cNvGrpSpPr/>
              <p:nvPr/>
            </p:nvGrpSpPr>
            <p:grpSpPr>
              <a:xfrm>
                <a:off x="2643534" y="5121871"/>
                <a:ext cx="1267619" cy="796369"/>
                <a:chOff x="2709863" y="5348843"/>
                <a:chExt cx="1267619" cy="796369"/>
              </a:xfrm>
            </p:grpSpPr>
            <p:sp>
              <p:nvSpPr>
                <p:cNvPr id="39" name="Rectangle 3">
                  <a:extLst>
                    <a:ext uri="{FF2B5EF4-FFF2-40B4-BE49-F238E27FC236}">
                      <a16:creationId xmlns:a16="http://schemas.microsoft.com/office/drawing/2014/main" id="{701B1BE8-8836-AF4D-4311-2379F16CC52D}"/>
                    </a:ext>
                  </a:extLst>
                </p:cNvPr>
                <p:cNvSpPr>
                  <a:spLocks noChangeArrowheads="1"/>
                </p:cNvSpPr>
                <p:nvPr/>
              </p:nvSpPr>
              <p:spPr bwMode="auto">
                <a:xfrm>
                  <a:off x="2709863" y="5348843"/>
                  <a:ext cx="1125538" cy="652462"/>
                </a:xfrm>
                <a:prstGeom prst="rect">
                  <a:avLst/>
                </a:prstGeom>
                <a:solidFill>
                  <a:schemeClr val="bg1"/>
                </a:solidFill>
                <a:ln w="9525">
                  <a:solidFill>
                    <a:schemeClr val="tx1"/>
                  </a:solidFill>
                  <a:miter lim="800000"/>
                  <a:headEnd/>
                  <a:tailEnd/>
                </a:ln>
              </p:spPr>
              <p:txBody>
                <a:bodyPr wrap="none" anchor="ctr"/>
                <a:lstStyle/>
                <a:p>
                  <a:pPr algn="l"/>
                  <a:r>
                    <a:rPr lang="en-US" sz="800" b="0" dirty="0">
                      <a:solidFill>
                        <a:srgbClr val="D4D4D4"/>
                      </a:solidFill>
                      <a:effectLst/>
                      <a:latin typeface="Consolas" panose="020B0609020204030204" pitchFamily="49" charset="0"/>
                    </a:rPr>
                    <a:t>atomic {</a:t>
                  </a:r>
                </a:p>
                <a:p>
                  <a:pPr algn="l"/>
                  <a:r>
                    <a:rPr lang="en-US" sz="800" b="0" dirty="0">
                      <a:solidFill>
                        <a:srgbClr val="D4D4D4"/>
                      </a:solidFill>
                      <a:effectLst/>
                      <a:latin typeface="Consolas" panose="020B0609020204030204" pitchFamily="49" charset="0"/>
                    </a:rPr>
                    <a:t>  </a:t>
                  </a:r>
                  <a:r>
                    <a:rPr lang="en-US" sz="800" b="0" dirty="0">
                      <a:solidFill>
                        <a:srgbClr val="9CDCFE"/>
                      </a:solidFill>
                      <a:effectLst/>
                      <a:latin typeface="Consolas" panose="020B0609020204030204" pitchFamily="49" charset="0"/>
                    </a:rPr>
                    <a:t>x</a:t>
                  </a:r>
                  <a:r>
                    <a:rPr lang="en-US" sz="800" b="0" dirty="0">
                      <a:solidFill>
                        <a:srgbClr val="D4D4D4"/>
                      </a:solidFill>
                      <a:effectLst/>
                      <a:latin typeface="Consolas" panose="020B0609020204030204" pitchFamily="49" charset="0"/>
                    </a:rPr>
                    <a:t>.</a:t>
                  </a:r>
                  <a:r>
                    <a:rPr lang="en-US" sz="800" b="0" dirty="0">
                      <a:solidFill>
                        <a:srgbClr val="DCDCAA"/>
                      </a:solidFill>
                      <a:effectLst/>
                      <a:latin typeface="Consolas" panose="020B0609020204030204" pitchFamily="49" charset="0"/>
                    </a:rPr>
                    <a:t>remove</a:t>
                  </a:r>
                  <a:r>
                    <a:rPr lang="en-US" sz="800" b="0" dirty="0">
                      <a:solidFill>
                        <a:srgbClr val="D4D4D4"/>
                      </a:solidFill>
                      <a:effectLst/>
                      <a:latin typeface="Consolas" panose="020B0609020204030204" pitchFamily="49" charset="0"/>
                    </a:rPr>
                    <a:t>(</a:t>
                  </a:r>
                  <a:r>
                    <a:rPr lang="en-US" sz="800" b="0" dirty="0">
                      <a:solidFill>
                        <a:srgbClr val="B5CEA8"/>
                      </a:solidFill>
                      <a:effectLst/>
                      <a:latin typeface="Consolas" panose="020B0609020204030204" pitchFamily="49" charset="0"/>
                    </a:rPr>
                    <a:t>3</a:t>
                  </a:r>
                  <a:r>
                    <a:rPr lang="en-US" sz="800" b="0" dirty="0">
                      <a:solidFill>
                        <a:srgbClr val="D4D4D4"/>
                      </a:solidFill>
                      <a:effectLst/>
                      <a:latin typeface="Consolas" panose="020B0609020204030204" pitchFamily="49" charset="0"/>
                    </a:rPr>
                    <a:t>);</a:t>
                  </a:r>
                </a:p>
                <a:p>
                  <a:pPr algn="l"/>
                  <a:r>
                    <a:rPr lang="en-US" sz="800" b="0" dirty="0">
                      <a:solidFill>
                        <a:srgbClr val="D4D4D4"/>
                      </a:solidFill>
                      <a:effectLst/>
                      <a:latin typeface="Consolas" panose="020B0609020204030204" pitchFamily="49" charset="0"/>
                    </a:rPr>
                    <a:t>  </a:t>
                  </a:r>
                  <a:r>
                    <a:rPr lang="en-US" sz="800" b="0" dirty="0">
                      <a:solidFill>
                        <a:srgbClr val="9CDCFE"/>
                      </a:solidFill>
                      <a:effectLst/>
                      <a:latin typeface="Consolas" panose="020B0609020204030204" pitchFamily="49" charset="0"/>
                    </a:rPr>
                    <a:t>y</a:t>
                  </a:r>
                  <a:r>
                    <a:rPr lang="en-US" sz="800" b="0" dirty="0">
                      <a:solidFill>
                        <a:srgbClr val="D4D4D4"/>
                      </a:solidFill>
                      <a:effectLst/>
                      <a:latin typeface="Consolas" panose="020B0609020204030204" pitchFamily="49" charset="0"/>
                    </a:rPr>
                    <a:t>.</a:t>
                  </a:r>
                  <a:r>
                    <a:rPr lang="en-US" sz="800" b="0" dirty="0">
                      <a:solidFill>
                        <a:srgbClr val="DCDCAA"/>
                      </a:solidFill>
                      <a:effectLst/>
                      <a:latin typeface="Consolas" panose="020B0609020204030204" pitchFamily="49" charset="0"/>
                    </a:rPr>
                    <a:t>add</a:t>
                  </a:r>
                  <a:r>
                    <a:rPr lang="en-US" sz="800" b="0" dirty="0">
                      <a:solidFill>
                        <a:srgbClr val="D4D4D4"/>
                      </a:solidFill>
                      <a:effectLst/>
                      <a:latin typeface="Consolas" panose="020B0609020204030204" pitchFamily="49" charset="0"/>
                    </a:rPr>
                    <a:t>(</a:t>
                  </a:r>
                  <a:r>
                    <a:rPr lang="en-US" sz="800" b="0" dirty="0">
                      <a:solidFill>
                        <a:srgbClr val="B5CEA8"/>
                      </a:solidFill>
                      <a:effectLst/>
                      <a:latin typeface="Consolas" panose="020B0609020204030204" pitchFamily="49" charset="0"/>
                    </a:rPr>
                    <a:t>3</a:t>
                  </a:r>
                  <a:r>
                    <a:rPr lang="en-US" sz="800" b="0" dirty="0">
                      <a:solidFill>
                        <a:srgbClr val="D4D4D4"/>
                      </a:solidFill>
                      <a:effectLst/>
                      <a:latin typeface="Consolas" panose="020B0609020204030204" pitchFamily="49" charset="0"/>
                    </a:rPr>
                    <a:t>);</a:t>
                  </a:r>
                </a:p>
                <a:p>
                  <a:pPr algn="l"/>
                  <a:r>
                    <a:rPr lang="en-US" sz="800" b="0" dirty="0">
                      <a:solidFill>
                        <a:srgbClr val="D4D4D4"/>
                      </a:solidFill>
                      <a:effectLst/>
                      <a:latin typeface="Consolas" panose="020B0609020204030204" pitchFamily="49" charset="0"/>
                    </a:rPr>
                    <a:t>}</a:t>
                  </a:r>
                </a:p>
                <a:p>
                  <a:pPr algn="r" eaLnBrk="0" hangingPunct="0"/>
                  <a:endParaRPr lang="en-US" sz="800" b="1" dirty="0">
                    <a:solidFill>
                      <a:schemeClr val="bg1"/>
                    </a:solidFill>
                    <a:latin typeface="Arial" panose="020B0604020202020204" pitchFamily="34" charset="0"/>
                  </a:endParaRPr>
                </a:p>
              </p:txBody>
            </p:sp>
            <p:sp>
              <p:nvSpPr>
                <p:cNvPr id="40" name="Rectangle 3">
                  <a:extLst>
                    <a:ext uri="{FF2B5EF4-FFF2-40B4-BE49-F238E27FC236}">
                      <a16:creationId xmlns:a16="http://schemas.microsoft.com/office/drawing/2014/main" id="{DC73D9C2-8A77-7E1E-D8C1-C852D5FA6183}"/>
                    </a:ext>
                  </a:extLst>
                </p:cNvPr>
                <p:cNvSpPr>
                  <a:spLocks noChangeArrowheads="1"/>
                </p:cNvSpPr>
                <p:nvPr/>
              </p:nvSpPr>
              <p:spPr bwMode="auto">
                <a:xfrm>
                  <a:off x="2851944" y="5492750"/>
                  <a:ext cx="1125538" cy="652462"/>
                </a:xfrm>
                <a:prstGeom prst="rect">
                  <a:avLst/>
                </a:prstGeom>
                <a:solidFill>
                  <a:schemeClr val="bg1"/>
                </a:solidFill>
                <a:ln w="9525">
                  <a:solidFill>
                    <a:schemeClr val="tx1"/>
                  </a:solidFill>
                  <a:miter lim="800000"/>
                  <a:headEnd/>
                  <a:tailEnd/>
                </a:ln>
              </p:spPr>
              <p:txBody>
                <a:bodyPr wrap="none" anchor="ctr"/>
                <a:lstStyle/>
                <a:p>
                  <a:pPr algn="l"/>
                  <a:r>
                    <a:rPr lang="en-US" sz="800" b="0" dirty="0">
                      <a:solidFill>
                        <a:srgbClr val="D4D4D4"/>
                      </a:solidFill>
                      <a:effectLst/>
                      <a:latin typeface="Consolas" panose="020B0609020204030204" pitchFamily="49" charset="0"/>
                    </a:rPr>
                    <a:t>atomic {</a:t>
                  </a:r>
                </a:p>
                <a:p>
                  <a:pPr algn="l"/>
                  <a:r>
                    <a:rPr lang="en-US" sz="800" b="0" dirty="0">
                      <a:solidFill>
                        <a:srgbClr val="D4D4D4"/>
                      </a:solidFill>
                      <a:effectLst/>
                      <a:latin typeface="Consolas" panose="020B0609020204030204" pitchFamily="49" charset="0"/>
                    </a:rPr>
                    <a:t>  </a:t>
                  </a:r>
                  <a:r>
                    <a:rPr lang="en-US" sz="800" b="0" dirty="0">
                      <a:solidFill>
                        <a:srgbClr val="9CDCFE"/>
                      </a:solidFill>
                      <a:effectLst/>
                      <a:latin typeface="Consolas" panose="020B0609020204030204" pitchFamily="49" charset="0"/>
                    </a:rPr>
                    <a:t>x</a:t>
                  </a:r>
                  <a:r>
                    <a:rPr lang="en-US" sz="800" b="0" dirty="0">
                      <a:solidFill>
                        <a:srgbClr val="D4D4D4"/>
                      </a:solidFill>
                      <a:effectLst/>
                      <a:latin typeface="Consolas" panose="020B0609020204030204" pitchFamily="49" charset="0"/>
                    </a:rPr>
                    <a:t>.</a:t>
                  </a:r>
                  <a:r>
                    <a:rPr lang="en-US" sz="800" b="0" dirty="0">
                      <a:solidFill>
                        <a:srgbClr val="DCDCAA"/>
                      </a:solidFill>
                      <a:effectLst/>
                      <a:latin typeface="Consolas" panose="020B0609020204030204" pitchFamily="49" charset="0"/>
                    </a:rPr>
                    <a:t>remove</a:t>
                  </a:r>
                  <a:r>
                    <a:rPr lang="en-US" sz="800" b="0" dirty="0">
                      <a:solidFill>
                        <a:srgbClr val="D4D4D4"/>
                      </a:solidFill>
                      <a:effectLst/>
                      <a:latin typeface="Consolas" panose="020B0609020204030204" pitchFamily="49" charset="0"/>
                    </a:rPr>
                    <a:t>(</a:t>
                  </a:r>
                  <a:r>
                    <a:rPr lang="en-US" sz="800" b="0" dirty="0">
                      <a:solidFill>
                        <a:srgbClr val="B5CEA8"/>
                      </a:solidFill>
                      <a:effectLst/>
                      <a:latin typeface="Consolas" panose="020B0609020204030204" pitchFamily="49" charset="0"/>
                    </a:rPr>
                    <a:t>3</a:t>
                  </a:r>
                  <a:r>
                    <a:rPr lang="en-US" sz="800" b="0" dirty="0">
                      <a:solidFill>
                        <a:srgbClr val="D4D4D4"/>
                      </a:solidFill>
                      <a:effectLst/>
                      <a:latin typeface="Consolas" panose="020B0609020204030204" pitchFamily="49" charset="0"/>
                    </a:rPr>
                    <a:t>);</a:t>
                  </a:r>
                </a:p>
                <a:p>
                  <a:pPr algn="l"/>
                  <a:r>
                    <a:rPr lang="en-US" sz="800" b="0" dirty="0">
                      <a:solidFill>
                        <a:srgbClr val="D4D4D4"/>
                      </a:solidFill>
                      <a:effectLst/>
                      <a:latin typeface="Consolas" panose="020B0609020204030204" pitchFamily="49" charset="0"/>
                    </a:rPr>
                    <a:t>  </a:t>
                  </a:r>
                  <a:r>
                    <a:rPr lang="en-US" sz="800" b="0" dirty="0">
                      <a:solidFill>
                        <a:srgbClr val="9CDCFE"/>
                      </a:solidFill>
                      <a:effectLst/>
                      <a:latin typeface="Consolas" panose="020B0609020204030204" pitchFamily="49" charset="0"/>
                    </a:rPr>
                    <a:t>y</a:t>
                  </a:r>
                  <a:r>
                    <a:rPr lang="en-US" sz="800" b="0" dirty="0">
                      <a:solidFill>
                        <a:srgbClr val="D4D4D4"/>
                      </a:solidFill>
                      <a:effectLst/>
                      <a:latin typeface="Consolas" panose="020B0609020204030204" pitchFamily="49" charset="0"/>
                    </a:rPr>
                    <a:t>.</a:t>
                  </a:r>
                  <a:r>
                    <a:rPr lang="en-US" sz="800" b="0" dirty="0">
                      <a:solidFill>
                        <a:srgbClr val="DCDCAA"/>
                      </a:solidFill>
                      <a:effectLst/>
                      <a:latin typeface="Consolas" panose="020B0609020204030204" pitchFamily="49" charset="0"/>
                    </a:rPr>
                    <a:t>add</a:t>
                  </a:r>
                  <a:r>
                    <a:rPr lang="en-US" sz="800" b="0" dirty="0">
                      <a:solidFill>
                        <a:srgbClr val="D4D4D4"/>
                      </a:solidFill>
                      <a:effectLst/>
                      <a:latin typeface="Consolas" panose="020B0609020204030204" pitchFamily="49" charset="0"/>
                    </a:rPr>
                    <a:t>(</a:t>
                  </a:r>
                  <a:r>
                    <a:rPr lang="en-US" sz="800" b="0" dirty="0">
                      <a:solidFill>
                        <a:srgbClr val="B5CEA8"/>
                      </a:solidFill>
                      <a:effectLst/>
                      <a:latin typeface="Consolas" panose="020B0609020204030204" pitchFamily="49" charset="0"/>
                    </a:rPr>
                    <a:t>3</a:t>
                  </a:r>
                  <a:r>
                    <a:rPr lang="en-US" sz="800" b="0" dirty="0">
                      <a:solidFill>
                        <a:srgbClr val="D4D4D4"/>
                      </a:solidFill>
                      <a:effectLst/>
                      <a:latin typeface="Consolas" panose="020B0609020204030204" pitchFamily="49" charset="0"/>
                    </a:rPr>
                    <a:t>);</a:t>
                  </a:r>
                </a:p>
                <a:p>
                  <a:pPr algn="l"/>
                  <a:r>
                    <a:rPr lang="en-US" sz="800" b="0" dirty="0">
                      <a:solidFill>
                        <a:srgbClr val="D4D4D4"/>
                      </a:solidFill>
                      <a:effectLst/>
                      <a:latin typeface="Consolas" panose="020B0609020204030204" pitchFamily="49" charset="0"/>
                    </a:rPr>
                    <a:t>}</a:t>
                  </a:r>
                </a:p>
                <a:p>
                  <a:pPr algn="r" eaLnBrk="0" hangingPunct="0"/>
                  <a:endParaRPr lang="en-US" sz="800" b="1" dirty="0">
                    <a:solidFill>
                      <a:schemeClr val="bg1"/>
                    </a:solidFill>
                    <a:latin typeface="Arial" panose="020B0604020202020204" pitchFamily="34" charset="0"/>
                  </a:endParaRPr>
                </a:p>
              </p:txBody>
            </p:sp>
          </p:grpSp>
          <p:grpSp>
            <p:nvGrpSpPr>
              <p:cNvPr id="36" name="Group 35">
                <a:extLst>
                  <a:ext uri="{FF2B5EF4-FFF2-40B4-BE49-F238E27FC236}">
                    <a16:creationId xmlns:a16="http://schemas.microsoft.com/office/drawing/2014/main" id="{F90CDD3C-FA07-37CB-71C5-A2CF8A8B554C}"/>
                  </a:ext>
                </a:extLst>
              </p:cNvPr>
              <p:cNvGrpSpPr/>
              <p:nvPr/>
            </p:nvGrpSpPr>
            <p:grpSpPr>
              <a:xfrm>
                <a:off x="2938559" y="5401102"/>
                <a:ext cx="1267619" cy="796369"/>
                <a:chOff x="2709863" y="5348843"/>
                <a:chExt cx="1267619" cy="796369"/>
              </a:xfrm>
            </p:grpSpPr>
            <p:sp>
              <p:nvSpPr>
                <p:cNvPr id="37" name="Rectangle 3">
                  <a:extLst>
                    <a:ext uri="{FF2B5EF4-FFF2-40B4-BE49-F238E27FC236}">
                      <a16:creationId xmlns:a16="http://schemas.microsoft.com/office/drawing/2014/main" id="{FD600296-46BA-AE43-CEF3-331285236504}"/>
                    </a:ext>
                  </a:extLst>
                </p:cNvPr>
                <p:cNvSpPr>
                  <a:spLocks noChangeArrowheads="1"/>
                </p:cNvSpPr>
                <p:nvPr/>
              </p:nvSpPr>
              <p:spPr bwMode="auto">
                <a:xfrm>
                  <a:off x="2709863" y="5348843"/>
                  <a:ext cx="1125538" cy="652462"/>
                </a:xfrm>
                <a:prstGeom prst="rect">
                  <a:avLst/>
                </a:prstGeom>
                <a:solidFill>
                  <a:schemeClr val="bg1"/>
                </a:solidFill>
                <a:ln w="9525">
                  <a:solidFill>
                    <a:schemeClr val="tx1"/>
                  </a:solidFill>
                  <a:miter lim="800000"/>
                  <a:headEnd/>
                  <a:tailEnd/>
                </a:ln>
              </p:spPr>
              <p:txBody>
                <a:bodyPr wrap="none" anchor="ctr"/>
                <a:lstStyle/>
                <a:p>
                  <a:pPr algn="l"/>
                  <a:r>
                    <a:rPr lang="en-US" sz="800" b="0" dirty="0">
                      <a:solidFill>
                        <a:srgbClr val="D4D4D4"/>
                      </a:solidFill>
                      <a:effectLst/>
                      <a:latin typeface="Consolas" panose="020B0609020204030204" pitchFamily="49" charset="0"/>
                    </a:rPr>
                    <a:t>atomic {</a:t>
                  </a:r>
                </a:p>
                <a:p>
                  <a:pPr algn="l"/>
                  <a:r>
                    <a:rPr lang="en-US" sz="800" b="0" dirty="0">
                      <a:solidFill>
                        <a:srgbClr val="D4D4D4"/>
                      </a:solidFill>
                      <a:effectLst/>
                      <a:latin typeface="Consolas" panose="020B0609020204030204" pitchFamily="49" charset="0"/>
                    </a:rPr>
                    <a:t>  </a:t>
                  </a:r>
                  <a:r>
                    <a:rPr lang="en-US" sz="800" b="0" dirty="0">
                      <a:solidFill>
                        <a:srgbClr val="9CDCFE"/>
                      </a:solidFill>
                      <a:effectLst/>
                      <a:latin typeface="Consolas" panose="020B0609020204030204" pitchFamily="49" charset="0"/>
                    </a:rPr>
                    <a:t>x</a:t>
                  </a:r>
                  <a:r>
                    <a:rPr lang="en-US" sz="800" b="0" dirty="0">
                      <a:solidFill>
                        <a:srgbClr val="D4D4D4"/>
                      </a:solidFill>
                      <a:effectLst/>
                      <a:latin typeface="Consolas" panose="020B0609020204030204" pitchFamily="49" charset="0"/>
                    </a:rPr>
                    <a:t>.</a:t>
                  </a:r>
                  <a:r>
                    <a:rPr lang="en-US" sz="800" b="0" dirty="0">
                      <a:solidFill>
                        <a:srgbClr val="DCDCAA"/>
                      </a:solidFill>
                      <a:effectLst/>
                      <a:latin typeface="Consolas" panose="020B0609020204030204" pitchFamily="49" charset="0"/>
                    </a:rPr>
                    <a:t>remove</a:t>
                  </a:r>
                  <a:r>
                    <a:rPr lang="en-US" sz="800" b="0" dirty="0">
                      <a:solidFill>
                        <a:srgbClr val="D4D4D4"/>
                      </a:solidFill>
                      <a:effectLst/>
                      <a:latin typeface="Consolas" panose="020B0609020204030204" pitchFamily="49" charset="0"/>
                    </a:rPr>
                    <a:t>(</a:t>
                  </a:r>
                  <a:r>
                    <a:rPr lang="en-US" sz="800" b="0" dirty="0">
                      <a:solidFill>
                        <a:srgbClr val="B5CEA8"/>
                      </a:solidFill>
                      <a:effectLst/>
                      <a:latin typeface="Consolas" panose="020B0609020204030204" pitchFamily="49" charset="0"/>
                    </a:rPr>
                    <a:t>3</a:t>
                  </a:r>
                  <a:r>
                    <a:rPr lang="en-US" sz="800" b="0" dirty="0">
                      <a:solidFill>
                        <a:srgbClr val="D4D4D4"/>
                      </a:solidFill>
                      <a:effectLst/>
                      <a:latin typeface="Consolas" panose="020B0609020204030204" pitchFamily="49" charset="0"/>
                    </a:rPr>
                    <a:t>);</a:t>
                  </a:r>
                </a:p>
                <a:p>
                  <a:pPr algn="l"/>
                  <a:r>
                    <a:rPr lang="en-US" sz="800" b="0" dirty="0">
                      <a:solidFill>
                        <a:srgbClr val="D4D4D4"/>
                      </a:solidFill>
                      <a:effectLst/>
                      <a:latin typeface="Consolas" panose="020B0609020204030204" pitchFamily="49" charset="0"/>
                    </a:rPr>
                    <a:t>  </a:t>
                  </a:r>
                  <a:r>
                    <a:rPr lang="en-US" sz="800" b="0" dirty="0">
                      <a:solidFill>
                        <a:srgbClr val="9CDCFE"/>
                      </a:solidFill>
                      <a:effectLst/>
                      <a:latin typeface="Consolas" panose="020B0609020204030204" pitchFamily="49" charset="0"/>
                    </a:rPr>
                    <a:t>y</a:t>
                  </a:r>
                  <a:r>
                    <a:rPr lang="en-US" sz="800" b="0" dirty="0">
                      <a:solidFill>
                        <a:srgbClr val="D4D4D4"/>
                      </a:solidFill>
                      <a:effectLst/>
                      <a:latin typeface="Consolas" panose="020B0609020204030204" pitchFamily="49" charset="0"/>
                    </a:rPr>
                    <a:t>.</a:t>
                  </a:r>
                  <a:r>
                    <a:rPr lang="en-US" sz="800" b="0" dirty="0">
                      <a:solidFill>
                        <a:srgbClr val="DCDCAA"/>
                      </a:solidFill>
                      <a:effectLst/>
                      <a:latin typeface="Consolas" panose="020B0609020204030204" pitchFamily="49" charset="0"/>
                    </a:rPr>
                    <a:t>add</a:t>
                  </a:r>
                  <a:r>
                    <a:rPr lang="en-US" sz="800" b="0" dirty="0">
                      <a:solidFill>
                        <a:srgbClr val="D4D4D4"/>
                      </a:solidFill>
                      <a:effectLst/>
                      <a:latin typeface="Consolas" panose="020B0609020204030204" pitchFamily="49" charset="0"/>
                    </a:rPr>
                    <a:t>(</a:t>
                  </a:r>
                  <a:r>
                    <a:rPr lang="en-US" sz="800" b="0" dirty="0">
                      <a:solidFill>
                        <a:srgbClr val="B5CEA8"/>
                      </a:solidFill>
                      <a:effectLst/>
                      <a:latin typeface="Consolas" panose="020B0609020204030204" pitchFamily="49" charset="0"/>
                    </a:rPr>
                    <a:t>3</a:t>
                  </a:r>
                  <a:r>
                    <a:rPr lang="en-US" sz="800" b="0" dirty="0">
                      <a:solidFill>
                        <a:srgbClr val="D4D4D4"/>
                      </a:solidFill>
                      <a:effectLst/>
                      <a:latin typeface="Consolas" panose="020B0609020204030204" pitchFamily="49" charset="0"/>
                    </a:rPr>
                    <a:t>);</a:t>
                  </a:r>
                </a:p>
                <a:p>
                  <a:pPr algn="l"/>
                  <a:r>
                    <a:rPr lang="en-US" sz="800" b="0" dirty="0">
                      <a:solidFill>
                        <a:srgbClr val="D4D4D4"/>
                      </a:solidFill>
                      <a:effectLst/>
                      <a:latin typeface="Consolas" panose="020B0609020204030204" pitchFamily="49" charset="0"/>
                    </a:rPr>
                    <a:t>}</a:t>
                  </a:r>
                </a:p>
                <a:p>
                  <a:pPr algn="r" eaLnBrk="0" hangingPunct="0"/>
                  <a:endParaRPr lang="en-US" sz="800" b="1" dirty="0">
                    <a:solidFill>
                      <a:schemeClr val="bg1"/>
                    </a:solidFill>
                    <a:latin typeface="Arial" panose="020B0604020202020204" pitchFamily="34" charset="0"/>
                  </a:endParaRPr>
                </a:p>
              </p:txBody>
            </p:sp>
            <p:sp>
              <p:nvSpPr>
                <p:cNvPr id="38" name="Rectangle 3">
                  <a:extLst>
                    <a:ext uri="{FF2B5EF4-FFF2-40B4-BE49-F238E27FC236}">
                      <a16:creationId xmlns:a16="http://schemas.microsoft.com/office/drawing/2014/main" id="{DED450BB-F4A0-0138-2F19-C01C3D800E00}"/>
                    </a:ext>
                  </a:extLst>
                </p:cNvPr>
                <p:cNvSpPr>
                  <a:spLocks noChangeArrowheads="1"/>
                </p:cNvSpPr>
                <p:nvPr/>
              </p:nvSpPr>
              <p:spPr bwMode="auto">
                <a:xfrm>
                  <a:off x="2851944" y="5492750"/>
                  <a:ext cx="1125538" cy="652462"/>
                </a:xfrm>
                <a:prstGeom prst="rect">
                  <a:avLst/>
                </a:prstGeom>
                <a:solidFill>
                  <a:schemeClr val="bg1"/>
                </a:solidFill>
                <a:ln w="9525">
                  <a:solidFill>
                    <a:schemeClr val="tx1"/>
                  </a:solidFill>
                  <a:miter lim="800000"/>
                  <a:headEnd/>
                  <a:tailEnd/>
                </a:ln>
              </p:spPr>
              <p:txBody>
                <a:bodyPr wrap="none" anchor="ctr"/>
                <a:lstStyle/>
                <a:p>
                  <a:pPr algn="l"/>
                  <a:r>
                    <a:rPr lang="en-US" sz="800" b="0" dirty="0">
                      <a:solidFill>
                        <a:srgbClr val="D4D4D4"/>
                      </a:solidFill>
                      <a:effectLst/>
                      <a:latin typeface="Consolas" panose="020B0609020204030204" pitchFamily="49" charset="0"/>
                    </a:rPr>
                    <a:t>atomic {</a:t>
                  </a:r>
                </a:p>
                <a:p>
                  <a:pPr algn="l"/>
                  <a:r>
                    <a:rPr lang="en-US" sz="800" b="0" dirty="0">
                      <a:solidFill>
                        <a:srgbClr val="D4D4D4"/>
                      </a:solidFill>
                      <a:effectLst/>
                      <a:latin typeface="Consolas" panose="020B0609020204030204" pitchFamily="49" charset="0"/>
                    </a:rPr>
                    <a:t>  </a:t>
                  </a:r>
                  <a:r>
                    <a:rPr lang="en-US" sz="800" b="0" dirty="0">
                      <a:solidFill>
                        <a:srgbClr val="9CDCFE"/>
                      </a:solidFill>
                      <a:effectLst/>
                      <a:latin typeface="Consolas" panose="020B0609020204030204" pitchFamily="49" charset="0"/>
                    </a:rPr>
                    <a:t>x</a:t>
                  </a:r>
                  <a:r>
                    <a:rPr lang="en-US" sz="800" b="0" dirty="0">
                      <a:solidFill>
                        <a:srgbClr val="D4D4D4"/>
                      </a:solidFill>
                      <a:effectLst/>
                      <a:latin typeface="Consolas" panose="020B0609020204030204" pitchFamily="49" charset="0"/>
                    </a:rPr>
                    <a:t>.</a:t>
                  </a:r>
                  <a:r>
                    <a:rPr lang="en-US" sz="800" b="0" dirty="0">
                      <a:solidFill>
                        <a:srgbClr val="DCDCAA"/>
                      </a:solidFill>
                      <a:effectLst/>
                      <a:latin typeface="Consolas" panose="020B0609020204030204" pitchFamily="49" charset="0"/>
                    </a:rPr>
                    <a:t>remove</a:t>
                  </a:r>
                  <a:r>
                    <a:rPr lang="en-US" sz="800" b="0" dirty="0">
                      <a:solidFill>
                        <a:srgbClr val="D4D4D4"/>
                      </a:solidFill>
                      <a:effectLst/>
                      <a:latin typeface="Consolas" panose="020B0609020204030204" pitchFamily="49" charset="0"/>
                    </a:rPr>
                    <a:t>(</a:t>
                  </a:r>
                  <a:r>
                    <a:rPr lang="en-US" sz="800" b="0" dirty="0">
                      <a:solidFill>
                        <a:srgbClr val="B5CEA8"/>
                      </a:solidFill>
                      <a:effectLst/>
                      <a:latin typeface="Consolas" panose="020B0609020204030204" pitchFamily="49" charset="0"/>
                    </a:rPr>
                    <a:t>3</a:t>
                  </a:r>
                  <a:r>
                    <a:rPr lang="en-US" sz="800" b="0" dirty="0">
                      <a:solidFill>
                        <a:srgbClr val="D4D4D4"/>
                      </a:solidFill>
                      <a:effectLst/>
                      <a:latin typeface="Consolas" panose="020B0609020204030204" pitchFamily="49" charset="0"/>
                    </a:rPr>
                    <a:t>);</a:t>
                  </a:r>
                </a:p>
                <a:p>
                  <a:pPr algn="l"/>
                  <a:r>
                    <a:rPr lang="en-US" sz="800" b="0" dirty="0">
                      <a:solidFill>
                        <a:srgbClr val="D4D4D4"/>
                      </a:solidFill>
                      <a:effectLst/>
                      <a:latin typeface="Consolas" panose="020B0609020204030204" pitchFamily="49" charset="0"/>
                    </a:rPr>
                    <a:t>  </a:t>
                  </a:r>
                  <a:r>
                    <a:rPr lang="en-US" sz="800" b="0" dirty="0">
                      <a:solidFill>
                        <a:srgbClr val="9CDCFE"/>
                      </a:solidFill>
                      <a:effectLst/>
                      <a:latin typeface="Consolas" panose="020B0609020204030204" pitchFamily="49" charset="0"/>
                    </a:rPr>
                    <a:t>y</a:t>
                  </a:r>
                  <a:r>
                    <a:rPr lang="en-US" sz="800" b="0" dirty="0">
                      <a:solidFill>
                        <a:srgbClr val="D4D4D4"/>
                      </a:solidFill>
                      <a:effectLst/>
                      <a:latin typeface="Consolas" panose="020B0609020204030204" pitchFamily="49" charset="0"/>
                    </a:rPr>
                    <a:t>.</a:t>
                  </a:r>
                  <a:r>
                    <a:rPr lang="en-US" sz="800" b="0" dirty="0">
                      <a:solidFill>
                        <a:srgbClr val="DCDCAA"/>
                      </a:solidFill>
                      <a:effectLst/>
                      <a:latin typeface="Consolas" panose="020B0609020204030204" pitchFamily="49" charset="0"/>
                    </a:rPr>
                    <a:t>add</a:t>
                  </a:r>
                  <a:r>
                    <a:rPr lang="en-US" sz="800" b="0" dirty="0">
                      <a:solidFill>
                        <a:srgbClr val="D4D4D4"/>
                      </a:solidFill>
                      <a:effectLst/>
                      <a:latin typeface="Consolas" panose="020B0609020204030204" pitchFamily="49" charset="0"/>
                    </a:rPr>
                    <a:t>(</a:t>
                  </a:r>
                  <a:r>
                    <a:rPr lang="en-US" sz="800" b="0" dirty="0">
                      <a:solidFill>
                        <a:srgbClr val="B5CEA8"/>
                      </a:solidFill>
                      <a:effectLst/>
                      <a:latin typeface="Consolas" panose="020B0609020204030204" pitchFamily="49" charset="0"/>
                    </a:rPr>
                    <a:t>3</a:t>
                  </a:r>
                  <a:r>
                    <a:rPr lang="en-US" sz="800" b="0" dirty="0">
                      <a:solidFill>
                        <a:srgbClr val="D4D4D4"/>
                      </a:solidFill>
                      <a:effectLst/>
                      <a:latin typeface="Consolas" panose="020B0609020204030204" pitchFamily="49" charset="0"/>
                    </a:rPr>
                    <a:t>);</a:t>
                  </a:r>
                </a:p>
                <a:p>
                  <a:pPr algn="l"/>
                  <a:r>
                    <a:rPr lang="en-US" sz="800" b="0" dirty="0">
                      <a:solidFill>
                        <a:srgbClr val="D4D4D4"/>
                      </a:solidFill>
                      <a:effectLst/>
                      <a:latin typeface="Consolas" panose="020B0609020204030204" pitchFamily="49" charset="0"/>
                    </a:rPr>
                    <a:t>}</a:t>
                  </a:r>
                </a:p>
                <a:p>
                  <a:pPr algn="r" eaLnBrk="0" hangingPunct="0"/>
                  <a:endParaRPr lang="en-US" sz="800" b="1" dirty="0">
                    <a:solidFill>
                      <a:schemeClr val="bg1"/>
                    </a:solidFill>
                    <a:latin typeface="Arial" panose="020B0604020202020204" pitchFamily="34" charset="0"/>
                  </a:endParaRPr>
                </a:p>
              </p:txBody>
            </p:sp>
          </p:grpSp>
        </p:grpSp>
      </p:grpSp>
      <p:grpSp>
        <p:nvGrpSpPr>
          <p:cNvPr id="47" name="Group 46">
            <a:extLst>
              <a:ext uri="{FF2B5EF4-FFF2-40B4-BE49-F238E27FC236}">
                <a16:creationId xmlns:a16="http://schemas.microsoft.com/office/drawing/2014/main" id="{09A07EBD-4E13-9549-A6E2-E2F5F8A20FF2}"/>
              </a:ext>
            </a:extLst>
          </p:cNvPr>
          <p:cNvGrpSpPr/>
          <p:nvPr/>
        </p:nvGrpSpPr>
        <p:grpSpPr>
          <a:xfrm>
            <a:off x="4362428" y="3149447"/>
            <a:ext cx="1562644" cy="1075600"/>
            <a:chOff x="2643534" y="5121871"/>
            <a:chExt cx="1562644" cy="1075600"/>
          </a:xfrm>
        </p:grpSpPr>
        <p:grpSp>
          <p:nvGrpSpPr>
            <p:cNvPr id="48" name="Group 47">
              <a:extLst>
                <a:ext uri="{FF2B5EF4-FFF2-40B4-BE49-F238E27FC236}">
                  <a16:creationId xmlns:a16="http://schemas.microsoft.com/office/drawing/2014/main" id="{971E0F9F-28BB-FD6E-5A30-9A3C8219BC78}"/>
                </a:ext>
              </a:extLst>
            </p:cNvPr>
            <p:cNvGrpSpPr/>
            <p:nvPr/>
          </p:nvGrpSpPr>
          <p:grpSpPr>
            <a:xfrm>
              <a:off x="2643534" y="5121871"/>
              <a:ext cx="1267619" cy="796369"/>
              <a:chOff x="2709863" y="5348843"/>
              <a:chExt cx="1267619" cy="796369"/>
            </a:xfrm>
          </p:grpSpPr>
          <p:sp>
            <p:nvSpPr>
              <p:cNvPr id="52" name="Rectangle 3">
                <a:extLst>
                  <a:ext uri="{FF2B5EF4-FFF2-40B4-BE49-F238E27FC236}">
                    <a16:creationId xmlns:a16="http://schemas.microsoft.com/office/drawing/2014/main" id="{D6F6918F-04B2-6E3F-FD8E-128F85FCFCCD}"/>
                  </a:ext>
                </a:extLst>
              </p:cNvPr>
              <p:cNvSpPr>
                <a:spLocks noChangeArrowheads="1"/>
              </p:cNvSpPr>
              <p:nvPr/>
            </p:nvSpPr>
            <p:spPr bwMode="auto">
              <a:xfrm>
                <a:off x="2709863" y="5348843"/>
                <a:ext cx="1125538" cy="652462"/>
              </a:xfrm>
              <a:prstGeom prst="rect">
                <a:avLst/>
              </a:prstGeom>
              <a:solidFill>
                <a:schemeClr val="bg1"/>
              </a:solidFill>
              <a:ln w="9525">
                <a:solidFill>
                  <a:schemeClr val="tx1"/>
                </a:solidFill>
                <a:miter lim="800000"/>
                <a:headEnd/>
                <a:tailEnd/>
              </a:ln>
            </p:spPr>
            <p:txBody>
              <a:bodyPr wrap="none" anchor="ctr"/>
              <a:lstStyle/>
              <a:p>
                <a:pPr algn="l"/>
                <a:r>
                  <a:rPr lang="en-US" sz="800" b="0" dirty="0">
                    <a:solidFill>
                      <a:srgbClr val="D4D4D4"/>
                    </a:solidFill>
                    <a:effectLst/>
                    <a:latin typeface="Consolas" panose="020B0609020204030204" pitchFamily="49" charset="0"/>
                  </a:rPr>
                  <a:t>atomic {</a:t>
                </a:r>
              </a:p>
              <a:p>
                <a:pPr algn="l"/>
                <a:r>
                  <a:rPr lang="en-US" sz="800" b="0" dirty="0">
                    <a:solidFill>
                      <a:srgbClr val="D4D4D4"/>
                    </a:solidFill>
                    <a:effectLst/>
                    <a:latin typeface="Consolas" panose="020B0609020204030204" pitchFamily="49" charset="0"/>
                  </a:rPr>
                  <a:t>  </a:t>
                </a:r>
                <a:r>
                  <a:rPr lang="en-US" sz="800" b="0" dirty="0">
                    <a:solidFill>
                      <a:srgbClr val="9CDCFE"/>
                    </a:solidFill>
                    <a:effectLst/>
                    <a:latin typeface="Consolas" panose="020B0609020204030204" pitchFamily="49" charset="0"/>
                  </a:rPr>
                  <a:t>x</a:t>
                </a:r>
                <a:r>
                  <a:rPr lang="en-US" sz="800" b="0" dirty="0">
                    <a:solidFill>
                      <a:srgbClr val="D4D4D4"/>
                    </a:solidFill>
                    <a:effectLst/>
                    <a:latin typeface="Consolas" panose="020B0609020204030204" pitchFamily="49" charset="0"/>
                  </a:rPr>
                  <a:t>.</a:t>
                </a:r>
                <a:r>
                  <a:rPr lang="en-US" sz="800" b="0" dirty="0">
                    <a:solidFill>
                      <a:srgbClr val="DCDCAA"/>
                    </a:solidFill>
                    <a:effectLst/>
                    <a:latin typeface="Consolas" panose="020B0609020204030204" pitchFamily="49" charset="0"/>
                  </a:rPr>
                  <a:t>remove</a:t>
                </a:r>
                <a:r>
                  <a:rPr lang="en-US" sz="800" b="0" dirty="0">
                    <a:solidFill>
                      <a:srgbClr val="D4D4D4"/>
                    </a:solidFill>
                    <a:effectLst/>
                    <a:latin typeface="Consolas" panose="020B0609020204030204" pitchFamily="49" charset="0"/>
                  </a:rPr>
                  <a:t>(</a:t>
                </a:r>
                <a:r>
                  <a:rPr lang="en-US" sz="800" b="0" dirty="0">
                    <a:solidFill>
                      <a:srgbClr val="B5CEA8"/>
                    </a:solidFill>
                    <a:effectLst/>
                    <a:latin typeface="Consolas" panose="020B0609020204030204" pitchFamily="49" charset="0"/>
                  </a:rPr>
                  <a:t>3</a:t>
                </a:r>
                <a:r>
                  <a:rPr lang="en-US" sz="800" b="0" dirty="0">
                    <a:solidFill>
                      <a:srgbClr val="D4D4D4"/>
                    </a:solidFill>
                    <a:effectLst/>
                    <a:latin typeface="Consolas" panose="020B0609020204030204" pitchFamily="49" charset="0"/>
                  </a:rPr>
                  <a:t>);</a:t>
                </a:r>
              </a:p>
              <a:p>
                <a:pPr algn="l"/>
                <a:r>
                  <a:rPr lang="en-US" sz="800" b="0" dirty="0">
                    <a:solidFill>
                      <a:srgbClr val="D4D4D4"/>
                    </a:solidFill>
                    <a:effectLst/>
                    <a:latin typeface="Consolas" panose="020B0609020204030204" pitchFamily="49" charset="0"/>
                  </a:rPr>
                  <a:t>  </a:t>
                </a:r>
                <a:r>
                  <a:rPr lang="en-US" sz="800" b="0" dirty="0">
                    <a:solidFill>
                      <a:srgbClr val="9CDCFE"/>
                    </a:solidFill>
                    <a:effectLst/>
                    <a:latin typeface="Consolas" panose="020B0609020204030204" pitchFamily="49" charset="0"/>
                  </a:rPr>
                  <a:t>y</a:t>
                </a:r>
                <a:r>
                  <a:rPr lang="en-US" sz="800" b="0" dirty="0">
                    <a:solidFill>
                      <a:srgbClr val="D4D4D4"/>
                    </a:solidFill>
                    <a:effectLst/>
                    <a:latin typeface="Consolas" panose="020B0609020204030204" pitchFamily="49" charset="0"/>
                  </a:rPr>
                  <a:t>.</a:t>
                </a:r>
                <a:r>
                  <a:rPr lang="en-US" sz="800" b="0" dirty="0">
                    <a:solidFill>
                      <a:srgbClr val="DCDCAA"/>
                    </a:solidFill>
                    <a:effectLst/>
                    <a:latin typeface="Consolas" panose="020B0609020204030204" pitchFamily="49" charset="0"/>
                  </a:rPr>
                  <a:t>add</a:t>
                </a:r>
                <a:r>
                  <a:rPr lang="en-US" sz="800" b="0" dirty="0">
                    <a:solidFill>
                      <a:srgbClr val="D4D4D4"/>
                    </a:solidFill>
                    <a:effectLst/>
                    <a:latin typeface="Consolas" panose="020B0609020204030204" pitchFamily="49" charset="0"/>
                  </a:rPr>
                  <a:t>(</a:t>
                </a:r>
                <a:r>
                  <a:rPr lang="en-US" sz="800" b="0" dirty="0">
                    <a:solidFill>
                      <a:srgbClr val="B5CEA8"/>
                    </a:solidFill>
                    <a:effectLst/>
                    <a:latin typeface="Consolas" panose="020B0609020204030204" pitchFamily="49" charset="0"/>
                  </a:rPr>
                  <a:t>3</a:t>
                </a:r>
                <a:r>
                  <a:rPr lang="en-US" sz="800" b="0" dirty="0">
                    <a:solidFill>
                      <a:srgbClr val="D4D4D4"/>
                    </a:solidFill>
                    <a:effectLst/>
                    <a:latin typeface="Consolas" panose="020B0609020204030204" pitchFamily="49" charset="0"/>
                  </a:rPr>
                  <a:t>);</a:t>
                </a:r>
              </a:p>
              <a:p>
                <a:pPr algn="l"/>
                <a:r>
                  <a:rPr lang="en-US" sz="800" b="0" dirty="0">
                    <a:solidFill>
                      <a:srgbClr val="D4D4D4"/>
                    </a:solidFill>
                    <a:effectLst/>
                    <a:latin typeface="Consolas" panose="020B0609020204030204" pitchFamily="49" charset="0"/>
                  </a:rPr>
                  <a:t>}</a:t>
                </a:r>
              </a:p>
              <a:p>
                <a:pPr algn="r" eaLnBrk="0" hangingPunct="0"/>
                <a:endParaRPr lang="en-US" sz="800" b="1" dirty="0">
                  <a:solidFill>
                    <a:schemeClr val="bg1"/>
                  </a:solidFill>
                  <a:latin typeface="Arial" panose="020B0604020202020204" pitchFamily="34" charset="0"/>
                </a:endParaRPr>
              </a:p>
            </p:txBody>
          </p:sp>
          <p:sp>
            <p:nvSpPr>
              <p:cNvPr id="53" name="Rectangle 3">
                <a:extLst>
                  <a:ext uri="{FF2B5EF4-FFF2-40B4-BE49-F238E27FC236}">
                    <a16:creationId xmlns:a16="http://schemas.microsoft.com/office/drawing/2014/main" id="{B0AC0134-A918-53A2-68E2-92D550E83D61}"/>
                  </a:ext>
                </a:extLst>
              </p:cNvPr>
              <p:cNvSpPr>
                <a:spLocks noChangeArrowheads="1"/>
              </p:cNvSpPr>
              <p:nvPr/>
            </p:nvSpPr>
            <p:spPr bwMode="auto">
              <a:xfrm>
                <a:off x="2851944" y="5492750"/>
                <a:ext cx="1125538" cy="652462"/>
              </a:xfrm>
              <a:prstGeom prst="rect">
                <a:avLst/>
              </a:prstGeom>
              <a:solidFill>
                <a:schemeClr val="bg1"/>
              </a:solidFill>
              <a:ln w="9525">
                <a:solidFill>
                  <a:schemeClr val="tx1"/>
                </a:solidFill>
                <a:miter lim="800000"/>
                <a:headEnd/>
                <a:tailEnd/>
              </a:ln>
            </p:spPr>
            <p:txBody>
              <a:bodyPr wrap="none" anchor="ctr"/>
              <a:lstStyle/>
              <a:p>
                <a:pPr algn="l"/>
                <a:r>
                  <a:rPr lang="en-US" sz="800" b="0" dirty="0">
                    <a:solidFill>
                      <a:srgbClr val="D4D4D4"/>
                    </a:solidFill>
                    <a:effectLst/>
                    <a:latin typeface="Consolas" panose="020B0609020204030204" pitchFamily="49" charset="0"/>
                  </a:rPr>
                  <a:t>atomic {</a:t>
                </a:r>
              </a:p>
              <a:p>
                <a:pPr algn="l"/>
                <a:r>
                  <a:rPr lang="en-US" sz="800" b="0" dirty="0">
                    <a:solidFill>
                      <a:srgbClr val="D4D4D4"/>
                    </a:solidFill>
                    <a:effectLst/>
                    <a:latin typeface="Consolas" panose="020B0609020204030204" pitchFamily="49" charset="0"/>
                  </a:rPr>
                  <a:t>  </a:t>
                </a:r>
                <a:r>
                  <a:rPr lang="en-US" sz="800" b="0" dirty="0">
                    <a:solidFill>
                      <a:srgbClr val="9CDCFE"/>
                    </a:solidFill>
                    <a:effectLst/>
                    <a:latin typeface="Consolas" panose="020B0609020204030204" pitchFamily="49" charset="0"/>
                  </a:rPr>
                  <a:t>x</a:t>
                </a:r>
                <a:r>
                  <a:rPr lang="en-US" sz="800" b="0" dirty="0">
                    <a:solidFill>
                      <a:srgbClr val="D4D4D4"/>
                    </a:solidFill>
                    <a:effectLst/>
                    <a:latin typeface="Consolas" panose="020B0609020204030204" pitchFamily="49" charset="0"/>
                  </a:rPr>
                  <a:t>.</a:t>
                </a:r>
                <a:r>
                  <a:rPr lang="en-US" sz="800" b="0" dirty="0">
                    <a:solidFill>
                      <a:srgbClr val="DCDCAA"/>
                    </a:solidFill>
                    <a:effectLst/>
                    <a:latin typeface="Consolas" panose="020B0609020204030204" pitchFamily="49" charset="0"/>
                  </a:rPr>
                  <a:t>remove</a:t>
                </a:r>
                <a:r>
                  <a:rPr lang="en-US" sz="800" b="0" dirty="0">
                    <a:solidFill>
                      <a:srgbClr val="D4D4D4"/>
                    </a:solidFill>
                    <a:effectLst/>
                    <a:latin typeface="Consolas" panose="020B0609020204030204" pitchFamily="49" charset="0"/>
                  </a:rPr>
                  <a:t>(</a:t>
                </a:r>
                <a:r>
                  <a:rPr lang="en-US" sz="800" b="0" dirty="0">
                    <a:solidFill>
                      <a:srgbClr val="B5CEA8"/>
                    </a:solidFill>
                    <a:effectLst/>
                    <a:latin typeface="Consolas" panose="020B0609020204030204" pitchFamily="49" charset="0"/>
                  </a:rPr>
                  <a:t>3</a:t>
                </a:r>
                <a:r>
                  <a:rPr lang="en-US" sz="800" b="0" dirty="0">
                    <a:solidFill>
                      <a:srgbClr val="D4D4D4"/>
                    </a:solidFill>
                    <a:effectLst/>
                    <a:latin typeface="Consolas" panose="020B0609020204030204" pitchFamily="49" charset="0"/>
                  </a:rPr>
                  <a:t>);</a:t>
                </a:r>
              </a:p>
              <a:p>
                <a:pPr algn="l"/>
                <a:r>
                  <a:rPr lang="en-US" sz="800" b="0" dirty="0">
                    <a:solidFill>
                      <a:srgbClr val="D4D4D4"/>
                    </a:solidFill>
                    <a:effectLst/>
                    <a:latin typeface="Consolas" panose="020B0609020204030204" pitchFamily="49" charset="0"/>
                  </a:rPr>
                  <a:t>  </a:t>
                </a:r>
                <a:r>
                  <a:rPr lang="en-US" sz="800" b="0" dirty="0">
                    <a:solidFill>
                      <a:srgbClr val="9CDCFE"/>
                    </a:solidFill>
                    <a:effectLst/>
                    <a:latin typeface="Consolas" panose="020B0609020204030204" pitchFamily="49" charset="0"/>
                  </a:rPr>
                  <a:t>y</a:t>
                </a:r>
                <a:r>
                  <a:rPr lang="en-US" sz="800" b="0" dirty="0">
                    <a:solidFill>
                      <a:srgbClr val="D4D4D4"/>
                    </a:solidFill>
                    <a:effectLst/>
                    <a:latin typeface="Consolas" panose="020B0609020204030204" pitchFamily="49" charset="0"/>
                  </a:rPr>
                  <a:t>.</a:t>
                </a:r>
                <a:r>
                  <a:rPr lang="en-US" sz="800" b="0" dirty="0">
                    <a:solidFill>
                      <a:srgbClr val="DCDCAA"/>
                    </a:solidFill>
                    <a:effectLst/>
                    <a:latin typeface="Consolas" panose="020B0609020204030204" pitchFamily="49" charset="0"/>
                  </a:rPr>
                  <a:t>add</a:t>
                </a:r>
                <a:r>
                  <a:rPr lang="en-US" sz="800" b="0" dirty="0">
                    <a:solidFill>
                      <a:srgbClr val="D4D4D4"/>
                    </a:solidFill>
                    <a:effectLst/>
                    <a:latin typeface="Consolas" panose="020B0609020204030204" pitchFamily="49" charset="0"/>
                  </a:rPr>
                  <a:t>(</a:t>
                </a:r>
                <a:r>
                  <a:rPr lang="en-US" sz="800" b="0" dirty="0">
                    <a:solidFill>
                      <a:srgbClr val="B5CEA8"/>
                    </a:solidFill>
                    <a:effectLst/>
                    <a:latin typeface="Consolas" panose="020B0609020204030204" pitchFamily="49" charset="0"/>
                  </a:rPr>
                  <a:t>3</a:t>
                </a:r>
                <a:r>
                  <a:rPr lang="en-US" sz="800" b="0" dirty="0">
                    <a:solidFill>
                      <a:srgbClr val="D4D4D4"/>
                    </a:solidFill>
                    <a:effectLst/>
                    <a:latin typeface="Consolas" panose="020B0609020204030204" pitchFamily="49" charset="0"/>
                  </a:rPr>
                  <a:t>);</a:t>
                </a:r>
              </a:p>
              <a:p>
                <a:pPr algn="l"/>
                <a:r>
                  <a:rPr lang="en-US" sz="800" b="0" dirty="0">
                    <a:solidFill>
                      <a:srgbClr val="D4D4D4"/>
                    </a:solidFill>
                    <a:effectLst/>
                    <a:latin typeface="Consolas" panose="020B0609020204030204" pitchFamily="49" charset="0"/>
                  </a:rPr>
                  <a:t>}</a:t>
                </a:r>
              </a:p>
              <a:p>
                <a:pPr algn="r" eaLnBrk="0" hangingPunct="0"/>
                <a:endParaRPr lang="en-US" sz="800" b="1" dirty="0">
                  <a:solidFill>
                    <a:schemeClr val="bg1"/>
                  </a:solidFill>
                  <a:latin typeface="Arial" panose="020B0604020202020204" pitchFamily="34" charset="0"/>
                </a:endParaRPr>
              </a:p>
            </p:txBody>
          </p:sp>
        </p:grpSp>
        <p:grpSp>
          <p:nvGrpSpPr>
            <p:cNvPr id="49" name="Group 48">
              <a:extLst>
                <a:ext uri="{FF2B5EF4-FFF2-40B4-BE49-F238E27FC236}">
                  <a16:creationId xmlns:a16="http://schemas.microsoft.com/office/drawing/2014/main" id="{E5123176-F0C2-EBD6-8FC3-3DBBF2CAE067}"/>
                </a:ext>
              </a:extLst>
            </p:cNvPr>
            <p:cNvGrpSpPr/>
            <p:nvPr/>
          </p:nvGrpSpPr>
          <p:grpSpPr>
            <a:xfrm>
              <a:off x="2938559" y="5401102"/>
              <a:ext cx="1267619" cy="796369"/>
              <a:chOff x="2709863" y="5348843"/>
              <a:chExt cx="1267619" cy="796369"/>
            </a:xfrm>
          </p:grpSpPr>
          <p:sp>
            <p:nvSpPr>
              <p:cNvPr id="50" name="Rectangle 3">
                <a:extLst>
                  <a:ext uri="{FF2B5EF4-FFF2-40B4-BE49-F238E27FC236}">
                    <a16:creationId xmlns:a16="http://schemas.microsoft.com/office/drawing/2014/main" id="{275143D3-7940-E02E-A2B0-07C38A3C58F4}"/>
                  </a:ext>
                </a:extLst>
              </p:cNvPr>
              <p:cNvSpPr>
                <a:spLocks noChangeArrowheads="1"/>
              </p:cNvSpPr>
              <p:nvPr/>
            </p:nvSpPr>
            <p:spPr bwMode="auto">
              <a:xfrm>
                <a:off x="2709863" y="5348843"/>
                <a:ext cx="1125538" cy="652462"/>
              </a:xfrm>
              <a:prstGeom prst="rect">
                <a:avLst/>
              </a:prstGeom>
              <a:solidFill>
                <a:schemeClr val="bg1"/>
              </a:solidFill>
              <a:ln w="9525">
                <a:solidFill>
                  <a:schemeClr val="tx1"/>
                </a:solidFill>
                <a:miter lim="800000"/>
                <a:headEnd/>
                <a:tailEnd/>
              </a:ln>
            </p:spPr>
            <p:txBody>
              <a:bodyPr wrap="none" anchor="ctr"/>
              <a:lstStyle/>
              <a:p>
                <a:pPr algn="l"/>
                <a:r>
                  <a:rPr lang="en-US" sz="800" b="0" dirty="0">
                    <a:solidFill>
                      <a:srgbClr val="D4D4D4"/>
                    </a:solidFill>
                    <a:effectLst/>
                    <a:latin typeface="Consolas" panose="020B0609020204030204" pitchFamily="49" charset="0"/>
                  </a:rPr>
                  <a:t>atomic {</a:t>
                </a:r>
              </a:p>
              <a:p>
                <a:pPr algn="l"/>
                <a:r>
                  <a:rPr lang="en-US" sz="800" b="0" dirty="0">
                    <a:solidFill>
                      <a:srgbClr val="D4D4D4"/>
                    </a:solidFill>
                    <a:effectLst/>
                    <a:latin typeface="Consolas" panose="020B0609020204030204" pitchFamily="49" charset="0"/>
                  </a:rPr>
                  <a:t>  </a:t>
                </a:r>
                <a:r>
                  <a:rPr lang="en-US" sz="800" b="0" dirty="0">
                    <a:solidFill>
                      <a:srgbClr val="9CDCFE"/>
                    </a:solidFill>
                    <a:effectLst/>
                    <a:latin typeface="Consolas" panose="020B0609020204030204" pitchFamily="49" charset="0"/>
                  </a:rPr>
                  <a:t>x</a:t>
                </a:r>
                <a:r>
                  <a:rPr lang="en-US" sz="800" b="0" dirty="0">
                    <a:solidFill>
                      <a:srgbClr val="D4D4D4"/>
                    </a:solidFill>
                    <a:effectLst/>
                    <a:latin typeface="Consolas" panose="020B0609020204030204" pitchFamily="49" charset="0"/>
                  </a:rPr>
                  <a:t>.</a:t>
                </a:r>
                <a:r>
                  <a:rPr lang="en-US" sz="800" b="0" dirty="0">
                    <a:solidFill>
                      <a:srgbClr val="DCDCAA"/>
                    </a:solidFill>
                    <a:effectLst/>
                    <a:latin typeface="Consolas" panose="020B0609020204030204" pitchFamily="49" charset="0"/>
                  </a:rPr>
                  <a:t>remove</a:t>
                </a:r>
                <a:r>
                  <a:rPr lang="en-US" sz="800" b="0" dirty="0">
                    <a:solidFill>
                      <a:srgbClr val="D4D4D4"/>
                    </a:solidFill>
                    <a:effectLst/>
                    <a:latin typeface="Consolas" panose="020B0609020204030204" pitchFamily="49" charset="0"/>
                  </a:rPr>
                  <a:t>(</a:t>
                </a:r>
                <a:r>
                  <a:rPr lang="en-US" sz="800" b="0" dirty="0">
                    <a:solidFill>
                      <a:srgbClr val="B5CEA8"/>
                    </a:solidFill>
                    <a:effectLst/>
                    <a:latin typeface="Consolas" panose="020B0609020204030204" pitchFamily="49" charset="0"/>
                  </a:rPr>
                  <a:t>3</a:t>
                </a:r>
                <a:r>
                  <a:rPr lang="en-US" sz="800" b="0" dirty="0">
                    <a:solidFill>
                      <a:srgbClr val="D4D4D4"/>
                    </a:solidFill>
                    <a:effectLst/>
                    <a:latin typeface="Consolas" panose="020B0609020204030204" pitchFamily="49" charset="0"/>
                  </a:rPr>
                  <a:t>);</a:t>
                </a:r>
              </a:p>
              <a:p>
                <a:pPr algn="l"/>
                <a:r>
                  <a:rPr lang="en-US" sz="800" b="0" dirty="0">
                    <a:solidFill>
                      <a:srgbClr val="D4D4D4"/>
                    </a:solidFill>
                    <a:effectLst/>
                    <a:latin typeface="Consolas" panose="020B0609020204030204" pitchFamily="49" charset="0"/>
                  </a:rPr>
                  <a:t>  </a:t>
                </a:r>
                <a:r>
                  <a:rPr lang="en-US" sz="800" b="0" dirty="0">
                    <a:solidFill>
                      <a:srgbClr val="9CDCFE"/>
                    </a:solidFill>
                    <a:effectLst/>
                    <a:latin typeface="Consolas" panose="020B0609020204030204" pitchFamily="49" charset="0"/>
                  </a:rPr>
                  <a:t>y</a:t>
                </a:r>
                <a:r>
                  <a:rPr lang="en-US" sz="800" b="0" dirty="0">
                    <a:solidFill>
                      <a:srgbClr val="D4D4D4"/>
                    </a:solidFill>
                    <a:effectLst/>
                    <a:latin typeface="Consolas" panose="020B0609020204030204" pitchFamily="49" charset="0"/>
                  </a:rPr>
                  <a:t>.</a:t>
                </a:r>
                <a:r>
                  <a:rPr lang="en-US" sz="800" b="0" dirty="0">
                    <a:solidFill>
                      <a:srgbClr val="DCDCAA"/>
                    </a:solidFill>
                    <a:effectLst/>
                    <a:latin typeface="Consolas" panose="020B0609020204030204" pitchFamily="49" charset="0"/>
                  </a:rPr>
                  <a:t>add</a:t>
                </a:r>
                <a:r>
                  <a:rPr lang="en-US" sz="800" b="0" dirty="0">
                    <a:solidFill>
                      <a:srgbClr val="D4D4D4"/>
                    </a:solidFill>
                    <a:effectLst/>
                    <a:latin typeface="Consolas" panose="020B0609020204030204" pitchFamily="49" charset="0"/>
                  </a:rPr>
                  <a:t>(</a:t>
                </a:r>
                <a:r>
                  <a:rPr lang="en-US" sz="800" b="0" dirty="0">
                    <a:solidFill>
                      <a:srgbClr val="B5CEA8"/>
                    </a:solidFill>
                    <a:effectLst/>
                    <a:latin typeface="Consolas" panose="020B0609020204030204" pitchFamily="49" charset="0"/>
                  </a:rPr>
                  <a:t>3</a:t>
                </a:r>
                <a:r>
                  <a:rPr lang="en-US" sz="800" b="0" dirty="0">
                    <a:solidFill>
                      <a:srgbClr val="D4D4D4"/>
                    </a:solidFill>
                    <a:effectLst/>
                    <a:latin typeface="Consolas" panose="020B0609020204030204" pitchFamily="49" charset="0"/>
                  </a:rPr>
                  <a:t>);</a:t>
                </a:r>
              </a:p>
              <a:p>
                <a:pPr algn="l"/>
                <a:r>
                  <a:rPr lang="en-US" sz="800" b="0" dirty="0">
                    <a:solidFill>
                      <a:srgbClr val="D4D4D4"/>
                    </a:solidFill>
                    <a:effectLst/>
                    <a:latin typeface="Consolas" panose="020B0609020204030204" pitchFamily="49" charset="0"/>
                  </a:rPr>
                  <a:t>}</a:t>
                </a:r>
              </a:p>
              <a:p>
                <a:pPr algn="r" eaLnBrk="0" hangingPunct="0"/>
                <a:endParaRPr lang="en-US" sz="800" b="1" dirty="0">
                  <a:solidFill>
                    <a:schemeClr val="bg1"/>
                  </a:solidFill>
                  <a:latin typeface="Arial" panose="020B0604020202020204" pitchFamily="34" charset="0"/>
                </a:endParaRPr>
              </a:p>
            </p:txBody>
          </p:sp>
          <p:sp>
            <p:nvSpPr>
              <p:cNvPr id="51" name="Rectangle 3">
                <a:extLst>
                  <a:ext uri="{FF2B5EF4-FFF2-40B4-BE49-F238E27FC236}">
                    <a16:creationId xmlns:a16="http://schemas.microsoft.com/office/drawing/2014/main" id="{0E5A3927-601C-B268-4F2D-D6B41921AFC8}"/>
                  </a:ext>
                </a:extLst>
              </p:cNvPr>
              <p:cNvSpPr>
                <a:spLocks noChangeArrowheads="1"/>
              </p:cNvSpPr>
              <p:nvPr/>
            </p:nvSpPr>
            <p:spPr bwMode="auto">
              <a:xfrm>
                <a:off x="2851944" y="5492750"/>
                <a:ext cx="1125538" cy="652462"/>
              </a:xfrm>
              <a:prstGeom prst="rect">
                <a:avLst/>
              </a:prstGeom>
              <a:solidFill>
                <a:schemeClr val="bg1"/>
              </a:solidFill>
              <a:ln w="9525">
                <a:solidFill>
                  <a:schemeClr val="tx1"/>
                </a:solidFill>
                <a:miter lim="800000"/>
                <a:headEnd/>
                <a:tailEnd/>
              </a:ln>
            </p:spPr>
            <p:txBody>
              <a:bodyPr wrap="none" anchor="ctr"/>
              <a:lstStyle/>
              <a:p>
                <a:pPr algn="l"/>
                <a:r>
                  <a:rPr lang="en-US" sz="800" b="0" dirty="0">
                    <a:solidFill>
                      <a:srgbClr val="D4D4D4"/>
                    </a:solidFill>
                    <a:effectLst/>
                    <a:latin typeface="Consolas" panose="020B0609020204030204" pitchFamily="49" charset="0"/>
                  </a:rPr>
                  <a:t>atomic {</a:t>
                </a:r>
              </a:p>
              <a:p>
                <a:pPr algn="l"/>
                <a:r>
                  <a:rPr lang="en-US" sz="800" b="0" dirty="0">
                    <a:solidFill>
                      <a:srgbClr val="D4D4D4"/>
                    </a:solidFill>
                    <a:effectLst/>
                    <a:latin typeface="Consolas" panose="020B0609020204030204" pitchFamily="49" charset="0"/>
                  </a:rPr>
                  <a:t>  </a:t>
                </a:r>
                <a:r>
                  <a:rPr lang="en-US" sz="800" b="0" dirty="0">
                    <a:solidFill>
                      <a:srgbClr val="9CDCFE"/>
                    </a:solidFill>
                    <a:effectLst/>
                    <a:latin typeface="Consolas" panose="020B0609020204030204" pitchFamily="49" charset="0"/>
                  </a:rPr>
                  <a:t>x</a:t>
                </a:r>
                <a:r>
                  <a:rPr lang="en-US" sz="800" b="0" dirty="0">
                    <a:solidFill>
                      <a:srgbClr val="D4D4D4"/>
                    </a:solidFill>
                    <a:effectLst/>
                    <a:latin typeface="Consolas" panose="020B0609020204030204" pitchFamily="49" charset="0"/>
                  </a:rPr>
                  <a:t>.</a:t>
                </a:r>
                <a:r>
                  <a:rPr lang="en-US" sz="800" b="0" dirty="0">
                    <a:solidFill>
                      <a:srgbClr val="DCDCAA"/>
                    </a:solidFill>
                    <a:effectLst/>
                    <a:latin typeface="Consolas" panose="020B0609020204030204" pitchFamily="49" charset="0"/>
                  </a:rPr>
                  <a:t>remove</a:t>
                </a:r>
                <a:r>
                  <a:rPr lang="en-US" sz="800" b="0" dirty="0">
                    <a:solidFill>
                      <a:srgbClr val="D4D4D4"/>
                    </a:solidFill>
                    <a:effectLst/>
                    <a:latin typeface="Consolas" panose="020B0609020204030204" pitchFamily="49" charset="0"/>
                  </a:rPr>
                  <a:t>(</a:t>
                </a:r>
                <a:r>
                  <a:rPr lang="en-US" sz="800" b="0" dirty="0">
                    <a:solidFill>
                      <a:srgbClr val="B5CEA8"/>
                    </a:solidFill>
                    <a:effectLst/>
                    <a:latin typeface="Consolas" panose="020B0609020204030204" pitchFamily="49" charset="0"/>
                  </a:rPr>
                  <a:t>3</a:t>
                </a:r>
                <a:r>
                  <a:rPr lang="en-US" sz="800" b="0" dirty="0">
                    <a:solidFill>
                      <a:srgbClr val="D4D4D4"/>
                    </a:solidFill>
                    <a:effectLst/>
                    <a:latin typeface="Consolas" panose="020B0609020204030204" pitchFamily="49" charset="0"/>
                  </a:rPr>
                  <a:t>);</a:t>
                </a:r>
              </a:p>
              <a:p>
                <a:pPr algn="l"/>
                <a:r>
                  <a:rPr lang="en-US" sz="800" b="0" dirty="0">
                    <a:solidFill>
                      <a:srgbClr val="D4D4D4"/>
                    </a:solidFill>
                    <a:effectLst/>
                    <a:latin typeface="Consolas" panose="020B0609020204030204" pitchFamily="49" charset="0"/>
                  </a:rPr>
                  <a:t>  </a:t>
                </a:r>
                <a:r>
                  <a:rPr lang="en-US" sz="800" b="0" dirty="0">
                    <a:solidFill>
                      <a:srgbClr val="9CDCFE"/>
                    </a:solidFill>
                    <a:effectLst/>
                    <a:latin typeface="Consolas" panose="020B0609020204030204" pitchFamily="49" charset="0"/>
                  </a:rPr>
                  <a:t>y</a:t>
                </a:r>
                <a:r>
                  <a:rPr lang="en-US" sz="800" b="0" dirty="0">
                    <a:solidFill>
                      <a:srgbClr val="D4D4D4"/>
                    </a:solidFill>
                    <a:effectLst/>
                    <a:latin typeface="Consolas" panose="020B0609020204030204" pitchFamily="49" charset="0"/>
                  </a:rPr>
                  <a:t>.</a:t>
                </a:r>
                <a:r>
                  <a:rPr lang="en-US" sz="800" b="0" dirty="0">
                    <a:solidFill>
                      <a:srgbClr val="DCDCAA"/>
                    </a:solidFill>
                    <a:effectLst/>
                    <a:latin typeface="Consolas" panose="020B0609020204030204" pitchFamily="49" charset="0"/>
                  </a:rPr>
                  <a:t>add</a:t>
                </a:r>
                <a:r>
                  <a:rPr lang="en-US" sz="800" b="0" dirty="0">
                    <a:solidFill>
                      <a:srgbClr val="D4D4D4"/>
                    </a:solidFill>
                    <a:effectLst/>
                    <a:latin typeface="Consolas" panose="020B0609020204030204" pitchFamily="49" charset="0"/>
                  </a:rPr>
                  <a:t>(</a:t>
                </a:r>
                <a:r>
                  <a:rPr lang="en-US" sz="800" b="0" dirty="0">
                    <a:solidFill>
                      <a:srgbClr val="B5CEA8"/>
                    </a:solidFill>
                    <a:effectLst/>
                    <a:latin typeface="Consolas" panose="020B0609020204030204" pitchFamily="49" charset="0"/>
                  </a:rPr>
                  <a:t>3</a:t>
                </a:r>
                <a:r>
                  <a:rPr lang="en-US" sz="800" b="0" dirty="0">
                    <a:solidFill>
                      <a:srgbClr val="D4D4D4"/>
                    </a:solidFill>
                    <a:effectLst/>
                    <a:latin typeface="Consolas" panose="020B0609020204030204" pitchFamily="49" charset="0"/>
                  </a:rPr>
                  <a:t>);</a:t>
                </a:r>
              </a:p>
              <a:p>
                <a:pPr algn="l"/>
                <a:r>
                  <a:rPr lang="en-US" sz="800" b="0" dirty="0">
                    <a:solidFill>
                      <a:srgbClr val="D4D4D4"/>
                    </a:solidFill>
                    <a:effectLst/>
                    <a:latin typeface="Consolas" panose="020B0609020204030204" pitchFamily="49" charset="0"/>
                  </a:rPr>
                  <a:t>}</a:t>
                </a:r>
              </a:p>
              <a:p>
                <a:pPr algn="r" eaLnBrk="0" hangingPunct="0"/>
                <a:endParaRPr lang="en-US" sz="800" b="1" dirty="0">
                  <a:solidFill>
                    <a:schemeClr val="bg1"/>
                  </a:solidFill>
                  <a:latin typeface="Arial" panose="020B0604020202020204" pitchFamily="34" charset="0"/>
                </a:endParaRPr>
              </a:p>
            </p:txBody>
          </p:sp>
        </p:grpSp>
      </p:grpSp>
      <p:grpSp>
        <p:nvGrpSpPr>
          <p:cNvPr id="54" name="Group 53">
            <a:extLst>
              <a:ext uri="{FF2B5EF4-FFF2-40B4-BE49-F238E27FC236}">
                <a16:creationId xmlns:a16="http://schemas.microsoft.com/office/drawing/2014/main" id="{0979E4CF-B613-63A9-6B05-49856C36B8AC}"/>
              </a:ext>
            </a:extLst>
          </p:cNvPr>
          <p:cNvGrpSpPr/>
          <p:nvPr/>
        </p:nvGrpSpPr>
        <p:grpSpPr>
          <a:xfrm>
            <a:off x="2629019" y="3265489"/>
            <a:ext cx="1267619" cy="796369"/>
            <a:chOff x="2709863" y="5348843"/>
            <a:chExt cx="1267619" cy="796369"/>
          </a:xfrm>
        </p:grpSpPr>
        <p:sp>
          <p:nvSpPr>
            <p:cNvPr id="55" name="Rectangle 3">
              <a:extLst>
                <a:ext uri="{FF2B5EF4-FFF2-40B4-BE49-F238E27FC236}">
                  <a16:creationId xmlns:a16="http://schemas.microsoft.com/office/drawing/2014/main" id="{1B9473C7-57C4-A69A-B0FD-7C84F99CECE2}"/>
                </a:ext>
              </a:extLst>
            </p:cNvPr>
            <p:cNvSpPr>
              <a:spLocks noChangeArrowheads="1"/>
            </p:cNvSpPr>
            <p:nvPr/>
          </p:nvSpPr>
          <p:spPr bwMode="auto">
            <a:xfrm>
              <a:off x="2709863" y="5348843"/>
              <a:ext cx="1125538" cy="652462"/>
            </a:xfrm>
            <a:prstGeom prst="rect">
              <a:avLst/>
            </a:prstGeom>
            <a:solidFill>
              <a:schemeClr val="bg1"/>
            </a:solidFill>
            <a:ln w="9525">
              <a:solidFill>
                <a:schemeClr val="tx1"/>
              </a:solidFill>
              <a:miter lim="800000"/>
              <a:headEnd/>
              <a:tailEnd/>
            </a:ln>
          </p:spPr>
          <p:txBody>
            <a:bodyPr wrap="none" anchor="ctr"/>
            <a:lstStyle/>
            <a:p>
              <a:pPr algn="l"/>
              <a:r>
                <a:rPr lang="en-US" sz="800" b="0" dirty="0">
                  <a:solidFill>
                    <a:srgbClr val="D4D4D4"/>
                  </a:solidFill>
                  <a:effectLst/>
                  <a:latin typeface="Consolas" panose="020B0609020204030204" pitchFamily="49" charset="0"/>
                </a:rPr>
                <a:t>atomic {</a:t>
              </a:r>
            </a:p>
            <a:p>
              <a:pPr algn="l"/>
              <a:r>
                <a:rPr lang="en-US" sz="800" b="0" dirty="0">
                  <a:solidFill>
                    <a:srgbClr val="D4D4D4"/>
                  </a:solidFill>
                  <a:effectLst/>
                  <a:latin typeface="Consolas" panose="020B0609020204030204" pitchFamily="49" charset="0"/>
                </a:rPr>
                <a:t>  </a:t>
              </a:r>
              <a:r>
                <a:rPr lang="en-US" sz="800" b="0" dirty="0">
                  <a:solidFill>
                    <a:srgbClr val="9CDCFE"/>
                  </a:solidFill>
                  <a:effectLst/>
                  <a:latin typeface="Consolas" panose="020B0609020204030204" pitchFamily="49" charset="0"/>
                </a:rPr>
                <a:t>x</a:t>
              </a:r>
              <a:r>
                <a:rPr lang="en-US" sz="800" b="0" dirty="0">
                  <a:solidFill>
                    <a:srgbClr val="D4D4D4"/>
                  </a:solidFill>
                  <a:effectLst/>
                  <a:latin typeface="Consolas" panose="020B0609020204030204" pitchFamily="49" charset="0"/>
                </a:rPr>
                <a:t>.</a:t>
              </a:r>
              <a:r>
                <a:rPr lang="en-US" sz="800" b="0" dirty="0">
                  <a:solidFill>
                    <a:srgbClr val="DCDCAA"/>
                  </a:solidFill>
                  <a:effectLst/>
                  <a:latin typeface="Consolas" panose="020B0609020204030204" pitchFamily="49" charset="0"/>
                </a:rPr>
                <a:t>remove</a:t>
              </a:r>
              <a:r>
                <a:rPr lang="en-US" sz="800" b="0" dirty="0">
                  <a:solidFill>
                    <a:srgbClr val="D4D4D4"/>
                  </a:solidFill>
                  <a:effectLst/>
                  <a:latin typeface="Consolas" panose="020B0609020204030204" pitchFamily="49" charset="0"/>
                </a:rPr>
                <a:t>(</a:t>
              </a:r>
              <a:r>
                <a:rPr lang="en-US" sz="800" b="0" dirty="0">
                  <a:solidFill>
                    <a:srgbClr val="B5CEA8"/>
                  </a:solidFill>
                  <a:effectLst/>
                  <a:latin typeface="Consolas" panose="020B0609020204030204" pitchFamily="49" charset="0"/>
                </a:rPr>
                <a:t>3</a:t>
              </a:r>
              <a:r>
                <a:rPr lang="en-US" sz="800" b="0" dirty="0">
                  <a:solidFill>
                    <a:srgbClr val="D4D4D4"/>
                  </a:solidFill>
                  <a:effectLst/>
                  <a:latin typeface="Consolas" panose="020B0609020204030204" pitchFamily="49" charset="0"/>
                </a:rPr>
                <a:t>);</a:t>
              </a:r>
            </a:p>
            <a:p>
              <a:pPr algn="l"/>
              <a:r>
                <a:rPr lang="en-US" sz="800" b="0" dirty="0">
                  <a:solidFill>
                    <a:srgbClr val="D4D4D4"/>
                  </a:solidFill>
                  <a:effectLst/>
                  <a:latin typeface="Consolas" panose="020B0609020204030204" pitchFamily="49" charset="0"/>
                </a:rPr>
                <a:t>  </a:t>
              </a:r>
              <a:r>
                <a:rPr lang="en-US" sz="800" b="0" dirty="0">
                  <a:solidFill>
                    <a:srgbClr val="9CDCFE"/>
                  </a:solidFill>
                  <a:effectLst/>
                  <a:latin typeface="Consolas" panose="020B0609020204030204" pitchFamily="49" charset="0"/>
                </a:rPr>
                <a:t>y</a:t>
              </a:r>
              <a:r>
                <a:rPr lang="en-US" sz="800" b="0" dirty="0">
                  <a:solidFill>
                    <a:srgbClr val="D4D4D4"/>
                  </a:solidFill>
                  <a:effectLst/>
                  <a:latin typeface="Consolas" panose="020B0609020204030204" pitchFamily="49" charset="0"/>
                </a:rPr>
                <a:t>.</a:t>
              </a:r>
              <a:r>
                <a:rPr lang="en-US" sz="800" b="0" dirty="0">
                  <a:solidFill>
                    <a:srgbClr val="DCDCAA"/>
                  </a:solidFill>
                  <a:effectLst/>
                  <a:latin typeface="Consolas" panose="020B0609020204030204" pitchFamily="49" charset="0"/>
                </a:rPr>
                <a:t>add</a:t>
              </a:r>
              <a:r>
                <a:rPr lang="en-US" sz="800" b="0" dirty="0">
                  <a:solidFill>
                    <a:srgbClr val="D4D4D4"/>
                  </a:solidFill>
                  <a:effectLst/>
                  <a:latin typeface="Consolas" panose="020B0609020204030204" pitchFamily="49" charset="0"/>
                </a:rPr>
                <a:t>(</a:t>
              </a:r>
              <a:r>
                <a:rPr lang="en-US" sz="800" b="0" dirty="0">
                  <a:solidFill>
                    <a:srgbClr val="B5CEA8"/>
                  </a:solidFill>
                  <a:effectLst/>
                  <a:latin typeface="Consolas" panose="020B0609020204030204" pitchFamily="49" charset="0"/>
                </a:rPr>
                <a:t>3</a:t>
              </a:r>
              <a:r>
                <a:rPr lang="en-US" sz="800" b="0" dirty="0">
                  <a:solidFill>
                    <a:srgbClr val="D4D4D4"/>
                  </a:solidFill>
                  <a:effectLst/>
                  <a:latin typeface="Consolas" panose="020B0609020204030204" pitchFamily="49" charset="0"/>
                </a:rPr>
                <a:t>);</a:t>
              </a:r>
            </a:p>
            <a:p>
              <a:pPr algn="l"/>
              <a:r>
                <a:rPr lang="en-US" sz="800" b="0" dirty="0">
                  <a:solidFill>
                    <a:srgbClr val="D4D4D4"/>
                  </a:solidFill>
                  <a:effectLst/>
                  <a:latin typeface="Consolas" panose="020B0609020204030204" pitchFamily="49" charset="0"/>
                </a:rPr>
                <a:t>}</a:t>
              </a:r>
            </a:p>
            <a:p>
              <a:pPr algn="r" eaLnBrk="0" hangingPunct="0"/>
              <a:endParaRPr lang="en-US" sz="800" b="1" dirty="0">
                <a:solidFill>
                  <a:schemeClr val="bg1"/>
                </a:solidFill>
                <a:latin typeface="Arial" panose="020B0604020202020204" pitchFamily="34" charset="0"/>
              </a:endParaRPr>
            </a:p>
          </p:txBody>
        </p:sp>
        <p:sp>
          <p:nvSpPr>
            <p:cNvPr id="56" name="Rectangle 3">
              <a:extLst>
                <a:ext uri="{FF2B5EF4-FFF2-40B4-BE49-F238E27FC236}">
                  <a16:creationId xmlns:a16="http://schemas.microsoft.com/office/drawing/2014/main" id="{37C7BDBF-5CE6-DDD4-CCB6-7B311AC861B2}"/>
                </a:ext>
              </a:extLst>
            </p:cNvPr>
            <p:cNvSpPr>
              <a:spLocks noChangeArrowheads="1"/>
            </p:cNvSpPr>
            <p:nvPr/>
          </p:nvSpPr>
          <p:spPr bwMode="auto">
            <a:xfrm>
              <a:off x="2851944" y="5492750"/>
              <a:ext cx="1125538" cy="652462"/>
            </a:xfrm>
            <a:prstGeom prst="rect">
              <a:avLst/>
            </a:prstGeom>
            <a:solidFill>
              <a:schemeClr val="bg1"/>
            </a:solidFill>
            <a:ln w="9525">
              <a:solidFill>
                <a:schemeClr val="tx1"/>
              </a:solidFill>
              <a:miter lim="800000"/>
              <a:headEnd/>
              <a:tailEnd/>
            </a:ln>
          </p:spPr>
          <p:txBody>
            <a:bodyPr wrap="none" anchor="ctr"/>
            <a:lstStyle/>
            <a:p>
              <a:pPr algn="l"/>
              <a:r>
                <a:rPr lang="en-US" sz="800" b="0" dirty="0">
                  <a:solidFill>
                    <a:srgbClr val="D4D4D4"/>
                  </a:solidFill>
                  <a:effectLst/>
                  <a:latin typeface="Consolas" panose="020B0609020204030204" pitchFamily="49" charset="0"/>
                </a:rPr>
                <a:t>atomic {</a:t>
              </a:r>
            </a:p>
            <a:p>
              <a:pPr algn="l"/>
              <a:r>
                <a:rPr lang="en-US" sz="800" b="0" dirty="0">
                  <a:solidFill>
                    <a:srgbClr val="D4D4D4"/>
                  </a:solidFill>
                  <a:effectLst/>
                  <a:latin typeface="Consolas" panose="020B0609020204030204" pitchFamily="49" charset="0"/>
                </a:rPr>
                <a:t>  </a:t>
              </a:r>
              <a:r>
                <a:rPr lang="en-US" sz="800" b="0" dirty="0">
                  <a:solidFill>
                    <a:srgbClr val="9CDCFE"/>
                  </a:solidFill>
                  <a:effectLst/>
                  <a:latin typeface="Consolas" panose="020B0609020204030204" pitchFamily="49" charset="0"/>
                </a:rPr>
                <a:t>x</a:t>
              </a:r>
              <a:r>
                <a:rPr lang="en-US" sz="800" b="0" dirty="0">
                  <a:solidFill>
                    <a:srgbClr val="D4D4D4"/>
                  </a:solidFill>
                  <a:effectLst/>
                  <a:latin typeface="Consolas" panose="020B0609020204030204" pitchFamily="49" charset="0"/>
                </a:rPr>
                <a:t>.</a:t>
              </a:r>
              <a:r>
                <a:rPr lang="en-US" sz="800" b="0" dirty="0">
                  <a:solidFill>
                    <a:srgbClr val="DCDCAA"/>
                  </a:solidFill>
                  <a:effectLst/>
                  <a:latin typeface="Consolas" panose="020B0609020204030204" pitchFamily="49" charset="0"/>
                </a:rPr>
                <a:t>remove</a:t>
              </a:r>
              <a:r>
                <a:rPr lang="en-US" sz="800" b="0" dirty="0">
                  <a:solidFill>
                    <a:srgbClr val="D4D4D4"/>
                  </a:solidFill>
                  <a:effectLst/>
                  <a:latin typeface="Consolas" panose="020B0609020204030204" pitchFamily="49" charset="0"/>
                </a:rPr>
                <a:t>(</a:t>
              </a:r>
              <a:r>
                <a:rPr lang="en-US" sz="800" b="0" dirty="0">
                  <a:solidFill>
                    <a:srgbClr val="B5CEA8"/>
                  </a:solidFill>
                  <a:effectLst/>
                  <a:latin typeface="Consolas" panose="020B0609020204030204" pitchFamily="49" charset="0"/>
                </a:rPr>
                <a:t>3</a:t>
              </a:r>
              <a:r>
                <a:rPr lang="en-US" sz="800" b="0" dirty="0">
                  <a:solidFill>
                    <a:srgbClr val="D4D4D4"/>
                  </a:solidFill>
                  <a:effectLst/>
                  <a:latin typeface="Consolas" panose="020B0609020204030204" pitchFamily="49" charset="0"/>
                </a:rPr>
                <a:t>);</a:t>
              </a:r>
            </a:p>
            <a:p>
              <a:pPr algn="l"/>
              <a:r>
                <a:rPr lang="en-US" sz="800" b="0" dirty="0">
                  <a:solidFill>
                    <a:srgbClr val="D4D4D4"/>
                  </a:solidFill>
                  <a:effectLst/>
                  <a:latin typeface="Consolas" panose="020B0609020204030204" pitchFamily="49" charset="0"/>
                </a:rPr>
                <a:t>  </a:t>
              </a:r>
              <a:r>
                <a:rPr lang="en-US" sz="800" b="0" dirty="0">
                  <a:solidFill>
                    <a:srgbClr val="9CDCFE"/>
                  </a:solidFill>
                  <a:effectLst/>
                  <a:latin typeface="Consolas" panose="020B0609020204030204" pitchFamily="49" charset="0"/>
                </a:rPr>
                <a:t>y</a:t>
              </a:r>
              <a:r>
                <a:rPr lang="en-US" sz="800" b="0" dirty="0">
                  <a:solidFill>
                    <a:srgbClr val="D4D4D4"/>
                  </a:solidFill>
                  <a:effectLst/>
                  <a:latin typeface="Consolas" panose="020B0609020204030204" pitchFamily="49" charset="0"/>
                </a:rPr>
                <a:t>.</a:t>
              </a:r>
              <a:r>
                <a:rPr lang="en-US" sz="800" b="0" dirty="0">
                  <a:solidFill>
                    <a:srgbClr val="DCDCAA"/>
                  </a:solidFill>
                  <a:effectLst/>
                  <a:latin typeface="Consolas" panose="020B0609020204030204" pitchFamily="49" charset="0"/>
                </a:rPr>
                <a:t>add</a:t>
              </a:r>
              <a:r>
                <a:rPr lang="en-US" sz="800" b="0" dirty="0">
                  <a:solidFill>
                    <a:srgbClr val="D4D4D4"/>
                  </a:solidFill>
                  <a:effectLst/>
                  <a:latin typeface="Consolas" panose="020B0609020204030204" pitchFamily="49" charset="0"/>
                </a:rPr>
                <a:t>(</a:t>
              </a:r>
              <a:r>
                <a:rPr lang="en-US" sz="800" b="0" dirty="0">
                  <a:solidFill>
                    <a:srgbClr val="B5CEA8"/>
                  </a:solidFill>
                  <a:effectLst/>
                  <a:latin typeface="Consolas" panose="020B0609020204030204" pitchFamily="49" charset="0"/>
                </a:rPr>
                <a:t>3</a:t>
              </a:r>
              <a:r>
                <a:rPr lang="en-US" sz="800" b="0" dirty="0">
                  <a:solidFill>
                    <a:srgbClr val="D4D4D4"/>
                  </a:solidFill>
                  <a:effectLst/>
                  <a:latin typeface="Consolas" panose="020B0609020204030204" pitchFamily="49" charset="0"/>
                </a:rPr>
                <a:t>);</a:t>
              </a:r>
            </a:p>
            <a:p>
              <a:pPr algn="l"/>
              <a:r>
                <a:rPr lang="en-US" sz="800" b="0" dirty="0">
                  <a:solidFill>
                    <a:srgbClr val="D4D4D4"/>
                  </a:solidFill>
                  <a:effectLst/>
                  <a:latin typeface="Consolas" panose="020B0609020204030204" pitchFamily="49" charset="0"/>
                </a:rPr>
                <a:t>}</a:t>
              </a:r>
            </a:p>
            <a:p>
              <a:pPr algn="r" eaLnBrk="0" hangingPunct="0"/>
              <a:endParaRPr lang="en-US" sz="800" b="1" dirty="0">
                <a:solidFill>
                  <a:schemeClr val="bg1"/>
                </a:solidFill>
                <a:latin typeface="Arial" panose="020B0604020202020204" pitchFamily="34" charset="0"/>
              </a:endParaRPr>
            </a:p>
          </p:txBody>
        </p:sp>
      </p:grpSp>
      <p:grpSp>
        <p:nvGrpSpPr>
          <p:cNvPr id="59" name="Group 98">
            <a:extLst>
              <a:ext uri="{FF2B5EF4-FFF2-40B4-BE49-F238E27FC236}">
                <a16:creationId xmlns:a16="http://schemas.microsoft.com/office/drawing/2014/main" id="{111AEBAA-20EE-D683-27B7-2F244FF49B53}"/>
              </a:ext>
            </a:extLst>
          </p:cNvPr>
          <p:cNvGrpSpPr>
            <a:grpSpLocks/>
          </p:cNvGrpSpPr>
          <p:nvPr/>
        </p:nvGrpSpPr>
        <p:grpSpPr bwMode="auto">
          <a:xfrm>
            <a:off x="4493533" y="3189787"/>
            <a:ext cx="509587" cy="572676"/>
            <a:chOff x="4300" y="2246"/>
            <a:chExt cx="400" cy="571"/>
          </a:xfrm>
        </p:grpSpPr>
        <p:sp>
          <p:nvSpPr>
            <p:cNvPr id="60" name="Oval 99">
              <a:extLst>
                <a:ext uri="{FF2B5EF4-FFF2-40B4-BE49-F238E27FC236}">
                  <a16:creationId xmlns:a16="http://schemas.microsoft.com/office/drawing/2014/main" id="{C5D91020-E265-2D65-71E2-52858FCB97DC}"/>
                </a:ext>
              </a:extLst>
            </p:cNvPr>
            <p:cNvSpPr>
              <a:spLocks noChangeArrowheads="1"/>
            </p:cNvSpPr>
            <p:nvPr/>
          </p:nvSpPr>
          <p:spPr bwMode="auto">
            <a:xfrm>
              <a:off x="4300" y="2246"/>
              <a:ext cx="400" cy="414"/>
            </a:xfrm>
            <a:prstGeom prst="ellipse">
              <a:avLst/>
            </a:prstGeom>
            <a:solidFill>
              <a:schemeClr val="tx1"/>
            </a:solidFill>
            <a:ln w="12700">
              <a:solidFill>
                <a:schemeClr val="tx2"/>
              </a:solidFill>
              <a:round/>
              <a:headEnd/>
              <a:tailEnd/>
            </a:ln>
          </p:spPr>
          <p:txBody>
            <a:bodyPr wrap="none" anchor="ctr"/>
            <a:lstStyle/>
            <a:p>
              <a:endParaRPr lang="en-US" dirty="0">
                <a:latin typeface="Arial" panose="020B0604020202020204" pitchFamily="34" charset="0"/>
              </a:endParaRPr>
            </a:p>
          </p:txBody>
        </p:sp>
        <p:sp>
          <p:nvSpPr>
            <p:cNvPr id="61" name="Oval 100">
              <a:extLst>
                <a:ext uri="{FF2B5EF4-FFF2-40B4-BE49-F238E27FC236}">
                  <a16:creationId xmlns:a16="http://schemas.microsoft.com/office/drawing/2014/main" id="{CF43B1FD-F6A1-62C0-34EF-A6FFE02B6329}"/>
                </a:ext>
              </a:extLst>
            </p:cNvPr>
            <p:cNvSpPr>
              <a:spLocks noChangeArrowheads="1"/>
            </p:cNvSpPr>
            <p:nvPr/>
          </p:nvSpPr>
          <p:spPr bwMode="auto">
            <a:xfrm>
              <a:off x="4358" y="2302"/>
              <a:ext cx="280" cy="325"/>
            </a:xfrm>
            <a:prstGeom prst="ellipse">
              <a:avLst/>
            </a:prstGeom>
            <a:solidFill>
              <a:schemeClr val="bg1"/>
            </a:solidFill>
            <a:ln w="12700">
              <a:solidFill>
                <a:schemeClr val="tx2"/>
              </a:solidFill>
              <a:round/>
              <a:headEnd/>
              <a:tailEnd/>
            </a:ln>
          </p:spPr>
          <p:txBody>
            <a:bodyPr wrap="none" anchor="ctr"/>
            <a:lstStyle/>
            <a:p>
              <a:endParaRPr lang="en-US" dirty="0">
                <a:latin typeface="Arial" panose="020B0604020202020204" pitchFamily="34" charset="0"/>
              </a:endParaRPr>
            </a:p>
          </p:txBody>
        </p:sp>
        <p:sp>
          <p:nvSpPr>
            <p:cNvPr id="62" name="Oval 101">
              <a:extLst>
                <a:ext uri="{FF2B5EF4-FFF2-40B4-BE49-F238E27FC236}">
                  <a16:creationId xmlns:a16="http://schemas.microsoft.com/office/drawing/2014/main" id="{158C483C-1B4E-39A9-A807-14E14D6D36B0}"/>
                </a:ext>
              </a:extLst>
            </p:cNvPr>
            <p:cNvSpPr>
              <a:spLocks noChangeArrowheads="1"/>
            </p:cNvSpPr>
            <p:nvPr/>
          </p:nvSpPr>
          <p:spPr bwMode="auto">
            <a:xfrm>
              <a:off x="4303" y="2413"/>
              <a:ext cx="397" cy="404"/>
            </a:xfrm>
            <a:prstGeom prst="ellipse">
              <a:avLst/>
            </a:prstGeom>
            <a:solidFill>
              <a:schemeClr val="tx1"/>
            </a:solidFill>
            <a:ln w="12700">
              <a:solidFill>
                <a:schemeClr val="tx2"/>
              </a:solidFill>
              <a:round/>
              <a:headEnd/>
              <a:tailEnd/>
            </a:ln>
          </p:spPr>
          <p:txBody>
            <a:bodyPr wrap="none" anchor="ctr"/>
            <a:lstStyle/>
            <a:p>
              <a:endParaRPr lang="en-US" dirty="0">
                <a:latin typeface="Arial" panose="020B0604020202020204" pitchFamily="34" charset="0"/>
              </a:endParaRPr>
            </a:p>
          </p:txBody>
        </p:sp>
        <p:sp>
          <p:nvSpPr>
            <p:cNvPr id="63" name="Oval 102">
              <a:extLst>
                <a:ext uri="{FF2B5EF4-FFF2-40B4-BE49-F238E27FC236}">
                  <a16:creationId xmlns:a16="http://schemas.microsoft.com/office/drawing/2014/main" id="{6EE568B4-5075-0BDB-4E0A-3E1B5B072172}"/>
                </a:ext>
              </a:extLst>
            </p:cNvPr>
            <p:cNvSpPr>
              <a:spLocks noChangeArrowheads="1"/>
            </p:cNvSpPr>
            <p:nvPr/>
          </p:nvSpPr>
          <p:spPr bwMode="auto">
            <a:xfrm>
              <a:off x="4428" y="2496"/>
              <a:ext cx="143" cy="139"/>
            </a:xfrm>
            <a:prstGeom prst="ellipse">
              <a:avLst/>
            </a:prstGeom>
            <a:solidFill>
              <a:schemeClr val="bg1"/>
            </a:solidFill>
            <a:ln w="12700">
              <a:solidFill>
                <a:schemeClr val="tx2"/>
              </a:solidFill>
              <a:round/>
              <a:headEnd/>
              <a:tailEnd/>
            </a:ln>
          </p:spPr>
          <p:txBody>
            <a:bodyPr wrap="none" anchor="ctr"/>
            <a:lstStyle/>
            <a:p>
              <a:endParaRPr lang="en-US" dirty="0">
                <a:latin typeface="Arial" panose="020B0604020202020204" pitchFamily="34" charset="0"/>
              </a:endParaRPr>
            </a:p>
          </p:txBody>
        </p:sp>
        <p:sp>
          <p:nvSpPr>
            <p:cNvPr id="452" name="AutoShape 103">
              <a:extLst>
                <a:ext uri="{FF2B5EF4-FFF2-40B4-BE49-F238E27FC236}">
                  <a16:creationId xmlns:a16="http://schemas.microsoft.com/office/drawing/2014/main" id="{DA5C1ECC-CF5B-5D09-7373-73F5C456B42A}"/>
                </a:ext>
              </a:extLst>
            </p:cNvPr>
            <p:cNvSpPr>
              <a:spLocks noChangeArrowheads="1"/>
            </p:cNvSpPr>
            <p:nvPr/>
          </p:nvSpPr>
          <p:spPr bwMode="auto">
            <a:xfrm flipV="1">
              <a:off x="4457" y="2611"/>
              <a:ext cx="96" cy="12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463 h 21600"/>
                <a:gd name="T14" fmla="*/ 17100 w 21600"/>
                <a:gd name="T15" fmla="*/ 17137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bg1"/>
            </a:solidFill>
            <a:ln w="12700">
              <a:solidFill>
                <a:schemeClr val="bg1"/>
              </a:solidFill>
              <a:miter lim="800000"/>
              <a:headEnd/>
              <a:tailEnd/>
            </a:ln>
          </p:spPr>
          <p:txBody>
            <a:bodyPr wrap="none" anchor="ctr"/>
            <a:lstStyle/>
            <a:p>
              <a:endParaRPr lang="en-US" dirty="0">
                <a:latin typeface="Arial" panose="020B0604020202020204" pitchFamily="34" charset="0"/>
              </a:endParaRPr>
            </a:p>
          </p:txBody>
        </p:sp>
      </p:grpSp>
      <p:grpSp>
        <p:nvGrpSpPr>
          <p:cNvPr id="458" name="Group 98">
            <a:extLst>
              <a:ext uri="{FF2B5EF4-FFF2-40B4-BE49-F238E27FC236}">
                <a16:creationId xmlns:a16="http://schemas.microsoft.com/office/drawing/2014/main" id="{A652C101-8DBE-C473-6D6F-998436E22DA9}"/>
              </a:ext>
            </a:extLst>
          </p:cNvPr>
          <p:cNvGrpSpPr>
            <a:grpSpLocks/>
          </p:cNvGrpSpPr>
          <p:nvPr/>
        </p:nvGrpSpPr>
        <p:grpSpPr bwMode="auto">
          <a:xfrm>
            <a:off x="2563174" y="3240795"/>
            <a:ext cx="427255" cy="474342"/>
            <a:chOff x="4300" y="2246"/>
            <a:chExt cx="400" cy="571"/>
          </a:xfrm>
        </p:grpSpPr>
        <p:sp>
          <p:nvSpPr>
            <p:cNvPr id="464" name="Oval 99">
              <a:extLst>
                <a:ext uri="{FF2B5EF4-FFF2-40B4-BE49-F238E27FC236}">
                  <a16:creationId xmlns:a16="http://schemas.microsoft.com/office/drawing/2014/main" id="{96B64292-388F-455C-397C-594A21E28E72}"/>
                </a:ext>
              </a:extLst>
            </p:cNvPr>
            <p:cNvSpPr>
              <a:spLocks noChangeArrowheads="1"/>
            </p:cNvSpPr>
            <p:nvPr/>
          </p:nvSpPr>
          <p:spPr bwMode="auto">
            <a:xfrm>
              <a:off x="4300" y="2246"/>
              <a:ext cx="400" cy="414"/>
            </a:xfrm>
            <a:prstGeom prst="ellipse">
              <a:avLst/>
            </a:prstGeom>
            <a:solidFill>
              <a:schemeClr val="tx1"/>
            </a:solidFill>
            <a:ln w="12700">
              <a:solidFill>
                <a:schemeClr val="tx2"/>
              </a:solidFill>
              <a:round/>
              <a:headEnd/>
              <a:tailEnd/>
            </a:ln>
          </p:spPr>
          <p:txBody>
            <a:bodyPr wrap="none" anchor="ctr"/>
            <a:lstStyle/>
            <a:p>
              <a:endParaRPr lang="en-US" dirty="0">
                <a:latin typeface="Arial" panose="020B0604020202020204" pitchFamily="34" charset="0"/>
              </a:endParaRPr>
            </a:p>
          </p:txBody>
        </p:sp>
        <p:sp>
          <p:nvSpPr>
            <p:cNvPr id="470" name="Oval 100">
              <a:extLst>
                <a:ext uri="{FF2B5EF4-FFF2-40B4-BE49-F238E27FC236}">
                  <a16:creationId xmlns:a16="http://schemas.microsoft.com/office/drawing/2014/main" id="{69F44430-6542-99A3-4AB2-33DE294BFAF0}"/>
                </a:ext>
              </a:extLst>
            </p:cNvPr>
            <p:cNvSpPr>
              <a:spLocks noChangeArrowheads="1"/>
            </p:cNvSpPr>
            <p:nvPr/>
          </p:nvSpPr>
          <p:spPr bwMode="auto">
            <a:xfrm>
              <a:off x="4358" y="2302"/>
              <a:ext cx="280" cy="325"/>
            </a:xfrm>
            <a:prstGeom prst="ellipse">
              <a:avLst/>
            </a:prstGeom>
            <a:solidFill>
              <a:schemeClr val="bg1"/>
            </a:solidFill>
            <a:ln w="12700">
              <a:solidFill>
                <a:schemeClr val="tx2"/>
              </a:solidFill>
              <a:round/>
              <a:headEnd/>
              <a:tailEnd/>
            </a:ln>
          </p:spPr>
          <p:txBody>
            <a:bodyPr wrap="none" anchor="ctr"/>
            <a:lstStyle/>
            <a:p>
              <a:endParaRPr lang="en-US" dirty="0">
                <a:latin typeface="Arial" panose="020B0604020202020204" pitchFamily="34" charset="0"/>
              </a:endParaRPr>
            </a:p>
          </p:txBody>
        </p:sp>
        <p:sp>
          <p:nvSpPr>
            <p:cNvPr id="476" name="Oval 101">
              <a:extLst>
                <a:ext uri="{FF2B5EF4-FFF2-40B4-BE49-F238E27FC236}">
                  <a16:creationId xmlns:a16="http://schemas.microsoft.com/office/drawing/2014/main" id="{8E63B27F-77D1-F84A-D569-1FC3E541C9B8}"/>
                </a:ext>
              </a:extLst>
            </p:cNvPr>
            <p:cNvSpPr>
              <a:spLocks noChangeArrowheads="1"/>
            </p:cNvSpPr>
            <p:nvPr/>
          </p:nvSpPr>
          <p:spPr bwMode="auto">
            <a:xfrm>
              <a:off x="4303" y="2413"/>
              <a:ext cx="397" cy="404"/>
            </a:xfrm>
            <a:prstGeom prst="ellipse">
              <a:avLst/>
            </a:prstGeom>
            <a:solidFill>
              <a:schemeClr val="tx1"/>
            </a:solidFill>
            <a:ln w="12700">
              <a:solidFill>
                <a:schemeClr val="tx2"/>
              </a:solidFill>
              <a:round/>
              <a:headEnd/>
              <a:tailEnd/>
            </a:ln>
          </p:spPr>
          <p:txBody>
            <a:bodyPr wrap="none" anchor="ctr"/>
            <a:lstStyle/>
            <a:p>
              <a:endParaRPr lang="en-US" dirty="0">
                <a:latin typeface="Arial" panose="020B0604020202020204" pitchFamily="34" charset="0"/>
              </a:endParaRPr>
            </a:p>
          </p:txBody>
        </p:sp>
        <p:sp>
          <p:nvSpPr>
            <p:cNvPr id="482" name="Oval 102">
              <a:extLst>
                <a:ext uri="{FF2B5EF4-FFF2-40B4-BE49-F238E27FC236}">
                  <a16:creationId xmlns:a16="http://schemas.microsoft.com/office/drawing/2014/main" id="{29744224-0BF2-A93F-6E9E-A2C484C126DF}"/>
                </a:ext>
              </a:extLst>
            </p:cNvPr>
            <p:cNvSpPr>
              <a:spLocks noChangeArrowheads="1"/>
            </p:cNvSpPr>
            <p:nvPr/>
          </p:nvSpPr>
          <p:spPr bwMode="auto">
            <a:xfrm>
              <a:off x="4428" y="2496"/>
              <a:ext cx="143" cy="139"/>
            </a:xfrm>
            <a:prstGeom prst="ellipse">
              <a:avLst/>
            </a:prstGeom>
            <a:solidFill>
              <a:schemeClr val="bg1"/>
            </a:solidFill>
            <a:ln w="12700">
              <a:solidFill>
                <a:schemeClr val="tx2"/>
              </a:solidFill>
              <a:round/>
              <a:headEnd/>
              <a:tailEnd/>
            </a:ln>
          </p:spPr>
          <p:txBody>
            <a:bodyPr wrap="none" anchor="ctr"/>
            <a:lstStyle/>
            <a:p>
              <a:endParaRPr lang="en-US" dirty="0">
                <a:latin typeface="Arial" panose="020B0604020202020204" pitchFamily="34" charset="0"/>
              </a:endParaRPr>
            </a:p>
          </p:txBody>
        </p:sp>
        <p:sp>
          <p:nvSpPr>
            <p:cNvPr id="488" name="AutoShape 103">
              <a:extLst>
                <a:ext uri="{FF2B5EF4-FFF2-40B4-BE49-F238E27FC236}">
                  <a16:creationId xmlns:a16="http://schemas.microsoft.com/office/drawing/2014/main" id="{9B98C77B-6152-67A8-AD37-54AADF111080}"/>
                </a:ext>
              </a:extLst>
            </p:cNvPr>
            <p:cNvSpPr>
              <a:spLocks noChangeArrowheads="1"/>
            </p:cNvSpPr>
            <p:nvPr/>
          </p:nvSpPr>
          <p:spPr bwMode="auto">
            <a:xfrm flipV="1">
              <a:off x="4457" y="2611"/>
              <a:ext cx="96" cy="12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463 h 21600"/>
                <a:gd name="T14" fmla="*/ 17100 w 21600"/>
                <a:gd name="T15" fmla="*/ 17137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bg1"/>
            </a:solidFill>
            <a:ln w="12700">
              <a:solidFill>
                <a:schemeClr val="bg1"/>
              </a:solidFill>
              <a:miter lim="800000"/>
              <a:headEnd/>
              <a:tailEnd/>
            </a:ln>
          </p:spPr>
          <p:txBody>
            <a:bodyPr wrap="none" anchor="ctr"/>
            <a:lstStyle/>
            <a:p>
              <a:endParaRPr lang="en-US" dirty="0">
                <a:latin typeface="Arial" panose="020B0604020202020204" pitchFamily="34" charset="0"/>
              </a:endParaRPr>
            </a:p>
          </p:txBody>
        </p:sp>
      </p:grpSp>
      <p:grpSp>
        <p:nvGrpSpPr>
          <p:cNvPr id="494" name="Group 98">
            <a:extLst>
              <a:ext uri="{FF2B5EF4-FFF2-40B4-BE49-F238E27FC236}">
                <a16:creationId xmlns:a16="http://schemas.microsoft.com/office/drawing/2014/main" id="{0F9C997A-797C-3D65-4A05-24429855A656}"/>
              </a:ext>
            </a:extLst>
          </p:cNvPr>
          <p:cNvGrpSpPr>
            <a:grpSpLocks/>
          </p:cNvGrpSpPr>
          <p:nvPr/>
        </p:nvGrpSpPr>
        <p:grpSpPr bwMode="auto">
          <a:xfrm>
            <a:off x="5163138" y="3493601"/>
            <a:ext cx="509587" cy="572676"/>
            <a:chOff x="4300" y="2246"/>
            <a:chExt cx="400" cy="571"/>
          </a:xfrm>
        </p:grpSpPr>
        <p:sp>
          <p:nvSpPr>
            <p:cNvPr id="500" name="Oval 99">
              <a:extLst>
                <a:ext uri="{FF2B5EF4-FFF2-40B4-BE49-F238E27FC236}">
                  <a16:creationId xmlns:a16="http://schemas.microsoft.com/office/drawing/2014/main" id="{0F382340-C465-2197-AF13-8A5FE1DDE4E8}"/>
                </a:ext>
              </a:extLst>
            </p:cNvPr>
            <p:cNvSpPr>
              <a:spLocks noChangeArrowheads="1"/>
            </p:cNvSpPr>
            <p:nvPr/>
          </p:nvSpPr>
          <p:spPr bwMode="auto">
            <a:xfrm>
              <a:off x="4300" y="2246"/>
              <a:ext cx="400" cy="414"/>
            </a:xfrm>
            <a:prstGeom prst="ellipse">
              <a:avLst/>
            </a:prstGeom>
            <a:solidFill>
              <a:schemeClr val="tx1"/>
            </a:solidFill>
            <a:ln w="12700">
              <a:solidFill>
                <a:schemeClr val="tx2"/>
              </a:solidFill>
              <a:round/>
              <a:headEnd/>
              <a:tailEnd/>
            </a:ln>
          </p:spPr>
          <p:txBody>
            <a:bodyPr wrap="none" anchor="ctr"/>
            <a:lstStyle/>
            <a:p>
              <a:endParaRPr lang="en-US" dirty="0">
                <a:latin typeface="Arial" panose="020B0604020202020204" pitchFamily="34" charset="0"/>
              </a:endParaRPr>
            </a:p>
          </p:txBody>
        </p:sp>
        <p:sp>
          <p:nvSpPr>
            <p:cNvPr id="506" name="Oval 100">
              <a:extLst>
                <a:ext uri="{FF2B5EF4-FFF2-40B4-BE49-F238E27FC236}">
                  <a16:creationId xmlns:a16="http://schemas.microsoft.com/office/drawing/2014/main" id="{6ADA91F7-979F-5013-2B2D-965BF8483EE0}"/>
                </a:ext>
              </a:extLst>
            </p:cNvPr>
            <p:cNvSpPr>
              <a:spLocks noChangeArrowheads="1"/>
            </p:cNvSpPr>
            <p:nvPr/>
          </p:nvSpPr>
          <p:spPr bwMode="auto">
            <a:xfrm>
              <a:off x="4358" y="2302"/>
              <a:ext cx="280" cy="325"/>
            </a:xfrm>
            <a:prstGeom prst="ellipse">
              <a:avLst/>
            </a:prstGeom>
            <a:solidFill>
              <a:schemeClr val="bg1"/>
            </a:solidFill>
            <a:ln w="12700">
              <a:solidFill>
                <a:schemeClr val="tx2"/>
              </a:solidFill>
              <a:round/>
              <a:headEnd/>
              <a:tailEnd/>
            </a:ln>
          </p:spPr>
          <p:txBody>
            <a:bodyPr wrap="none" anchor="ctr"/>
            <a:lstStyle/>
            <a:p>
              <a:endParaRPr lang="en-US" dirty="0">
                <a:latin typeface="Arial" panose="020B0604020202020204" pitchFamily="34" charset="0"/>
              </a:endParaRPr>
            </a:p>
          </p:txBody>
        </p:sp>
        <p:sp>
          <p:nvSpPr>
            <p:cNvPr id="25986" name="Oval 101">
              <a:extLst>
                <a:ext uri="{FF2B5EF4-FFF2-40B4-BE49-F238E27FC236}">
                  <a16:creationId xmlns:a16="http://schemas.microsoft.com/office/drawing/2014/main" id="{C3499F00-D661-CA7A-F94A-89C28AD0B076}"/>
                </a:ext>
              </a:extLst>
            </p:cNvPr>
            <p:cNvSpPr>
              <a:spLocks noChangeArrowheads="1"/>
            </p:cNvSpPr>
            <p:nvPr/>
          </p:nvSpPr>
          <p:spPr bwMode="auto">
            <a:xfrm>
              <a:off x="4303" y="2413"/>
              <a:ext cx="397" cy="404"/>
            </a:xfrm>
            <a:prstGeom prst="ellipse">
              <a:avLst/>
            </a:prstGeom>
            <a:solidFill>
              <a:schemeClr val="tx1"/>
            </a:solidFill>
            <a:ln w="12700">
              <a:solidFill>
                <a:schemeClr val="tx2"/>
              </a:solidFill>
              <a:round/>
              <a:headEnd/>
              <a:tailEnd/>
            </a:ln>
          </p:spPr>
          <p:txBody>
            <a:bodyPr wrap="none" anchor="ctr"/>
            <a:lstStyle/>
            <a:p>
              <a:endParaRPr lang="en-US" dirty="0">
                <a:latin typeface="Arial" panose="020B0604020202020204" pitchFamily="34" charset="0"/>
              </a:endParaRPr>
            </a:p>
          </p:txBody>
        </p:sp>
        <p:sp>
          <p:nvSpPr>
            <p:cNvPr id="25990" name="Oval 102">
              <a:extLst>
                <a:ext uri="{FF2B5EF4-FFF2-40B4-BE49-F238E27FC236}">
                  <a16:creationId xmlns:a16="http://schemas.microsoft.com/office/drawing/2014/main" id="{7A31EF9E-5419-218C-150C-542E20D47203}"/>
                </a:ext>
              </a:extLst>
            </p:cNvPr>
            <p:cNvSpPr>
              <a:spLocks noChangeArrowheads="1"/>
            </p:cNvSpPr>
            <p:nvPr/>
          </p:nvSpPr>
          <p:spPr bwMode="auto">
            <a:xfrm>
              <a:off x="4428" y="2496"/>
              <a:ext cx="143" cy="139"/>
            </a:xfrm>
            <a:prstGeom prst="ellipse">
              <a:avLst/>
            </a:prstGeom>
            <a:solidFill>
              <a:schemeClr val="bg1"/>
            </a:solidFill>
            <a:ln w="12700">
              <a:solidFill>
                <a:schemeClr val="tx2"/>
              </a:solidFill>
              <a:round/>
              <a:headEnd/>
              <a:tailEnd/>
            </a:ln>
          </p:spPr>
          <p:txBody>
            <a:bodyPr wrap="none" anchor="ctr"/>
            <a:lstStyle/>
            <a:p>
              <a:endParaRPr lang="en-US" dirty="0">
                <a:latin typeface="Arial" panose="020B0604020202020204" pitchFamily="34" charset="0"/>
              </a:endParaRPr>
            </a:p>
          </p:txBody>
        </p:sp>
        <p:sp>
          <p:nvSpPr>
            <p:cNvPr id="25994" name="AutoShape 103">
              <a:extLst>
                <a:ext uri="{FF2B5EF4-FFF2-40B4-BE49-F238E27FC236}">
                  <a16:creationId xmlns:a16="http://schemas.microsoft.com/office/drawing/2014/main" id="{7CBBFFAB-4AA5-F1F9-33CC-DD787EB39DC6}"/>
                </a:ext>
              </a:extLst>
            </p:cNvPr>
            <p:cNvSpPr>
              <a:spLocks noChangeArrowheads="1"/>
            </p:cNvSpPr>
            <p:nvPr/>
          </p:nvSpPr>
          <p:spPr bwMode="auto">
            <a:xfrm flipV="1">
              <a:off x="4457" y="2611"/>
              <a:ext cx="96" cy="12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463 h 21600"/>
                <a:gd name="T14" fmla="*/ 17100 w 21600"/>
                <a:gd name="T15" fmla="*/ 17137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bg1"/>
            </a:solidFill>
            <a:ln w="12700">
              <a:solidFill>
                <a:schemeClr val="bg1"/>
              </a:solidFill>
              <a:miter lim="800000"/>
              <a:headEnd/>
              <a:tailEnd/>
            </a:ln>
          </p:spPr>
          <p:txBody>
            <a:bodyPr wrap="none" anchor="ctr"/>
            <a:lstStyle/>
            <a:p>
              <a:endParaRPr lang="en-US" dirty="0">
                <a:latin typeface="Arial" panose="020B0604020202020204" pitchFamily="34" charset="0"/>
              </a:endParaRPr>
            </a:p>
          </p:txBody>
        </p:sp>
      </p:grpSp>
      <p:grpSp>
        <p:nvGrpSpPr>
          <p:cNvPr id="25997" name="Group 251">
            <a:extLst>
              <a:ext uri="{FF2B5EF4-FFF2-40B4-BE49-F238E27FC236}">
                <a16:creationId xmlns:a16="http://schemas.microsoft.com/office/drawing/2014/main" id="{9B65C119-D38E-07DE-9EF3-5E7C254CD521}"/>
              </a:ext>
            </a:extLst>
          </p:cNvPr>
          <p:cNvGrpSpPr>
            <a:grpSpLocks/>
          </p:cNvGrpSpPr>
          <p:nvPr/>
        </p:nvGrpSpPr>
        <p:grpSpPr bwMode="auto">
          <a:xfrm>
            <a:off x="5151401" y="3189847"/>
            <a:ext cx="310829" cy="548586"/>
            <a:chOff x="2160" y="1548"/>
            <a:chExt cx="309" cy="441"/>
          </a:xfrm>
        </p:grpSpPr>
        <p:sp>
          <p:nvSpPr>
            <p:cNvPr id="26001" name="Freeform 252">
              <a:extLst>
                <a:ext uri="{FF2B5EF4-FFF2-40B4-BE49-F238E27FC236}">
                  <a16:creationId xmlns:a16="http://schemas.microsoft.com/office/drawing/2014/main" id="{DE8BA372-ACD1-E4BE-4057-F3D995C942CA}"/>
                </a:ext>
              </a:extLst>
            </p:cNvPr>
            <p:cNvSpPr>
              <a:spLocks/>
            </p:cNvSpPr>
            <p:nvPr/>
          </p:nvSpPr>
          <p:spPr bwMode="auto">
            <a:xfrm>
              <a:off x="2160" y="1548"/>
              <a:ext cx="141" cy="428"/>
            </a:xfrm>
            <a:custGeom>
              <a:avLst/>
              <a:gdLst>
                <a:gd name="T0" fmla="*/ 117 w 141"/>
                <a:gd name="T1" fmla="*/ 419 h 428"/>
                <a:gd name="T2" fmla="*/ 113 w 141"/>
                <a:gd name="T3" fmla="*/ 402 h 428"/>
                <a:gd name="T4" fmla="*/ 97 w 141"/>
                <a:gd name="T5" fmla="*/ 386 h 428"/>
                <a:gd name="T6" fmla="*/ 82 w 141"/>
                <a:gd name="T7" fmla="*/ 365 h 428"/>
                <a:gd name="T8" fmla="*/ 70 w 141"/>
                <a:gd name="T9" fmla="*/ 349 h 428"/>
                <a:gd name="T10" fmla="*/ 58 w 141"/>
                <a:gd name="T11" fmla="*/ 337 h 428"/>
                <a:gd name="T12" fmla="*/ 47 w 141"/>
                <a:gd name="T13" fmla="*/ 324 h 428"/>
                <a:gd name="T14" fmla="*/ 35 w 141"/>
                <a:gd name="T15" fmla="*/ 308 h 428"/>
                <a:gd name="T16" fmla="*/ 23 w 141"/>
                <a:gd name="T17" fmla="*/ 296 h 428"/>
                <a:gd name="T18" fmla="*/ 16 w 141"/>
                <a:gd name="T19" fmla="*/ 279 h 428"/>
                <a:gd name="T20" fmla="*/ 12 w 141"/>
                <a:gd name="T21" fmla="*/ 263 h 428"/>
                <a:gd name="T22" fmla="*/ 4 w 141"/>
                <a:gd name="T23" fmla="*/ 246 h 428"/>
                <a:gd name="T24" fmla="*/ 0 w 141"/>
                <a:gd name="T25" fmla="*/ 230 h 428"/>
                <a:gd name="T26" fmla="*/ 4 w 141"/>
                <a:gd name="T27" fmla="*/ 214 h 428"/>
                <a:gd name="T28" fmla="*/ 8 w 141"/>
                <a:gd name="T29" fmla="*/ 197 h 428"/>
                <a:gd name="T30" fmla="*/ 16 w 141"/>
                <a:gd name="T31" fmla="*/ 177 h 428"/>
                <a:gd name="T32" fmla="*/ 19 w 141"/>
                <a:gd name="T33" fmla="*/ 160 h 428"/>
                <a:gd name="T34" fmla="*/ 23 w 141"/>
                <a:gd name="T35" fmla="*/ 135 h 428"/>
                <a:gd name="T36" fmla="*/ 27 w 141"/>
                <a:gd name="T37" fmla="*/ 115 h 428"/>
                <a:gd name="T38" fmla="*/ 35 w 141"/>
                <a:gd name="T39" fmla="*/ 99 h 428"/>
                <a:gd name="T40" fmla="*/ 39 w 141"/>
                <a:gd name="T41" fmla="*/ 82 h 428"/>
                <a:gd name="T42" fmla="*/ 43 w 141"/>
                <a:gd name="T43" fmla="*/ 66 h 428"/>
                <a:gd name="T44" fmla="*/ 47 w 141"/>
                <a:gd name="T45" fmla="*/ 49 h 428"/>
                <a:gd name="T46" fmla="*/ 51 w 141"/>
                <a:gd name="T47" fmla="*/ 33 h 428"/>
                <a:gd name="T48" fmla="*/ 58 w 141"/>
                <a:gd name="T49" fmla="*/ 16 h 428"/>
                <a:gd name="T50" fmla="*/ 62 w 141"/>
                <a:gd name="T51" fmla="*/ 0 h 428"/>
                <a:gd name="T52" fmla="*/ 66 w 141"/>
                <a:gd name="T53" fmla="*/ 16 h 428"/>
                <a:gd name="T54" fmla="*/ 66 w 141"/>
                <a:gd name="T55" fmla="*/ 33 h 428"/>
                <a:gd name="T56" fmla="*/ 66 w 141"/>
                <a:gd name="T57" fmla="*/ 49 h 428"/>
                <a:gd name="T58" fmla="*/ 70 w 141"/>
                <a:gd name="T59" fmla="*/ 66 h 428"/>
                <a:gd name="T60" fmla="*/ 78 w 141"/>
                <a:gd name="T61" fmla="*/ 82 h 428"/>
                <a:gd name="T62" fmla="*/ 86 w 141"/>
                <a:gd name="T63" fmla="*/ 99 h 428"/>
                <a:gd name="T64" fmla="*/ 97 w 141"/>
                <a:gd name="T65" fmla="*/ 115 h 428"/>
                <a:gd name="T66" fmla="*/ 109 w 141"/>
                <a:gd name="T67" fmla="*/ 131 h 428"/>
                <a:gd name="T68" fmla="*/ 117 w 141"/>
                <a:gd name="T69" fmla="*/ 148 h 428"/>
                <a:gd name="T70" fmla="*/ 124 w 141"/>
                <a:gd name="T71" fmla="*/ 164 h 428"/>
                <a:gd name="T72" fmla="*/ 132 w 141"/>
                <a:gd name="T73" fmla="*/ 181 h 428"/>
                <a:gd name="T74" fmla="*/ 136 w 141"/>
                <a:gd name="T75" fmla="*/ 197 h 428"/>
                <a:gd name="T76" fmla="*/ 140 w 141"/>
                <a:gd name="T77" fmla="*/ 214 h 428"/>
                <a:gd name="T78" fmla="*/ 140 w 141"/>
                <a:gd name="T79" fmla="*/ 230 h 428"/>
                <a:gd name="T80" fmla="*/ 140 w 141"/>
                <a:gd name="T81" fmla="*/ 246 h 428"/>
                <a:gd name="T82" fmla="*/ 140 w 141"/>
                <a:gd name="T83" fmla="*/ 263 h 428"/>
                <a:gd name="T84" fmla="*/ 140 w 141"/>
                <a:gd name="T85" fmla="*/ 279 h 428"/>
                <a:gd name="T86" fmla="*/ 136 w 141"/>
                <a:gd name="T87" fmla="*/ 296 h 428"/>
                <a:gd name="T88" fmla="*/ 136 w 141"/>
                <a:gd name="T89" fmla="*/ 312 h 428"/>
                <a:gd name="T90" fmla="*/ 136 w 141"/>
                <a:gd name="T91" fmla="*/ 328 h 428"/>
                <a:gd name="T92" fmla="*/ 132 w 141"/>
                <a:gd name="T93" fmla="*/ 345 h 428"/>
                <a:gd name="T94" fmla="*/ 128 w 141"/>
                <a:gd name="T95" fmla="*/ 361 h 428"/>
                <a:gd name="T96" fmla="*/ 128 w 141"/>
                <a:gd name="T97" fmla="*/ 378 h 428"/>
                <a:gd name="T98" fmla="*/ 124 w 141"/>
                <a:gd name="T99" fmla="*/ 394 h 428"/>
                <a:gd name="T100" fmla="*/ 117 w 141"/>
                <a:gd name="T101" fmla="*/ 411 h 42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41"/>
                <a:gd name="T154" fmla="*/ 0 h 428"/>
                <a:gd name="T155" fmla="*/ 141 w 141"/>
                <a:gd name="T156" fmla="*/ 428 h 42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41" h="428">
                  <a:moveTo>
                    <a:pt x="117" y="427"/>
                  </a:moveTo>
                  <a:lnTo>
                    <a:pt x="117" y="419"/>
                  </a:lnTo>
                  <a:lnTo>
                    <a:pt x="117" y="411"/>
                  </a:lnTo>
                  <a:lnTo>
                    <a:pt x="113" y="402"/>
                  </a:lnTo>
                  <a:lnTo>
                    <a:pt x="105" y="390"/>
                  </a:lnTo>
                  <a:lnTo>
                    <a:pt x="97" y="386"/>
                  </a:lnTo>
                  <a:lnTo>
                    <a:pt x="89" y="378"/>
                  </a:lnTo>
                  <a:lnTo>
                    <a:pt x="82" y="365"/>
                  </a:lnTo>
                  <a:lnTo>
                    <a:pt x="74" y="357"/>
                  </a:lnTo>
                  <a:lnTo>
                    <a:pt x="70" y="349"/>
                  </a:lnTo>
                  <a:lnTo>
                    <a:pt x="62" y="345"/>
                  </a:lnTo>
                  <a:lnTo>
                    <a:pt x="58" y="337"/>
                  </a:lnTo>
                  <a:lnTo>
                    <a:pt x="54" y="328"/>
                  </a:lnTo>
                  <a:lnTo>
                    <a:pt x="47" y="324"/>
                  </a:lnTo>
                  <a:lnTo>
                    <a:pt x="39" y="316"/>
                  </a:lnTo>
                  <a:lnTo>
                    <a:pt x="35" y="308"/>
                  </a:lnTo>
                  <a:lnTo>
                    <a:pt x="27" y="304"/>
                  </a:lnTo>
                  <a:lnTo>
                    <a:pt x="23" y="296"/>
                  </a:lnTo>
                  <a:lnTo>
                    <a:pt x="19" y="287"/>
                  </a:lnTo>
                  <a:lnTo>
                    <a:pt x="16" y="279"/>
                  </a:lnTo>
                  <a:lnTo>
                    <a:pt x="12" y="271"/>
                  </a:lnTo>
                  <a:lnTo>
                    <a:pt x="12" y="263"/>
                  </a:lnTo>
                  <a:lnTo>
                    <a:pt x="8" y="255"/>
                  </a:lnTo>
                  <a:lnTo>
                    <a:pt x="4" y="246"/>
                  </a:lnTo>
                  <a:lnTo>
                    <a:pt x="4" y="238"/>
                  </a:lnTo>
                  <a:lnTo>
                    <a:pt x="0" y="230"/>
                  </a:lnTo>
                  <a:lnTo>
                    <a:pt x="0" y="222"/>
                  </a:lnTo>
                  <a:lnTo>
                    <a:pt x="4" y="214"/>
                  </a:lnTo>
                  <a:lnTo>
                    <a:pt x="8" y="205"/>
                  </a:lnTo>
                  <a:lnTo>
                    <a:pt x="8" y="197"/>
                  </a:lnTo>
                  <a:lnTo>
                    <a:pt x="12" y="185"/>
                  </a:lnTo>
                  <a:lnTo>
                    <a:pt x="16" y="177"/>
                  </a:lnTo>
                  <a:lnTo>
                    <a:pt x="16" y="168"/>
                  </a:lnTo>
                  <a:lnTo>
                    <a:pt x="19" y="160"/>
                  </a:lnTo>
                  <a:lnTo>
                    <a:pt x="19" y="148"/>
                  </a:lnTo>
                  <a:lnTo>
                    <a:pt x="23" y="135"/>
                  </a:lnTo>
                  <a:lnTo>
                    <a:pt x="27" y="127"/>
                  </a:lnTo>
                  <a:lnTo>
                    <a:pt x="27" y="115"/>
                  </a:lnTo>
                  <a:lnTo>
                    <a:pt x="31" y="107"/>
                  </a:lnTo>
                  <a:lnTo>
                    <a:pt x="35" y="99"/>
                  </a:lnTo>
                  <a:lnTo>
                    <a:pt x="39" y="90"/>
                  </a:lnTo>
                  <a:lnTo>
                    <a:pt x="39" y="82"/>
                  </a:lnTo>
                  <a:lnTo>
                    <a:pt x="43" y="74"/>
                  </a:lnTo>
                  <a:lnTo>
                    <a:pt x="43" y="66"/>
                  </a:lnTo>
                  <a:lnTo>
                    <a:pt x="47" y="57"/>
                  </a:lnTo>
                  <a:lnTo>
                    <a:pt x="47" y="49"/>
                  </a:lnTo>
                  <a:lnTo>
                    <a:pt x="51" y="41"/>
                  </a:lnTo>
                  <a:lnTo>
                    <a:pt x="51" y="33"/>
                  </a:lnTo>
                  <a:lnTo>
                    <a:pt x="54" y="25"/>
                  </a:lnTo>
                  <a:lnTo>
                    <a:pt x="58" y="16"/>
                  </a:lnTo>
                  <a:lnTo>
                    <a:pt x="62" y="8"/>
                  </a:lnTo>
                  <a:lnTo>
                    <a:pt x="62" y="0"/>
                  </a:lnTo>
                  <a:lnTo>
                    <a:pt x="66" y="8"/>
                  </a:lnTo>
                  <a:lnTo>
                    <a:pt x="66" y="16"/>
                  </a:lnTo>
                  <a:lnTo>
                    <a:pt x="66" y="25"/>
                  </a:lnTo>
                  <a:lnTo>
                    <a:pt x="66" y="33"/>
                  </a:lnTo>
                  <a:lnTo>
                    <a:pt x="66" y="41"/>
                  </a:lnTo>
                  <a:lnTo>
                    <a:pt x="66" y="49"/>
                  </a:lnTo>
                  <a:lnTo>
                    <a:pt x="66" y="57"/>
                  </a:lnTo>
                  <a:lnTo>
                    <a:pt x="70" y="66"/>
                  </a:lnTo>
                  <a:lnTo>
                    <a:pt x="74" y="74"/>
                  </a:lnTo>
                  <a:lnTo>
                    <a:pt x="78" y="82"/>
                  </a:lnTo>
                  <a:lnTo>
                    <a:pt x="82" y="90"/>
                  </a:lnTo>
                  <a:lnTo>
                    <a:pt x="86" y="99"/>
                  </a:lnTo>
                  <a:lnTo>
                    <a:pt x="89" y="107"/>
                  </a:lnTo>
                  <a:lnTo>
                    <a:pt x="97" y="115"/>
                  </a:lnTo>
                  <a:lnTo>
                    <a:pt x="101" y="123"/>
                  </a:lnTo>
                  <a:lnTo>
                    <a:pt x="109" y="131"/>
                  </a:lnTo>
                  <a:lnTo>
                    <a:pt x="113" y="140"/>
                  </a:lnTo>
                  <a:lnTo>
                    <a:pt x="117" y="148"/>
                  </a:lnTo>
                  <a:lnTo>
                    <a:pt x="121" y="156"/>
                  </a:lnTo>
                  <a:lnTo>
                    <a:pt x="124" y="164"/>
                  </a:lnTo>
                  <a:lnTo>
                    <a:pt x="128" y="172"/>
                  </a:lnTo>
                  <a:lnTo>
                    <a:pt x="132" y="181"/>
                  </a:lnTo>
                  <a:lnTo>
                    <a:pt x="136" y="189"/>
                  </a:lnTo>
                  <a:lnTo>
                    <a:pt x="136" y="197"/>
                  </a:lnTo>
                  <a:lnTo>
                    <a:pt x="140" y="205"/>
                  </a:lnTo>
                  <a:lnTo>
                    <a:pt x="140" y="214"/>
                  </a:lnTo>
                  <a:lnTo>
                    <a:pt x="140" y="222"/>
                  </a:lnTo>
                  <a:lnTo>
                    <a:pt x="140" y="230"/>
                  </a:lnTo>
                  <a:lnTo>
                    <a:pt x="140" y="238"/>
                  </a:lnTo>
                  <a:lnTo>
                    <a:pt x="140" y="246"/>
                  </a:lnTo>
                  <a:lnTo>
                    <a:pt x="140" y="255"/>
                  </a:lnTo>
                  <a:lnTo>
                    <a:pt x="140" y="263"/>
                  </a:lnTo>
                  <a:lnTo>
                    <a:pt x="140" y="271"/>
                  </a:lnTo>
                  <a:lnTo>
                    <a:pt x="140" y="279"/>
                  </a:lnTo>
                  <a:lnTo>
                    <a:pt x="140" y="287"/>
                  </a:lnTo>
                  <a:lnTo>
                    <a:pt x="136" y="296"/>
                  </a:lnTo>
                  <a:lnTo>
                    <a:pt x="136" y="304"/>
                  </a:lnTo>
                  <a:lnTo>
                    <a:pt x="136" y="312"/>
                  </a:lnTo>
                  <a:lnTo>
                    <a:pt x="136" y="320"/>
                  </a:lnTo>
                  <a:lnTo>
                    <a:pt x="136" y="328"/>
                  </a:lnTo>
                  <a:lnTo>
                    <a:pt x="136" y="337"/>
                  </a:lnTo>
                  <a:lnTo>
                    <a:pt x="132" y="345"/>
                  </a:lnTo>
                  <a:lnTo>
                    <a:pt x="132" y="353"/>
                  </a:lnTo>
                  <a:lnTo>
                    <a:pt x="128" y="361"/>
                  </a:lnTo>
                  <a:lnTo>
                    <a:pt x="128" y="370"/>
                  </a:lnTo>
                  <a:lnTo>
                    <a:pt x="128" y="378"/>
                  </a:lnTo>
                  <a:lnTo>
                    <a:pt x="128" y="386"/>
                  </a:lnTo>
                  <a:lnTo>
                    <a:pt x="124" y="394"/>
                  </a:lnTo>
                  <a:lnTo>
                    <a:pt x="121" y="402"/>
                  </a:lnTo>
                  <a:lnTo>
                    <a:pt x="117" y="411"/>
                  </a:lnTo>
                  <a:lnTo>
                    <a:pt x="117" y="419"/>
                  </a:lnTo>
                </a:path>
              </a:pathLst>
            </a:custGeom>
            <a:solidFill>
              <a:srgbClr val="FF6600"/>
            </a:solidFill>
            <a:ln w="25400" cap="rnd">
              <a:solidFill>
                <a:srgbClr val="F35B1B"/>
              </a:solidFill>
              <a:round/>
              <a:headEnd/>
              <a:tailEnd/>
            </a:ln>
          </p:spPr>
          <p:txBody>
            <a:bodyPr/>
            <a:lstStyle/>
            <a:p>
              <a:pPr algn="r" eaLnBrk="0" hangingPunct="0"/>
              <a:endParaRPr lang="en-US" sz="4400" b="1" dirty="0">
                <a:solidFill>
                  <a:srgbClr val="0000FF"/>
                </a:solidFill>
                <a:latin typeface="Arial" panose="020B0604020202020204" pitchFamily="34" charset="0"/>
              </a:endParaRPr>
            </a:p>
          </p:txBody>
        </p:sp>
        <p:sp>
          <p:nvSpPr>
            <p:cNvPr id="26005" name="Freeform 253">
              <a:extLst>
                <a:ext uri="{FF2B5EF4-FFF2-40B4-BE49-F238E27FC236}">
                  <a16:creationId xmlns:a16="http://schemas.microsoft.com/office/drawing/2014/main" id="{463107BC-9D6B-8787-C69A-2DED8AC01525}"/>
                </a:ext>
              </a:extLst>
            </p:cNvPr>
            <p:cNvSpPr>
              <a:spLocks/>
            </p:cNvSpPr>
            <p:nvPr/>
          </p:nvSpPr>
          <p:spPr bwMode="auto">
            <a:xfrm>
              <a:off x="2266" y="1693"/>
              <a:ext cx="145" cy="292"/>
            </a:xfrm>
            <a:custGeom>
              <a:avLst/>
              <a:gdLst>
                <a:gd name="T0" fmla="*/ 24 w 145"/>
                <a:gd name="T1" fmla="*/ 285 h 292"/>
                <a:gd name="T2" fmla="*/ 28 w 145"/>
                <a:gd name="T3" fmla="*/ 274 h 292"/>
                <a:gd name="T4" fmla="*/ 44 w 145"/>
                <a:gd name="T5" fmla="*/ 263 h 292"/>
                <a:gd name="T6" fmla="*/ 60 w 145"/>
                <a:gd name="T7" fmla="*/ 249 h 292"/>
                <a:gd name="T8" fmla="*/ 72 w 145"/>
                <a:gd name="T9" fmla="*/ 238 h 292"/>
                <a:gd name="T10" fmla="*/ 84 w 145"/>
                <a:gd name="T11" fmla="*/ 229 h 292"/>
                <a:gd name="T12" fmla="*/ 96 w 145"/>
                <a:gd name="T13" fmla="*/ 221 h 292"/>
                <a:gd name="T14" fmla="*/ 108 w 145"/>
                <a:gd name="T15" fmla="*/ 210 h 292"/>
                <a:gd name="T16" fmla="*/ 120 w 145"/>
                <a:gd name="T17" fmla="*/ 201 h 292"/>
                <a:gd name="T18" fmla="*/ 128 w 145"/>
                <a:gd name="T19" fmla="*/ 190 h 292"/>
                <a:gd name="T20" fmla="*/ 132 w 145"/>
                <a:gd name="T21" fmla="*/ 179 h 292"/>
                <a:gd name="T22" fmla="*/ 140 w 145"/>
                <a:gd name="T23" fmla="*/ 168 h 292"/>
                <a:gd name="T24" fmla="*/ 144 w 145"/>
                <a:gd name="T25" fmla="*/ 157 h 292"/>
                <a:gd name="T26" fmla="*/ 140 w 145"/>
                <a:gd name="T27" fmla="*/ 146 h 292"/>
                <a:gd name="T28" fmla="*/ 136 w 145"/>
                <a:gd name="T29" fmla="*/ 134 h 292"/>
                <a:gd name="T30" fmla="*/ 128 w 145"/>
                <a:gd name="T31" fmla="*/ 120 h 292"/>
                <a:gd name="T32" fmla="*/ 124 w 145"/>
                <a:gd name="T33" fmla="*/ 109 h 292"/>
                <a:gd name="T34" fmla="*/ 120 w 145"/>
                <a:gd name="T35" fmla="*/ 92 h 292"/>
                <a:gd name="T36" fmla="*/ 116 w 145"/>
                <a:gd name="T37" fmla="*/ 78 h 292"/>
                <a:gd name="T38" fmla="*/ 108 w 145"/>
                <a:gd name="T39" fmla="*/ 67 h 292"/>
                <a:gd name="T40" fmla="*/ 104 w 145"/>
                <a:gd name="T41" fmla="*/ 56 h 292"/>
                <a:gd name="T42" fmla="*/ 100 w 145"/>
                <a:gd name="T43" fmla="*/ 45 h 292"/>
                <a:gd name="T44" fmla="*/ 96 w 145"/>
                <a:gd name="T45" fmla="*/ 34 h 292"/>
                <a:gd name="T46" fmla="*/ 92 w 145"/>
                <a:gd name="T47" fmla="*/ 22 h 292"/>
                <a:gd name="T48" fmla="*/ 84 w 145"/>
                <a:gd name="T49" fmla="*/ 11 h 292"/>
                <a:gd name="T50" fmla="*/ 80 w 145"/>
                <a:gd name="T51" fmla="*/ 0 h 292"/>
                <a:gd name="T52" fmla="*/ 76 w 145"/>
                <a:gd name="T53" fmla="*/ 11 h 292"/>
                <a:gd name="T54" fmla="*/ 76 w 145"/>
                <a:gd name="T55" fmla="*/ 22 h 292"/>
                <a:gd name="T56" fmla="*/ 76 w 145"/>
                <a:gd name="T57" fmla="*/ 34 h 292"/>
                <a:gd name="T58" fmla="*/ 72 w 145"/>
                <a:gd name="T59" fmla="*/ 45 h 292"/>
                <a:gd name="T60" fmla="*/ 64 w 145"/>
                <a:gd name="T61" fmla="*/ 56 h 292"/>
                <a:gd name="T62" fmla="*/ 56 w 145"/>
                <a:gd name="T63" fmla="*/ 67 h 292"/>
                <a:gd name="T64" fmla="*/ 44 w 145"/>
                <a:gd name="T65" fmla="*/ 78 h 292"/>
                <a:gd name="T66" fmla="*/ 32 w 145"/>
                <a:gd name="T67" fmla="*/ 90 h 292"/>
                <a:gd name="T68" fmla="*/ 24 w 145"/>
                <a:gd name="T69" fmla="*/ 101 h 292"/>
                <a:gd name="T70" fmla="*/ 16 w 145"/>
                <a:gd name="T71" fmla="*/ 112 h 292"/>
                <a:gd name="T72" fmla="*/ 8 w 145"/>
                <a:gd name="T73" fmla="*/ 123 h 292"/>
                <a:gd name="T74" fmla="*/ 4 w 145"/>
                <a:gd name="T75" fmla="*/ 134 h 292"/>
                <a:gd name="T76" fmla="*/ 0 w 145"/>
                <a:gd name="T77" fmla="*/ 146 h 292"/>
                <a:gd name="T78" fmla="*/ 0 w 145"/>
                <a:gd name="T79" fmla="*/ 157 h 292"/>
                <a:gd name="T80" fmla="*/ 0 w 145"/>
                <a:gd name="T81" fmla="*/ 168 h 292"/>
                <a:gd name="T82" fmla="*/ 0 w 145"/>
                <a:gd name="T83" fmla="*/ 179 h 292"/>
                <a:gd name="T84" fmla="*/ 0 w 145"/>
                <a:gd name="T85" fmla="*/ 190 h 292"/>
                <a:gd name="T86" fmla="*/ 4 w 145"/>
                <a:gd name="T87" fmla="*/ 201 h 292"/>
                <a:gd name="T88" fmla="*/ 4 w 145"/>
                <a:gd name="T89" fmla="*/ 213 h 292"/>
                <a:gd name="T90" fmla="*/ 4 w 145"/>
                <a:gd name="T91" fmla="*/ 224 h 292"/>
                <a:gd name="T92" fmla="*/ 8 w 145"/>
                <a:gd name="T93" fmla="*/ 235 h 292"/>
                <a:gd name="T94" fmla="*/ 12 w 145"/>
                <a:gd name="T95" fmla="*/ 246 h 292"/>
                <a:gd name="T96" fmla="*/ 12 w 145"/>
                <a:gd name="T97" fmla="*/ 257 h 292"/>
                <a:gd name="T98" fmla="*/ 16 w 145"/>
                <a:gd name="T99" fmla="*/ 269 h 292"/>
                <a:gd name="T100" fmla="*/ 24 w 145"/>
                <a:gd name="T101" fmla="*/ 280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45"/>
                <a:gd name="T154" fmla="*/ 0 h 292"/>
                <a:gd name="T155" fmla="*/ 145 w 145"/>
                <a:gd name="T156" fmla="*/ 292 h 29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45" h="292">
                  <a:moveTo>
                    <a:pt x="24" y="291"/>
                  </a:moveTo>
                  <a:lnTo>
                    <a:pt x="24" y="285"/>
                  </a:lnTo>
                  <a:lnTo>
                    <a:pt x="24" y="280"/>
                  </a:lnTo>
                  <a:lnTo>
                    <a:pt x="28" y="274"/>
                  </a:lnTo>
                  <a:lnTo>
                    <a:pt x="36" y="266"/>
                  </a:lnTo>
                  <a:lnTo>
                    <a:pt x="44" y="263"/>
                  </a:lnTo>
                  <a:lnTo>
                    <a:pt x="52" y="257"/>
                  </a:lnTo>
                  <a:lnTo>
                    <a:pt x="60" y="249"/>
                  </a:lnTo>
                  <a:lnTo>
                    <a:pt x="68" y="243"/>
                  </a:lnTo>
                  <a:lnTo>
                    <a:pt x="72" y="238"/>
                  </a:lnTo>
                  <a:lnTo>
                    <a:pt x="80" y="235"/>
                  </a:lnTo>
                  <a:lnTo>
                    <a:pt x="84" y="229"/>
                  </a:lnTo>
                  <a:lnTo>
                    <a:pt x="88" y="224"/>
                  </a:lnTo>
                  <a:lnTo>
                    <a:pt x="96" y="221"/>
                  </a:lnTo>
                  <a:lnTo>
                    <a:pt x="104" y="215"/>
                  </a:lnTo>
                  <a:lnTo>
                    <a:pt x="108" y="210"/>
                  </a:lnTo>
                  <a:lnTo>
                    <a:pt x="116" y="207"/>
                  </a:lnTo>
                  <a:lnTo>
                    <a:pt x="120" y="201"/>
                  </a:lnTo>
                  <a:lnTo>
                    <a:pt x="124" y="196"/>
                  </a:lnTo>
                  <a:lnTo>
                    <a:pt x="128" y="190"/>
                  </a:lnTo>
                  <a:lnTo>
                    <a:pt x="132" y="185"/>
                  </a:lnTo>
                  <a:lnTo>
                    <a:pt x="132" y="179"/>
                  </a:lnTo>
                  <a:lnTo>
                    <a:pt x="136" y="173"/>
                  </a:lnTo>
                  <a:lnTo>
                    <a:pt x="140" y="168"/>
                  </a:lnTo>
                  <a:lnTo>
                    <a:pt x="140" y="162"/>
                  </a:lnTo>
                  <a:lnTo>
                    <a:pt x="144" y="157"/>
                  </a:lnTo>
                  <a:lnTo>
                    <a:pt x="144" y="151"/>
                  </a:lnTo>
                  <a:lnTo>
                    <a:pt x="140" y="146"/>
                  </a:lnTo>
                  <a:lnTo>
                    <a:pt x="136" y="140"/>
                  </a:lnTo>
                  <a:lnTo>
                    <a:pt x="136" y="134"/>
                  </a:lnTo>
                  <a:lnTo>
                    <a:pt x="132" y="126"/>
                  </a:lnTo>
                  <a:lnTo>
                    <a:pt x="128" y="120"/>
                  </a:lnTo>
                  <a:lnTo>
                    <a:pt x="128" y="115"/>
                  </a:lnTo>
                  <a:lnTo>
                    <a:pt x="124" y="109"/>
                  </a:lnTo>
                  <a:lnTo>
                    <a:pt x="124" y="101"/>
                  </a:lnTo>
                  <a:lnTo>
                    <a:pt x="120" y="92"/>
                  </a:lnTo>
                  <a:lnTo>
                    <a:pt x="116" y="87"/>
                  </a:lnTo>
                  <a:lnTo>
                    <a:pt x="116" y="78"/>
                  </a:lnTo>
                  <a:lnTo>
                    <a:pt x="112" y="73"/>
                  </a:lnTo>
                  <a:lnTo>
                    <a:pt x="108" y="67"/>
                  </a:lnTo>
                  <a:lnTo>
                    <a:pt x="104" y="62"/>
                  </a:lnTo>
                  <a:lnTo>
                    <a:pt x="104" y="56"/>
                  </a:lnTo>
                  <a:lnTo>
                    <a:pt x="100" y="50"/>
                  </a:lnTo>
                  <a:lnTo>
                    <a:pt x="100" y="45"/>
                  </a:lnTo>
                  <a:lnTo>
                    <a:pt x="96" y="39"/>
                  </a:lnTo>
                  <a:lnTo>
                    <a:pt x="96" y="34"/>
                  </a:lnTo>
                  <a:lnTo>
                    <a:pt x="92" y="28"/>
                  </a:lnTo>
                  <a:lnTo>
                    <a:pt x="92" y="22"/>
                  </a:lnTo>
                  <a:lnTo>
                    <a:pt x="88" y="17"/>
                  </a:lnTo>
                  <a:lnTo>
                    <a:pt x="84" y="11"/>
                  </a:lnTo>
                  <a:lnTo>
                    <a:pt x="80" y="6"/>
                  </a:lnTo>
                  <a:lnTo>
                    <a:pt x="80" y="0"/>
                  </a:lnTo>
                  <a:lnTo>
                    <a:pt x="76" y="6"/>
                  </a:lnTo>
                  <a:lnTo>
                    <a:pt x="76" y="11"/>
                  </a:lnTo>
                  <a:lnTo>
                    <a:pt x="76" y="17"/>
                  </a:lnTo>
                  <a:lnTo>
                    <a:pt x="76" y="22"/>
                  </a:lnTo>
                  <a:lnTo>
                    <a:pt x="76" y="28"/>
                  </a:lnTo>
                  <a:lnTo>
                    <a:pt x="76" y="34"/>
                  </a:lnTo>
                  <a:lnTo>
                    <a:pt x="76" y="39"/>
                  </a:lnTo>
                  <a:lnTo>
                    <a:pt x="72" y="45"/>
                  </a:lnTo>
                  <a:lnTo>
                    <a:pt x="68" y="50"/>
                  </a:lnTo>
                  <a:lnTo>
                    <a:pt x="64" y="56"/>
                  </a:lnTo>
                  <a:lnTo>
                    <a:pt x="60" y="62"/>
                  </a:lnTo>
                  <a:lnTo>
                    <a:pt x="56" y="67"/>
                  </a:lnTo>
                  <a:lnTo>
                    <a:pt x="52" y="73"/>
                  </a:lnTo>
                  <a:lnTo>
                    <a:pt x="44" y="78"/>
                  </a:lnTo>
                  <a:lnTo>
                    <a:pt x="40" y="84"/>
                  </a:lnTo>
                  <a:lnTo>
                    <a:pt x="32" y="90"/>
                  </a:lnTo>
                  <a:lnTo>
                    <a:pt x="28" y="95"/>
                  </a:lnTo>
                  <a:lnTo>
                    <a:pt x="24" y="101"/>
                  </a:lnTo>
                  <a:lnTo>
                    <a:pt x="20" y="106"/>
                  </a:lnTo>
                  <a:lnTo>
                    <a:pt x="16" y="112"/>
                  </a:lnTo>
                  <a:lnTo>
                    <a:pt x="12" y="118"/>
                  </a:lnTo>
                  <a:lnTo>
                    <a:pt x="8" y="123"/>
                  </a:lnTo>
                  <a:lnTo>
                    <a:pt x="4" y="129"/>
                  </a:lnTo>
                  <a:lnTo>
                    <a:pt x="4" y="134"/>
                  </a:lnTo>
                  <a:lnTo>
                    <a:pt x="0" y="140"/>
                  </a:lnTo>
                  <a:lnTo>
                    <a:pt x="0" y="146"/>
                  </a:lnTo>
                  <a:lnTo>
                    <a:pt x="0" y="151"/>
                  </a:lnTo>
                  <a:lnTo>
                    <a:pt x="0" y="157"/>
                  </a:lnTo>
                  <a:lnTo>
                    <a:pt x="0" y="162"/>
                  </a:lnTo>
                  <a:lnTo>
                    <a:pt x="0" y="168"/>
                  </a:lnTo>
                  <a:lnTo>
                    <a:pt x="0" y="173"/>
                  </a:lnTo>
                  <a:lnTo>
                    <a:pt x="0" y="179"/>
                  </a:lnTo>
                  <a:lnTo>
                    <a:pt x="0" y="185"/>
                  </a:lnTo>
                  <a:lnTo>
                    <a:pt x="0" y="190"/>
                  </a:lnTo>
                  <a:lnTo>
                    <a:pt x="0" y="196"/>
                  </a:lnTo>
                  <a:lnTo>
                    <a:pt x="4" y="201"/>
                  </a:lnTo>
                  <a:lnTo>
                    <a:pt x="4" y="207"/>
                  </a:lnTo>
                  <a:lnTo>
                    <a:pt x="4" y="213"/>
                  </a:lnTo>
                  <a:lnTo>
                    <a:pt x="4" y="218"/>
                  </a:lnTo>
                  <a:lnTo>
                    <a:pt x="4" y="224"/>
                  </a:lnTo>
                  <a:lnTo>
                    <a:pt x="4" y="229"/>
                  </a:lnTo>
                  <a:lnTo>
                    <a:pt x="8" y="235"/>
                  </a:lnTo>
                  <a:lnTo>
                    <a:pt x="8" y="241"/>
                  </a:lnTo>
                  <a:lnTo>
                    <a:pt x="12" y="246"/>
                  </a:lnTo>
                  <a:lnTo>
                    <a:pt x="12" y="252"/>
                  </a:lnTo>
                  <a:lnTo>
                    <a:pt x="12" y="257"/>
                  </a:lnTo>
                  <a:lnTo>
                    <a:pt x="12" y="263"/>
                  </a:lnTo>
                  <a:lnTo>
                    <a:pt x="16" y="269"/>
                  </a:lnTo>
                  <a:lnTo>
                    <a:pt x="20" y="274"/>
                  </a:lnTo>
                  <a:lnTo>
                    <a:pt x="24" y="280"/>
                  </a:lnTo>
                  <a:lnTo>
                    <a:pt x="24" y="285"/>
                  </a:lnTo>
                </a:path>
              </a:pathLst>
            </a:custGeom>
            <a:solidFill>
              <a:srgbClr val="FF5008"/>
            </a:solidFill>
            <a:ln w="25400" cap="rnd">
              <a:solidFill>
                <a:srgbClr val="FE9B03"/>
              </a:solidFill>
              <a:round/>
              <a:headEnd/>
              <a:tailEnd/>
            </a:ln>
          </p:spPr>
          <p:txBody>
            <a:bodyPr/>
            <a:lstStyle/>
            <a:p>
              <a:pPr algn="r" eaLnBrk="0" hangingPunct="0"/>
              <a:endParaRPr lang="en-US" sz="4400" b="1" dirty="0">
                <a:solidFill>
                  <a:srgbClr val="0000FF"/>
                </a:solidFill>
                <a:latin typeface="Arial" panose="020B0604020202020204" pitchFamily="34" charset="0"/>
              </a:endParaRPr>
            </a:p>
          </p:txBody>
        </p:sp>
        <p:sp>
          <p:nvSpPr>
            <p:cNvPr id="26008" name="Freeform 254">
              <a:extLst>
                <a:ext uri="{FF2B5EF4-FFF2-40B4-BE49-F238E27FC236}">
                  <a16:creationId xmlns:a16="http://schemas.microsoft.com/office/drawing/2014/main" id="{FE9B0564-4AD9-2979-FA0E-0EA4781E6658}"/>
                </a:ext>
              </a:extLst>
            </p:cNvPr>
            <p:cNvSpPr>
              <a:spLocks/>
            </p:cNvSpPr>
            <p:nvPr/>
          </p:nvSpPr>
          <p:spPr bwMode="auto">
            <a:xfrm>
              <a:off x="2201" y="1586"/>
              <a:ext cx="232" cy="313"/>
            </a:xfrm>
            <a:custGeom>
              <a:avLst/>
              <a:gdLst>
                <a:gd name="T0" fmla="*/ 94 w 232"/>
                <a:gd name="T1" fmla="*/ 306 h 313"/>
                <a:gd name="T2" fmla="*/ 98 w 232"/>
                <a:gd name="T3" fmla="*/ 294 h 313"/>
                <a:gd name="T4" fmla="*/ 117 w 232"/>
                <a:gd name="T5" fmla="*/ 282 h 313"/>
                <a:gd name="T6" fmla="*/ 135 w 232"/>
                <a:gd name="T7" fmla="*/ 267 h 313"/>
                <a:gd name="T8" fmla="*/ 149 w 232"/>
                <a:gd name="T9" fmla="*/ 255 h 313"/>
                <a:gd name="T10" fmla="*/ 162 w 232"/>
                <a:gd name="T11" fmla="*/ 246 h 313"/>
                <a:gd name="T12" fmla="*/ 177 w 232"/>
                <a:gd name="T13" fmla="*/ 237 h 313"/>
                <a:gd name="T14" fmla="*/ 190 w 232"/>
                <a:gd name="T15" fmla="*/ 225 h 313"/>
                <a:gd name="T16" fmla="*/ 203 w 232"/>
                <a:gd name="T17" fmla="*/ 216 h 313"/>
                <a:gd name="T18" fmla="*/ 213 w 232"/>
                <a:gd name="T19" fmla="*/ 204 h 313"/>
                <a:gd name="T20" fmla="*/ 218 w 232"/>
                <a:gd name="T21" fmla="*/ 192 h 313"/>
                <a:gd name="T22" fmla="*/ 226 w 232"/>
                <a:gd name="T23" fmla="*/ 180 h 313"/>
                <a:gd name="T24" fmla="*/ 231 w 232"/>
                <a:gd name="T25" fmla="*/ 168 h 313"/>
                <a:gd name="T26" fmla="*/ 226 w 232"/>
                <a:gd name="T27" fmla="*/ 156 h 313"/>
                <a:gd name="T28" fmla="*/ 221 w 232"/>
                <a:gd name="T29" fmla="*/ 144 h 313"/>
                <a:gd name="T30" fmla="*/ 213 w 232"/>
                <a:gd name="T31" fmla="*/ 129 h 313"/>
                <a:gd name="T32" fmla="*/ 208 w 232"/>
                <a:gd name="T33" fmla="*/ 118 h 313"/>
                <a:gd name="T34" fmla="*/ 203 w 232"/>
                <a:gd name="T35" fmla="*/ 99 h 313"/>
                <a:gd name="T36" fmla="*/ 200 w 232"/>
                <a:gd name="T37" fmla="*/ 84 h 313"/>
                <a:gd name="T38" fmla="*/ 190 w 232"/>
                <a:gd name="T39" fmla="*/ 72 h 313"/>
                <a:gd name="T40" fmla="*/ 185 w 232"/>
                <a:gd name="T41" fmla="*/ 60 h 313"/>
                <a:gd name="T42" fmla="*/ 180 w 232"/>
                <a:gd name="T43" fmla="*/ 48 h 313"/>
                <a:gd name="T44" fmla="*/ 181 w 232"/>
                <a:gd name="T45" fmla="*/ 100 h 313"/>
                <a:gd name="T46" fmla="*/ 172 w 232"/>
                <a:gd name="T47" fmla="*/ 24 h 313"/>
                <a:gd name="T48" fmla="*/ 162 w 232"/>
                <a:gd name="T49" fmla="*/ 12 h 313"/>
                <a:gd name="T50" fmla="*/ 158 w 232"/>
                <a:gd name="T51" fmla="*/ 0 h 313"/>
                <a:gd name="T52" fmla="*/ 154 w 232"/>
                <a:gd name="T53" fmla="*/ 12 h 313"/>
                <a:gd name="T54" fmla="*/ 154 w 232"/>
                <a:gd name="T55" fmla="*/ 24 h 313"/>
                <a:gd name="T56" fmla="*/ 154 w 232"/>
                <a:gd name="T57" fmla="*/ 36 h 313"/>
                <a:gd name="T58" fmla="*/ 149 w 232"/>
                <a:gd name="T59" fmla="*/ 48 h 313"/>
                <a:gd name="T60" fmla="*/ 139 w 232"/>
                <a:gd name="T61" fmla="*/ 60 h 313"/>
                <a:gd name="T62" fmla="*/ 131 w 232"/>
                <a:gd name="T63" fmla="*/ 72 h 313"/>
                <a:gd name="T64" fmla="*/ 117 w 232"/>
                <a:gd name="T65" fmla="*/ 84 h 313"/>
                <a:gd name="T66" fmla="*/ 103 w 232"/>
                <a:gd name="T67" fmla="*/ 96 h 313"/>
                <a:gd name="T68" fmla="*/ 94 w 232"/>
                <a:gd name="T69" fmla="*/ 108 h 313"/>
                <a:gd name="T70" fmla="*/ 85 w 232"/>
                <a:gd name="T71" fmla="*/ 120 h 313"/>
                <a:gd name="T72" fmla="*/ 76 w 232"/>
                <a:gd name="T73" fmla="*/ 132 h 313"/>
                <a:gd name="T74" fmla="*/ 71 w 232"/>
                <a:gd name="T75" fmla="*/ 144 h 313"/>
                <a:gd name="T76" fmla="*/ 67 w 232"/>
                <a:gd name="T77" fmla="*/ 156 h 313"/>
                <a:gd name="T78" fmla="*/ 67 w 232"/>
                <a:gd name="T79" fmla="*/ 168 h 313"/>
                <a:gd name="T80" fmla="*/ 67 w 232"/>
                <a:gd name="T81" fmla="*/ 180 h 313"/>
                <a:gd name="T82" fmla="*/ 67 w 232"/>
                <a:gd name="T83" fmla="*/ 192 h 313"/>
                <a:gd name="T84" fmla="*/ 67 w 232"/>
                <a:gd name="T85" fmla="*/ 204 h 313"/>
                <a:gd name="T86" fmla="*/ 71 w 232"/>
                <a:gd name="T87" fmla="*/ 216 h 313"/>
                <a:gd name="T88" fmla="*/ 71 w 232"/>
                <a:gd name="T89" fmla="*/ 228 h 313"/>
                <a:gd name="T90" fmla="*/ 71 w 232"/>
                <a:gd name="T91" fmla="*/ 240 h 313"/>
                <a:gd name="T92" fmla="*/ 76 w 232"/>
                <a:gd name="T93" fmla="*/ 252 h 313"/>
                <a:gd name="T94" fmla="*/ 80 w 232"/>
                <a:gd name="T95" fmla="*/ 264 h 313"/>
                <a:gd name="T96" fmla="*/ 80 w 232"/>
                <a:gd name="T97" fmla="*/ 276 h 313"/>
                <a:gd name="T98" fmla="*/ 85 w 232"/>
                <a:gd name="T99" fmla="*/ 288 h 313"/>
                <a:gd name="T100" fmla="*/ 94 w 232"/>
                <a:gd name="T101" fmla="*/ 300 h 31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232"/>
                <a:gd name="T154" fmla="*/ 0 h 313"/>
                <a:gd name="T155" fmla="*/ 232 w 232"/>
                <a:gd name="T156" fmla="*/ 313 h 313"/>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232" h="313">
                  <a:moveTo>
                    <a:pt x="94" y="312"/>
                  </a:moveTo>
                  <a:lnTo>
                    <a:pt x="94" y="306"/>
                  </a:lnTo>
                  <a:lnTo>
                    <a:pt x="94" y="300"/>
                  </a:lnTo>
                  <a:lnTo>
                    <a:pt x="98" y="294"/>
                  </a:lnTo>
                  <a:lnTo>
                    <a:pt x="108" y="285"/>
                  </a:lnTo>
                  <a:lnTo>
                    <a:pt x="117" y="282"/>
                  </a:lnTo>
                  <a:lnTo>
                    <a:pt x="0" y="276"/>
                  </a:lnTo>
                  <a:lnTo>
                    <a:pt x="135" y="267"/>
                  </a:lnTo>
                  <a:lnTo>
                    <a:pt x="144" y="261"/>
                  </a:lnTo>
                  <a:lnTo>
                    <a:pt x="149" y="255"/>
                  </a:lnTo>
                  <a:lnTo>
                    <a:pt x="158" y="252"/>
                  </a:lnTo>
                  <a:lnTo>
                    <a:pt x="162" y="246"/>
                  </a:lnTo>
                  <a:lnTo>
                    <a:pt x="167" y="240"/>
                  </a:lnTo>
                  <a:lnTo>
                    <a:pt x="177" y="237"/>
                  </a:lnTo>
                  <a:lnTo>
                    <a:pt x="185" y="231"/>
                  </a:lnTo>
                  <a:lnTo>
                    <a:pt x="190" y="225"/>
                  </a:lnTo>
                  <a:lnTo>
                    <a:pt x="200" y="222"/>
                  </a:lnTo>
                  <a:lnTo>
                    <a:pt x="203" y="216"/>
                  </a:lnTo>
                  <a:lnTo>
                    <a:pt x="208" y="210"/>
                  </a:lnTo>
                  <a:lnTo>
                    <a:pt x="213" y="204"/>
                  </a:lnTo>
                  <a:lnTo>
                    <a:pt x="218" y="198"/>
                  </a:lnTo>
                  <a:lnTo>
                    <a:pt x="218" y="192"/>
                  </a:lnTo>
                  <a:lnTo>
                    <a:pt x="221" y="186"/>
                  </a:lnTo>
                  <a:lnTo>
                    <a:pt x="226" y="180"/>
                  </a:lnTo>
                  <a:lnTo>
                    <a:pt x="226" y="174"/>
                  </a:lnTo>
                  <a:lnTo>
                    <a:pt x="231" y="168"/>
                  </a:lnTo>
                  <a:lnTo>
                    <a:pt x="231" y="162"/>
                  </a:lnTo>
                  <a:lnTo>
                    <a:pt x="226" y="156"/>
                  </a:lnTo>
                  <a:lnTo>
                    <a:pt x="221" y="150"/>
                  </a:lnTo>
                  <a:lnTo>
                    <a:pt x="221" y="144"/>
                  </a:lnTo>
                  <a:lnTo>
                    <a:pt x="218" y="135"/>
                  </a:lnTo>
                  <a:lnTo>
                    <a:pt x="213" y="129"/>
                  </a:lnTo>
                  <a:lnTo>
                    <a:pt x="213" y="123"/>
                  </a:lnTo>
                  <a:lnTo>
                    <a:pt x="208" y="118"/>
                  </a:lnTo>
                  <a:lnTo>
                    <a:pt x="208" y="108"/>
                  </a:lnTo>
                  <a:lnTo>
                    <a:pt x="203" y="99"/>
                  </a:lnTo>
                  <a:lnTo>
                    <a:pt x="200" y="93"/>
                  </a:lnTo>
                  <a:lnTo>
                    <a:pt x="200" y="84"/>
                  </a:lnTo>
                  <a:lnTo>
                    <a:pt x="195" y="78"/>
                  </a:lnTo>
                  <a:lnTo>
                    <a:pt x="190" y="72"/>
                  </a:lnTo>
                  <a:lnTo>
                    <a:pt x="185" y="66"/>
                  </a:lnTo>
                  <a:lnTo>
                    <a:pt x="185" y="60"/>
                  </a:lnTo>
                  <a:lnTo>
                    <a:pt x="180" y="54"/>
                  </a:lnTo>
                  <a:lnTo>
                    <a:pt x="180" y="48"/>
                  </a:lnTo>
                  <a:lnTo>
                    <a:pt x="177" y="42"/>
                  </a:lnTo>
                  <a:lnTo>
                    <a:pt x="181" y="100"/>
                  </a:lnTo>
                  <a:lnTo>
                    <a:pt x="172" y="30"/>
                  </a:lnTo>
                  <a:lnTo>
                    <a:pt x="172" y="24"/>
                  </a:lnTo>
                  <a:lnTo>
                    <a:pt x="167" y="18"/>
                  </a:lnTo>
                  <a:lnTo>
                    <a:pt x="162" y="12"/>
                  </a:lnTo>
                  <a:lnTo>
                    <a:pt x="158" y="6"/>
                  </a:lnTo>
                  <a:lnTo>
                    <a:pt x="158" y="0"/>
                  </a:lnTo>
                  <a:lnTo>
                    <a:pt x="100" y="122"/>
                  </a:lnTo>
                  <a:lnTo>
                    <a:pt x="154" y="12"/>
                  </a:lnTo>
                  <a:lnTo>
                    <a:pt x="154" y="18"/>
                  </a:lnTo>
                  <a:lnTo>
                    <a:pt x="154" y="24"/>
                  </a:lnTo>
                  <a:lnTo>
                    <a:pt x="154" y="30"/>
                  </a:lnTo>
                  <a:lnTo>
                    <a:pt x="154" y="36"/>
                  </a:lnTo>
                  <a:lnTo>
                    <a:pt x="154" y="42"/>
                  </a:lnTo>
                  <a:lnTo>
                    <a:pt x="149" y="48"/>
                  </a:lnTo>
                  <a:lnTo>
                    <a:pt x="144" y="54"/>
                  </a:lnTo>
                  <a:lnTo>
                    <a:pt x="139" y="60"/>
                  </a:lnTo>
                  <a:lnTo>
                    <a:pt x="135" y="66"/>
                  </a:lnTo>
                  <a:lnTo>
                    <a:pt x="131" y="72"/>
                  </a:lnTo>
                  <a:lnTo>
                    <a:pt x="126" y="78"/>
                  </a:lnTo>
                  <a:lnTo>
                    <a:pt x="117" y="84"/>
                  </a:lnTo>
                  <a:lnTo>
                    <a:pt x="112" y="90"/>
                  </a:lnTo>
                  <a:lnTo>
                    <a:pt x="103" y="96"/>
                  </a:lnTo>
                  <a:lnTo>
                    <a:pt x="98" y="102"/>
                  </a:lnTo>
                  <a:lnTo>
                    <a:pt x="94" y="108"/>
                  </a:lnTo>
                  <a:lnTo>
                    <a:pt x="89" y="114"/>
                  </a:lnTo>
                  <a:lnTo>
                    <a:pt x="85" y="120"/>
                  </a:lnTo>
                  <a:lnTo>
                    <a:pt x="80" y="126"/>
                  </a:lnTo>
                  <a:lnTo>
                    <a:pt x="76" y="132"/>
                  </a:lnTo>
                  <a:lnTo>
                    <a:pt x="71" y="138"/>
                  </a:lnTo>
                  <a:lnTo>
                    <a:pt x="71" y="144"/>
                  </a:lnTo>
                  <a:lnTo>
                    <a:pt x="67" y="150"/>
                  </a:lnTo>
                  <a:lnTo>
                    <a:pt x="67" y="156"/>
                  </a:lnTo>
                  <a:lnTo>
                    <a:pt x="67" y="162"/>
                  </a:lnTo>
                  <a:lnTo>
                    <a:pt x="67" y="168"/>
                  </a:lnTo>
                  <a:lnTo>
                    <a:pt x="67" y="174"/>
                  </a:lnTo>
                  <a:lnTo>
                    <a:pt x="67" y="180"/>
                  </a:lnTo>
                  <a:lnTo>
                    <a:pt x="67" y="186"/>
                  </a:lnTo>
                  <a:lnTo>
                    <a:pt x="67" y="192"/>
                  </a:lnTo>
                  <a:lnTo>
                    <a:pt x="67" y="198"/>
                  </a:lnTo>
                  <a:lnTo>
                    <a:pt x="67" y="204"/>
                  </a:lnTo>
                  <a:lnTo>
                    <a:pt x="67" y="210"/>
                  </a:lnTo>
                  <a:lnTo>
                    <a:pt x="71" y="216"/>
                  </a:lnTo>
                  <a:lnTo>
                    <a:pt x="71" y="222"/>
                  </a:lnTo>
                  <a:lnTo>
                    <a:pt x="71" y="228"/>
                  </a:lnTo>
                  <a:lnTo>
                    <a:pt x="71" y="234"/>
                  </a:lnTo>
                  <a:lnTo>
                    <a:pt x="71" y="240"/>
                  </a:lnTo>
                  <a:lnTo>
                    <a:pt x="71" y="246"/>
                  </a:lnTo>
                  <a:lnTo>
                    <a:pt x="76" y="252"/>
                  </a:lnTo>
                  <a:lnTo>
                    <a:pt x="76" y="258"/>
                  </a:lnTo>
                  <a:lnTo>
                    <a:pt x="80" y="264"/>
                  </a:lnTo>
                  <a:lnTo>
                    <a:pt x="80" y="270"/>
                  </a:lnTo>
                  <a:lnTo>
                    <a:pt x="80" y="276"/>
                  </a:lnTo>
                  <a:lnTo>
                    <a:pt x="80" y="282"/>
                  </a:lnTo>
                  <a:lnTo>
                    <a:pt x="85" y="288"/>
                  </a:lnTo>
                  <a:lnTo>
                    <a:pt x="89" y="294"/>
                  </a:lnTo>
                  <a:lnTo>
                    <a:pt x="94" y="300"/>
                  </a:lnTo>
                  <a:lnTo>
                    <a:pt x="94" y="306"/>
                  </a:lnTo>
                </a:path>
              </a:pathLst>
            </a:custGeom>
            <a:solidFill>
              <a:srgbClr val="FF6600"/>
            </a:solidFill>
            <a:ln w="25400" cap="rnd">
              <a:solidFill>
                <a:srgbClr val="FAFD00"/>
              </a:solidFill>
              <a:round/>
              <a:headEnd/>
              <a:tailEnd/>
            </a:ln>
          </p:spPr>
          <p:txBody>
            <a:bodyPr/>
            <a:lstStyle/>
            <a:p>
              <a:pPr algn="r" eaLnBrk="0" hangingPunct="0"/>
              <a:endParaRPr lang="en-US" sz="4400" b="1" dirty="0">
                <a:solidFill>
                  <a:srgbClr val="0000FF"/>
                </a:solidFill>
                <a:latin typeface="Arial" panose="020B0604020202020204" pitchFamily="34" charset="0"/>
              </a:endParaRPr>
            </a:p>
          </p:txBody>
        </p:sp>
        <p:sp>
          <p:nvSpPr>
            <p:cNvPr id="26012" name="Freeform 255">
              <a:extLst>
                <a:ext uri="{FF2B5EF4-FFF2-40B4-BE49-F238E27FC236}">
                  <a16:creationId xmlns:a16="http://schemas.microsoft.com/office/drawing/2014/main" id="{9E3CFC68-907F-479E-FC0E-51EF8E8748AA}"/>
                </a:ext>
              </a:extLst>
            </p:cNvPr>
            <p:cNvSpPr>
              <a:spLocks/>
            </p:cNvSpPr>
            <p:nvPr/>
          </p:nvSpPr>
          <p:spPr bwMode="auto">
            <a:xfrm>
              <a:off x="2280" y="1681"/>
              <a:ext cx="189" cy="291"/>
            </a:xfrm>
            <a:custGeom>
              <a:avLst/>
              <a:gdLst>
                <a:gd name="T0" fmla="*/ 31 w 189"/>
                <a:gd name="T1" fmla="*/ 284 h 291"/>
                <a:gd name="T2" fmla="*/ 37 w 189"/>
                <a:gd name="T3" fmla="*/ 273 h 291"/>
                <a:gd name="T4" fmla="*/ 57 w 189"/>
                <a:gd name="T5" fmla="*/ 262 h 291"/>
                <a:gd name="T6" fmla="*/ 78 w 189"/>
                <a:gd name="T7" fmla="*/ 248 h 291"/>
                <a:gd name="T8" fmla="*/ 94 w 189"/>
                <a:gd name="T9" fmla="*/ 237 h 291"/>
                <a:gd name="T10" fmla="*/ 110 w 189"/>
                <a:gd name="T11" fmla="*/ 229 h 291"/>
                <a:gd name="T12" fmla="*/ 125 w 189"/>
                <a:gd name="T13" fmla="*/ 220 h 291"/>
                <a:gd name="T14" fmla="*/ 141 w 189"/>
                <a:gd name="T15" fmla="*/ 209 h 291"/>
                <a:gd name="T16" fmla="*/ 157 w 189"/>
                <a:gd name="T17" fmla="*/ 201 h 291"/>
                <a:gd name="T18" fmla="*/ 167 w 189"/>
                <a:gd name="T19" fmla="*/ 190 h 291"/>
                <a:gd name="T20" fmla="*/ 172 w 189"/>
                <a:gd name="T21" fmla="*/ 178 h 291"/>
                <a:gd name="T22" fmla="*/ 183 w 189"/>
                <a:gd name="T23" fmla="*/ 167 h 291"/>
                <a:gd name="T24" fmla="*/ 188 w 189"/>
                <a:gd name="T25" fmla="*/ 156 h 291"/>
                <a:gd name="T26" fmla="*/ 183 w 189"/>
                <a:gd name="T27" fmla="*/ 145 h 291"/>
                <a:gd name="T28" fmla="*/ 178 w 189"/>
                <a:gd name="T29" fmla="*/ 134 h 291"/>
                <a:gd name="T30" fmla="*/ 167 w 189"/>
                <a:gd name="T31" fmla="*/ 120 h 291"/>
                <a:gd name="T32" fmla="*/ 162 w 189"/>
                <a:gd name="T33" fmla="*/ 109 h 291"/>
                <a:gd name="T34" fmla="*/ 157 w 189"/>
                <a:gd name="T35" fmla="*/ 92 h 291"/>
                <a:gd name="T36" fmla="*/ 151 w 189"/>
                <a:gd name="T37" fmla="*/ 78 h 291"/>
                <a:gd name="T38" fmla="*/ 141 w 189"/>
                <a:gd name="T39" fmla="*/ 67 h 291"/>
                <a:gd name="T40" fmla="*/ 136 w 189"/>
                <a:gd name="T41" fmla="*/ 56 h 291"/>
                <a:gd name="T42" fmla="*/ 131 w 189"/>
                <a:gd name="T43" fmla="*/ 45 h 291"/>
                <a:gd name="T44" fmla="*/ 125 w 189"/>
                <a:gd name="T45" fmla="*/ 33 h 291"/>
                <a:gd name="T46" fmla="*/ 120 w 189"/>
                <a:gd name="T47" fmla="*/ 22 h 291"/>
                <a:gd name="T48" fmla="*/ 110 w 189"/>
                <a:gd name="T49" fmla="*/ 11 h 291"/>
                <a:gd name="T50" fmla="*/ 104 w 189"/>
                <a:gd name="T51" fmla="*/ 0 h 291"/>
                <a:gd name="T52" fmla="*/ 99 w 189"/>
                <a:gd name="T53" fmla="*/ 11 h 291"/>
                <a:gd name="T54" fmla="*/ 99 w 189"/>
                <a:gd name="T55" fmla="*/ 22 h 291"/>
                <a:gd name="T56" fmla="*/ 99 w 189"/>
                <a:gd name="T57" fmla="*/ 33 h 291"/>
                <a:gd name="T58" fmla="*/ 94 w 189"/>
                <a:gd name="T59" fmla="*/ 45 h 291"/>
                <a:gd name="T60" fmla="*/ 84 w 189"/>
                <a:gd name="T61" fmla="*/ 56 h 291"/>
                <a:gd name="T62" fmla="*/ 73 w 189"/>
                <a:gd name="T63" fmla="*/ 67 h 291"/>
                <a:gd name="T64" fmla="*/ 57 w 189"/>
                <a:gd name="T65" fmla="*/ 78 h 291"/>
                <a:gd name="T66" fmla="*/ 42 w 189"/>
                <a:gd name="T67" fmla="*/ 89 h 291"/>
                <a:gd name="T68" fmla="*/ 31 w 189"/>
                <a:gd name="T69" fmla="*/ 100 h 291"/>
                <a:gd name="T70" fmla="*/ 21 w 189"/>
                <a:gd name="T71" fmla="*/ 112 h 291"/>
                <a:gd name="T72" fmla="*/ 10 w 189"/>
                <a:gd name="T73" fmla="*/ 123 h 291"/>
                <a:gd name="T74" fmla="*/ 5 w 189"/>
                <a:gd name="T75" fmla="*/ 134 h 291"/>
                <a:gd name="T76" fmla="*/ 0 w 189"/>
                <a:gd name="T77" fmla="*/ 145 h 291"/>
                <a:gd name="T78" fmla="*/ 0 w 189"/>
                <a:gd name="T79" fmla="*/ 156 h 291"/>
                <a:gd name="T80" fmla="*/ 0 w 189"/>
                <a:gd name="T81" fmla="*/ 167 h 291"/>
                <a:gd name="T82" fmla="*/ 0 w 189"/>
                <a:gd name="T83" fmla="*/ 178 h 291"/>
                <a:gd name="T84" fmla="*/ 0 w 189"/>
                <a:gd name="T85" fmla="*/ 190 h 291"/>
                <a:gd name="T86" fmla="*/ 5 w 189"/>
                <a:gd name="T87" fmla="*/ 201 h 291"/>
                <a:gd name="T88" fmla="*/ 5 w 189"/>
                <a:gd name="T89" fmla="*/ 212 h 291"/>
                <a:gd name="T90" fmla="*/ 5 w 189"/>
                <a:gd name="T91" fmla="*/ 223 h 291"/>
                <a:gd name="T92" fmla="*/ 10 w 189"/>
                <a:gd name="T93" fmla="*/ 234 h 291"/>
                <a:gd name="T94" fmla="*/ 16 w 189"/>
                <a:gd name="T95" fmla="*/ 245 h 291"/>
                <a:gd name="T96" fmla="*/ 16 w 189"/>
                <a:gd name="T97" fmla="*/ 257 h 291"/>
                <a:gd name="T98" fmla="*/ 21 w 189"/>
                <a:gd name="T99" fmla="*/ 268 h 291"/>
                <a:gd name="T100" fmla="*/ 31 w 189"/>
                <a:gd name="T101" fmla="*/ 279 h 29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89"/>
                <a:gd name="T154" fmla="*/ 0 h 291"/>
                <a:gd name="T155" fmla="*/ 189 w 189"/>
                <a:gd name="T156" fmla="*/ 291 h 29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89" h="291">
                  <a:moveTo>
                    <a:pt x="31" y="290"/>
                  </a:moveTo>
                  <a:lnTo>
                    <a:pt x="31" y="284"/>
                  </a:lnTo>
                  <a:lnTo>
                    <a:pt x="31" y="279"/>
                  </a:lnTo>
                  <a:lnTo>
                    <a:pt x="37" y="273"/>
                  </a:lnTo>
                  <a:lnTo>
                    <a:pt x="47" y="265"/>
                  </a:lnTo>
                  <a:lnTo>
                    <a:pt x="57" y="262"/>
                  </a:lnTo>
                  <a:lnTo>
                    <a:pt x="68" y="257"/>
                  </a:lnTo>
                  <a:lnTo>
                    <a:pt x="78" y="248"/>
                  </a:lnTo>
                  <a:lnTo>
                    <a:pt x="89" y="243"/>
                  </a:lnTo>
                  <a:lnTo>
                    <a:pt x="94" y="237"/>
                  </a:lnTo>
                  <a:lnTo>
                    <a:pt x="104" y="234"/>
                  </a:lnTo>
                  <a:lnTo>
                    <a:pt x="110" y="229"/>
                  </a:lnTo>
                  <a:lnTo>
                    <a:pt x="115" y="223"/>
                  </a:lnTo>
                  <a:lnTo>
                    <a:pt x="125" y="220"/>
                  </a:lnTo>
                  <a:lnTo>
                    <a:pt x="136" y="215"/>
                  </a:lnTo>
                  <a:lnTo>
                    <a:pt x="141" y="209"/>
                  </a:lnTo>
                  <a:lnTo>
                    <a:pt x="151" y="206"/>
                  </a:lnTo>
                  <a:lnTo>
                    <a:pt x="157" y="201"/>
                  </a:lnTo>
                  <a:lnTo>
                    <a:pt x="162" y="195"/>
                  </a:lnTo>
                  <a:lnTo>
                    <a:pt x="167" y="190"/>
                  </a:lnTo>
                  <a:lnTo>
                    <a:pt x="172" y="184"/>
                  </a:lnTo>
                  <a:lnTo>
                    <a:pt x="172" y="178"/>
                  </a:lnTo>
                  <a:lnTo>
                    <a:pt x="178" y="173"/>
                  </a:lnTo>
                  <a:lnTo>
                    <a:pt x="183" y="167"/>
                  </a:lnTo>
                  <a:lnTo>
                    <a:pt x="183" y="162"/>
                  </a:lnTo>
                  <a:lnTo>
                    <a:pt x="188" y="156"/>
                  </a:lnTo>
                  <a:lnTo>
                    <a:pt x="188" y="151"/>
                  </a:lnTo>
                  <a:lnTo>
                    <a:pt x="183" y="145"/>
                  </a:lnTo>
                  <a:lnTo>
                    <a:pt x="178" y="139"/>
                  </a:lnTo>
                  <a:lnTo>
                    <a:pt x="178" y="134"/>
                  </a:lnTo>
                  <a:lnTo>
                    <a:pt x="172" y="125"/>
                  </a:lnTo>
                  <a:lnTo>
                    <a:pt x="167" y="120"/>
                  </a:lnTo>
                  <a:lnTo>
                    <a:pt x="167" y="114"/>
                  </a:lnTo>
                  <a:lnTo>
                    <a:pt x="162" y="109"/>
                  </a:lnTo>
                  <a:lnTo>
                    <a:pt x="162" y="100"/>
                  </a:lnTo>
                  <a:lnTo>
                    <a:pt x="157" y="92"/>
                  </a:lnTo>
                  <a:lnTo>
                    <a:pt x="151" y="86"/>
                  </a:lnTo>
                  <a:lnTo>
                    <a:pt x="151" y="78"/>
                  </a:lnTo>
                  <a:lnTo>
                    <a:pt x="146" y="73"/>
                  </a:lnTo>
                  <a:lnTo>
                    <a:pt x="141" y="67"/>
                  </a:lnTo>
                  <a:lnTo>
                    <a:pt x="136" y="61"/>
                  </a:lnTo>
                  <a:lnTo>
                    <a:pt x="136" y="56"/>
                  </a:lnTo>
                  <a:lnTo>
                    <a:pt x="131" y="50"/>
                  </a:lnTo>
                  <a:lnTo>
                    <a:pt x="131" y="45"/>
                  </a:lnTo>
                  <a:lnTo>
                    <a:pt x="125" y="39"/>
                  </a:lnTo>
                  <a:lnTo>
                    <a:pt x="125" y="33"/>
                  </a:lnTo>
                  <a:lnTo>
                    <a:pt x="120" y="28"/>
                  </a:lnTo>
                  <a:lnTo>
                    <a:pt x="120" y="22"/>
                  </a:lnTo>
                  <a:lnTo>
                    <a:pt x="115" y="17"/>
                  </a:lnTo>
                  <a:lnTo>
                    <a:pt x="110" y="11"/>
                  </a:lnTo>
                  <a:lnTo>
                    <a:pt x="104" y="6"/>
                  </a:lnTo>
                  <a:lnTo>
                    <a:pt x="104" y="0"/>
                  </a:lnTo>
                  <a:lnTo>
                    <a:pt x="99" y="6"/>
                  </a:lnTo>
                  <a:lnTo>
                    <a:pt x="99" y="11"/>
                  </a:lnTo>
                  <a:lnTo>
                    <a:pt x="99" y="17"/>
                  </a:lnTo>
                  <a:lnTo>
                    <a:pt x="99" y="22"/>
                  </a:lnTo>
                  <a:lnTo>
                    <a:pt x="99" y="28"/>
                  </a:lnTo>
                  <a:lnTo>
                    <a:pt x="99" y="33"/>
                  </a:lnTo>
                  <a:lnTo>
                    <a:pt x="99" y="39"/>
                  </a:lnTo>
                  <a:lnTo>
                    <a:pt x="94" y="45"/>
                  </a:lnTo>
                  <a:lnTo>
                    <a:pt x="89" y="50"/>
                  </a:lnTo>
                  <a:lnTo>
                    <a:pt x="84" y="56"/>
                  </a:lnTo>
                  <a:lnTo>
                    <a:pt x="78" y="61"/>
                  </a:lnTo>
                  <a:lnTo>
                    <a:pt x="73" y="67"/>
                  </a:lnTo>
                  <a:lnTo>
                    <a:pt x="68" y="73"/>
                  </a:lnTo>
                  <a:lnTo>
                    <a:pt x="57" y="78"/>
                  </a:lnTo>
                  <a:lnTo>
                    <a:pt x="52" y="84"/>
                  </a:lnTo>
                  <a:lnTo>
                    <a:pt x="42" y="89"/>
                  </a:lnTo>
                  <a:lnTo>
                    <a:pt x="37" y="95"/>
                  </a:lnTo>
                  <a:lnTo>
                    <a:pt x="31" y="100"/>
                  </a:lnTo>
                  <a:lnTo>
                    <a:pt x="26" y="106"/>
                  </a:lnTo>
                  <a:lnTo>
                    <a:pt x="21" y="112"/>
                  </a:lnTo>
                  <a:lnTo>
                    <a:pt x="16" y="117"/>
                  </a:lnTo>
                  <a:lnTo>
                    <a:pt x="10" y="123"/>
                  </a:lnTo>
                  <a:lnTo>
                    <a:pt x="5" y="128"/>
                  </a:lnTo>
                  <a:lnTo>
                    <a:pt x="5" y="134"/>
                  </a:lnTo>
                  <a:lnTo>
                    <a:pt x="0" y="139"/>
                  </a:lnTo>
                  <a:lnTo>
                    <a:pt x="0" y="145"/>
                  </a:lnTo>
                  <a:lnTo>
                    <a:pt x="0" y="151"/>
                  </a:lnTo>
                  <a:lnTo>
                    <a:pt x="0" y="156"/>
                  </a:lnTo>
                  <a:lnTo>
                    <a:pt x="0" y="162"/>
                  </a:lnTo>
                  <a:lnTo>
                    <a:pt x="0" y="167"/>
                  </a:lnTo>
                  <a:lnTo>
                    <a:pt x="0" y="173"/>
                  </a:lnTo>
                  <a:lnTo>
                    <a:pt x="0" y="178"/>
                  </a:lnTo>
                  <a:lnTo>
                    <a:pt x="0" y="184"/>
                  </a:lnTo>
                  <a:lnTo>
                    <a:pt x="0" y="190"/>
                  </a:lnTo>
                  <a:lnTo>
                    <a:pt x="0" y="195"/>
                  </a:lnTo>
                  <a:lnTo>
                    <a:pt x="5" y="201"/>
                  </a:lnTo>
                  <a:lnTo>
                    <a:pt x="5" y="206"/>
                  </a:lnTo>
                  <a:lnTo>
                    <a:pt x="5" y="212"/>
                  </a:lnTo>
                  <a:lnTo>
                    <a:pt x="5" y="218"/>
                  </a:lnTo>
                  <a:lnTo>
                    <a:pt x="5" y="223"/>
                  </a:lnTo>
                  <a:lnTo>
                    <a:pt x="5" y="229"/>
                  </a:lnTo>
                  <a:lnTo>
                    <a:pt x="10" y="234"/>
                  </a:lnTo>
                  <a:lnTo>
                    <a:pt x="10" y="240"/>
                  </a:lnTo>
                  <a:lnTo>
                    <a:pt x="16" y="245"/>
                  </a:lnTo>
                  <a:lnTo>
                    <a:pt x="16" y="251"/>
                  </a:lnTo>
                  <a:lnTo>
                    <a:pt x="16" y="257"/>
                  </a:lnTo>
                  <a:lnTo>
                    <a:pt x="16" y="262"/>
                  </a:lnTo>
                  <a:lnTo>
                    <a:pt x="21" y="268"/>
                  </a:lnTo>
                  <a:lnTo>
                    <a:pt x="26" y="273"/>
                  </a:lnTo>
                  <a:lnTo>
                    <a:pt x="31" y="279"/>
                  </a:lnTo>
                  <a:lnTo>
                    <a:pt x="31" y="284"/>
                  </a:lnTo>
                </a:path>
              </a:pathLst>
            </a:custGeom>
            <a:solidFill>
              <a:srgbClr val="FF5008"/>
            </a:solidFill>
            <a:ln w="25400" cap="rnd">
              <a:solidFill>
                <a:srgbClr val="FE9B03"/>
              </a:solidFill>
              <a:round/>
              <a:headEnd/>
              <a:tailEnd/>
            </a:ln>
          </p:spPr>
          <p:txBody>
            <a:bodyPr/>
            <a:lstStyle/>
            <a:p>
              <a:pPr algn="r" eaLnBrk="0" hangingPunct="0"/>
              <a:endParaRPr lang="en-US" sz="4400" b="1" dirty="0">
                <a:solidFill>
                  <a:srgbClr val="0000FF"/>
                </a:solidFill>
                <a:latin typeface="Arial" panose="020B0604020202020204" pitchFamily="34" charset="0"/>
              </a:endParaRPr>
            </a:p>
          </p:txBody>
        </p:sp>
        <p:sp>
          <p:nvSpPr>
            <p:cNvPr id="26016" name="Freeform 256">
              <a:extLst>
                <a:ext uri="{FF2B5EF4-FFF2-40B4-BE49-F238E27FC236}">
                  <a16:creationId xmlns:a16="http://schemas.microsoft.com/office/drawing/2014/main" id="{D30F8D79-E99B-D198-621E-4ED7C143E537}"/>
                </a:ext>
              </a:extLst>
            </p:cNvPr>
            <p:cNvSpPr>
              <a:spLocks/>
            </p:cNvSpPr>
            <p:nvPr/>
          </p:nvSpPr>
          <p:spPr bwMode="auto">
            <a:xfrm>
              <a:off x="2174" y="1633"/>
              <a:ext cx="170" cy="356"/>
            </a:xfrm>
            <a:custGeom>
              <a:avLst/>
              <a:gdLst>
                <a:gd name="T0" fmla="*/ 141 w 170"/>
                <a:gd name="T1" fmla="*/ 348 h 356"/>
                <a:gd name="T2" fmla="*/ 136 w 170"/>
                <a:gd name="T3" fmla="*/ 335 h 356"/>
                <a:gd name="T4" fmla="*/ 117 w 170"/>
                <a:gd name="T5" fmla="*/ 321 h 356"/>
                <a:gd name="T6" fmla="*/ 99 w 170"/>
                <a:gd name="T7" fmla="*/ 304 h 356"/>
                <a:gd name="T8" fmla="*/ 85 w 170"/>
                <a:gd name="T9" fmla="*/ 290 h 356"/>
                <a:gd name="T10" fmla="*/ 70 w 170"/>
                <a:gd name="T11" fmla="*/ 280 h 356"/>
                <a:gd name="T12" fmla="*/ 56 w 170"/>
                <a:gd name="T13" fmla="*/ 270 h 356"/>
                <a:gd name="T14" fmla="*/ 42 w 170"/>
                <a:gd name="T15" fmla="*/ 256 h 356"/>
                <a:gd name="T16" fmla="*/ 28 w 170"/>
                <a:gd name="T17" fmla="*/ 246 h 356"/>
                <a:gd name="T18" fmla="*/ 19 w 170"/>
                <a:gd name="T19" fmla="*/ 232 h 356"/>
                <a:gd name="T20" fmla="*/ 14 w 170"/>
                <a:gd name="T21" fmla="*/ 218 h 356"/>
                <a:gd name="T22" fmla="*/ 5 w 170"/>
                <a:gd name="T23" fmla="*/ 205 h 356"/>
                <a:gd name="T24" fmla="*/ 0 w 170"/>
                <a:gd name="T25" fmla="*/ 191 h 356"/>
                <a:gd name="T26" fmla="*/ 5 w 170"/>
                <a:gd name="T27" fmla="*/ 178 h 356"/>
                <a:gd name="T28" fmla="*/ 9 w 170"/>
                <a:gd name="T29" fmla="*/ 164 h 356"/>
                <a:gd name="T30" fmla="*/ 19 w 170"/>
                <a:gd name="T31" fmla="*/ 147 h 356"/>
                <a:gd name="T32" fmla="*/ 23 w 170"/>
                <a:gd name="T33" fmla="*/ 133 h 356"/>
                <a:gd name="T34" fmla="*/ 28 w 170"/>
                <a:gd name="T35" fmla="*/ 113 h 356"/>
                <a:gd name="T36" fmla="*/ 33 w 170"/>
                <a:gd name="T37" fmla="*/ 96 h 356"/>
                <a:gd name="T38" fmla="*/ 42 w 170"/>
                <a:gd name="T39" fmla="*/ 82 h 356"/>
                <a:gd name="T40" fmla="*/ 47 w 170"/>
                <a:gd name="T41" fmla="*/ 68 h 356"/>
                <a:gd name="T42" fmla="*/ 52 w 170"/>
                <a:gd name="T43" fmla="*/ 55 h 356"/>
                <a:gd name="T44" fmla="*/ 56 w 170"/>
                <a:gd name="T45" fmla="*/ 41 h 356"/>
                <a:gd name="T46" fmla="*/ 61 w 170"/>
                <a:gd name="T47" fmla="*/ 27 h 356"/>
                <a:gd name="T48" fmla="*/ 70 w 170"/>
                <a:gd name="T49" fmla="*/ 14 h 356"/>
                <a:gd name="T50" fmla="*/ 75 w 170"/>
                <a:gd name="T51" fmla="*/ 0 h 356"/>
                <a:gd name="T52" fmla="*/ 80 w 170"/>
                <a:gd name="T53" fmla="*/ 14 h 356"/>
                <a:gd name="T54" fmla="*/ 80 w 170"/>
                <a:gd name="T55" fmla="*/ 27 h 356"/>
                <a:gd name="T56" fmla="*/ 80 w 170"/>
                <a:gd name="T57" fmla="*/ 41 h 356"/>
                <a:gd name="T58" fmla="*/ 85 w 170"/>
                <a:gd name="T59" fmla="*/ 55 h 356"/>
                <a:gd name="T60" fmla="*/ 94 w 170"/>
                <a:gd name="T61" fmla="*/ 68 h 356"/>
                <a:gd name="T62" fmla="*/ 103 w 170"/>
                <a:gd name="T63" fmla="*/ 82 h 356"/>
                <a:gd name="T64" fmla="*/ 117 w 170"/>
                <a:gd name="T65" fmla="*/ 96 h 356"/>
                <a:gd name="T66" fmla="*/ 131 w 170"/>
                <a:gd name="T67" fmla="*/ 109 h 356"/>
                <a:gd name="T68" fmla="*/ 141 w 170"/>
                <a:gd name="T69" fmla="*/ 123 h 356"/>
                <a:gd name="T70" fmla="*/ 150 w 170"/>
                <a:gd name="T71" fmla="*/ 137 h 356"/>
                <a:gd name="T72" fmla="*/ 160 w 170"/>
                <a:gd name="T73" fmla="*/ 150 h 356"/>
                <a:gd name="T74" fmla="*/ 164 w 170"/>
                <a:gd name="T75" fmla="*/ 164 h 356"/>
                <a:gd name="T76" fmla="*/ 169 w 170"/>
                <a:gd name="T77" fmla="*/ 178 h 356"/>
                <a:gd name="T78" fmla="*/ 169 w 170"/>
                <a:gd name="T79" fmla="*/ 191 h 356"/>
                <a:gd name="T80" fmla="*/ 169 w 170"/>
                <a:gd name="T81" fmla="*/ 205 h 356"/>
                <a:gd name="T82" fmla="*/ 169 w 170"/>
                <a:gd name="T83" fmla="*/ 218 h 356"/>
                <a:gd name="T84" fmla="*/ 169 w 170"/>
                <a:gd name="T85" fmla="*/ 232 h 356"/>
                <a:gd name="T86" fmla="*/ 164 w 170"/>
                <a:gd name="T87" fmla="*/ 246 h 356"/>
                <a:gd name="T88" fmla="*/ 164 w 170"/>
                <a:gd name="T89" fmla="*/ 259 h 356"/>
                <a:gd name="T90" fmla="*/ 164 w 170"/>
                <a:gd name="T91" fmla="*/ 273 h 356"/>
                <a:gd name="T92" fmla="*/ 160 w 170"/>
                <a:gd name="T93" fmla="*/ 287 h 356"/>
                <a:gd name="T94" fmla="*/ 155 w 170"/>
                <a:gd name="T95" fmla="*/ 300 h 356"/>
                <a:gd name="T96" fmla="*/ 155 w 170"/>
                <a:gd name="T97" fmla="*/ 314 h 356"/>
                <a:gd name="T98" fmla="*/ 150 w 170"/>
                <a:gd name="T99" fmla="*/ 328 h 356"/>
                <a:gd name="T100" fmla="*/ 141 w 170"/>
                <a:gd name="T101" fmla="*/ 341 h 35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70"/>
                <a:gd name="T154" fmla="*/ 0 h 356"/>
                <a:gd name="T155" fmla="*/ 170 w 170"/>
                <a:gd name="T156" fmla="*/ 356 h 35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70" h="356">
                  <a:moveTo>
                    <a:pt x="141" y="355"/>
                  </a:moveTo>
                  <a:lnTo>
                    <a:pt x="141" y="348"/>
                  </a:lnTo>
                  <a:lnTo>
                    <a:pt x="141" y="341"/>
                  </a:lnTo>
                  <a:lnTo>
                    <a:pt x="136" y="335"/>
                  </a:lnTo>
                  <a:lnTo>
                    <a:pt x="127" y="324"/>
                  </a:lnTo>
                  <a:lnTo>
                    <a:pt x="117" y="321"/>
                  </a:lnTo>
                  <a:lnTo>
                    <a:pt x="108" y="314"/>
                  </a:lnTo>
                  <a:lnTo>
                    <a:pt x="99" y="304"/>
                  </a:lnTo>
                  <a:lnTo>
                    <a:pt x="89" y="297"/>
                  </a:lnTo>
                  <a:lnTo>
                    <a:pt x="85" y="290"/>
                  </a:lnTo>
                  <a:lnTo>
                    <a:pt x="75" y="287"/>
                  </a:lnTo>
                  <a:lnTo>
                    <a:pt x="70" y="280"/>
                  </a:lnTo>
                  <a:lnTo>
                    <a:pt x="66" y="273"/>
                  </a:lnTo>
                  <a:lnTo>
                    <a:pt x="56" y="270"/>
                  </a:lnTo>
                  <a:lnTo>
                    <a:pt x="47" y="263"/>
                  </a:lnTo>
                  <a:lnTo>
                    <a:pt x="42" y="256"/>
                  </a:lnTo>
                  <a:lnTo>
                    <a:pt x="33" y="253"/>
                  </a:lnTo>
                  <a:lnTo>
                    <a:pt x="28" y="246"/>
                  </a:lnTo>
                  <a:lnTo>
                    <a:pt x="23" y="239"/>
                  </a:lnTo>
                  <a:lnTo>
                    <a:pt x="19" y="232"/>
                  </a:lnTo>
                  <a:lnTo>
                    <a:pt x="14" y="225"/>
                  </a:lnTo>
                  <a:lnTo>
                    <a:pt x="14" y="218"/>
                  </a:lnTo>
                  <a:lnTo>
                    <a:pt x="9" y="212"/>
                  </a:lnTo>
                  <a:lnTo>
                    <a:pt x="5" y="205"/>
                  </a:lnTo>
                  <a:lnTo>
                    <a:pt x="5" y="198"/>
                  </a:lnTo>
                  <a:lnTo>
                    <a:pt x="0" y="191"/>
                  </a:lnTo>
                  <a:lnTo>
                    <a:pt x="0" y="184"/>
                  </a:lnTo>
                  <a:lnTo>
                    <a:pt x="5" y="178"/>
                  </a:lnTo>
                  <a:lnTo>
                    <a:pt x="9" y="171"/>
                  </a:lnTo>
                  <a:lnTo>
                    <a:pt x="9" y="164"/>
                  </a:lnTo>
                  <a:lnTo>
                    <a:pt x="14" y="154"/>
                  </a:lnTo>
                  <a:lnTo>
                    <a:pt x="19" y="147"/>
                  </a:lnTo>
                  <a:lnTo>
                    <a:pt x="19" y="140"/>
                  </a:lnTo>
                  <a:lnTo>
                    <a:pt x="23" y="133"/>
                  </a:lnTo>
                  <a:lnTo>
                    <a:pt x="23" y="123"/>
                  </a:lnTo>
                  <a:lnTo>
                    <a:pt x="28" y="113"/>
                  </a:lnTo>
                  <a:lnTo>
                    <a:pt x="33" y="106"/>
                  </a:lnTo>
                  <a:lnTo>
                    <a:pt x="33" y="96"/>
                  </a:lnTo>
                  <a:lnTo>
                    <a:pt x="38" y="89"/>
                  </a:lnTo>
                  <a:lnTo>
                    <a:pt x="42" y="82"/>
                  </a:lnTo>
                  <a:lnTo>
                    <a:pt x="47" y="75"/>
                  </a:lnTo>
                  <a:lnTo>
                    <a:pt x="47" y="68"/>
                  </a:lnTo>
                  <a:lnTo>
                    <a:pt x="52" y="61"/>
                  </a:lnTo>
                  <a:lnTo>
                    <a:pt x="52" y="55"/>
                  </a:lnTo>
                  <a:lnTo>
                    <a:pt x="56" y="48"/>
                  </a:lnTo>
                  <a:lnTo>
                    <a:pt x="56" y="41"/>
                  </a:lnTo>
                  <a:lnTo>
                    <a:pt x="61" y="34"/>
                  </a:lnTo>
                  <a:lnTo>
                    <a:pt x="61" y="27"/>
                  </a:lnTo>
                  <a:lnTo>
                    <a:pt x="66" y="20"/>
                  </a:lnTo>
                  <a:lnTo>
                    <a:pt x="70" y="14"/>
                  </a:lnTo>
                  <a:lnTo>
                    <a:pt x="75" y="7"/>
                  </a:lnTo>
                  <a:lnTo>
                    <a:pt x="75" y="0"/>
                  </a:lnTo>
                  <a:lnTo>
                    <a:pt x="80" y="7"/>
                  </a:lnTo>
                  <a:lnTo>
                    <a:pt x="80" y="14"/>
                  </a:lnTo>
                  <a:lnTo>
                    <a:pt x="80" y="20"/>
                  </a:lnTo>
                  <a:lnTo>
                    <a:pt x="80" y="27"/>
                  </a:lnTo>
                  <a:lnTo>
                    <a:pt x="80" y="34"/>
                  </a:lnTo>
                  <a:lnTo>
                    <a:pt x="80" y="41"/>
                  </a:lnTo>
                  <a:lnTo>
                    <a:pt x="80" y="48"/>
                  </a:lnTo>
                  <a:lnTo>
                    <a:pt x="85" y="55"/>
                  </a:lnTo>
                  <a:lnTo>
                    <a:pt x="89" y="61"/>
                  </a:lnTo>
                  <a:lnTo>
                    <a:pt x="94" y="68"/>
                  </a:lnTo>
                  <a:lnTo>
                    <a:pt x="99" y="75"/>
                  </a:lnTo>
                  <a:lnTo>
                    <a:pt x="103" y="82"/>
                  </a:lnTo>
                  <a:lnTo>
                    <a:pt x="108" y="89"/>
                  </a:lnTo>
                  <a:lnTo>
                    <a:pt x="117" y="96"/>
                  </a:lnTo>
                  <a:lnTo>
                    <a:pt x="122" y="102"/>
                  </a:lnTo>
                  <a:lnTo>
                    <a:pt x="131" y="109"/>
                  </a:lnTo>
                  <a:lnTo>
                    <a:pt x="136" y="116"/>
                  </a:lnTo>
                  <a:lnTo>
                    <a:pt x="141" y="123"/>
                  </a:lnTo>
                  <a:lnTo>
                    <a:pt x="146" y="130"/>
                  </a:lnTo>
                  <a:lnTo>
                    <a:pt x="150" y="137"/>
                  </a:lnTo>
                  <a:lnTo>
                    <a:pt x="155" y="143"/>
                  </a:lnTo>
                  <a:lnTo>
                    <a:pt x="160" y="150"/>
                  </a:lnTo>
                  <a:lnTo>
                    <a:pt x="164" y="157"/>
                  </a:lnTo>
                  <a:lnTo>
                    <a:pt x="164" y="164"/>
                  </a:lnTo>
                  <a:lnTo>
                    <a:pt x="169" y="171"/>
                  </a:lnTo>
                  <a:lnTo>
                    <a:pt x="169" y="178"/>
                  </a:lnTo>
                  <a:lnTo>
                    <a:pt x="169" y="184"/>
                  </a:lnTo>
                  <a:lnTo>
                    <a:pt x="169" y="191"/>
                  </a:lnTo>
                  <a:lnTo>
                    <a:pt x="169" y="198"/>
                  </a:lnTo>
                  <a:lnTo>
                    <a:pt x="169" y="205"/>
                  </a:lnTo>
                  <a:lnTo>
                    <a:pt x="169" y="212"/>
                  </a:lnTo>
                  <a:lnTo>
                    <a:pt x="169" y="218"/>
                  </a:lnTo>
                  <a:lnTo>
                    <a:pt x="169" y="225"/>
                  </a:lnTo>
                  <a:lnTo>
                    <a:pt x="169" y="232"/>
                  </a:lnTo>
                  <a:lnTo>
                    <a:pt x="169" y="239"/>
                  </a:lnTo>
                  <a:lnTo>
                    <a:pt x="164" y="246"/>
                  </a:lnTo>
                  <a:lnTo>
                    <a:pt x="164" y="253"/>
                  </a:lnTo>
                  <a:lnTo>
                    <a:pt x="164" y="259"/>
                  </a:lnTo>
                  <a:lnTo>
                    <a:pt x="164" y="266"/>
                  </a:lnTo>
                  <a:lnTo>
                    <a:pt x="164" y="273"/>
                  </a:lnTo>
                  <a:lnTo>
                    <a:pt x="164" y="280"/>
                  </a:lnTo>
                  <a:lnTo>
                    <a:pt x="160" y="287"/>
                  </a:lnTo>
                  <a:lnTo>
                    <a:pt x="160" y="294"/>
                  </a:lnTo>
                  <a:lnTo>
                    <a:pt x="155" y="300"/>
                  </a:lnTo>
                  <a:lnTo>
                    <a:pt x="155" y="307"/>
                  </a:lnTo>
                  <a:lnTo>
                    <a:pt x="155" y="314"/>
                  </a:lnTo>
                  <a:lnTo>
                    <a:pt x="155" y="321"/>
                  </a:lnTo>
                  <a:lnTo>
                    <a:pt x="150" y="328"/>
                  </a:lnTo>
                  <a:lnTo>
                    <a:pt x="146" y="335"/>
                  </a:lnTo>
                  <a:lnTo>
                    <a:pt x="141" y="341"/>
                  </a:lnTo>
                  <a:lnTo>
                    <a:pt x="141" y="348"/>
                  </a:lnTo>
                </a:path>
              </a:pathLst>
            </a:custGeom>
            <a:solidFill>
              <a:srgbClr val="FFFF00"/>
            </a:solidFill>
            <a:ln w="25400" cap="rnd">
              <a:solidFill>
                <a:srgbClr val="EF9100"/>
              </a:solidFill>
              <a:round/>
              <a:headEnd/>
              <a:tailEnd/>
            </a:ln>
          </p:spPr>
          <p:txBody>
            <a:bodyPr/>
            <a:lstStyle/>
            <a:p>
              <a:pPr algn="r" eaLnBrk="0" hangingPunct="0"/>
              <a:endParaRPr lang="en-US" sz="4400" b="1" dirty="0">
                <a:solidFill>
                  <a:srgbClr val="0000FF"/>
                </a:solidFill>
                <a:latin typeface="Arial" panose="020B0604020202020204" pitchFamily="34" charset="0"/>
              </a:endParaRPr>
            </a:p>
          </p:txBody>
        </p:sp>
        <p:sp>
          <p:nvSpPr>
            <p:cNvPr id="26019" name="Freeform 257">
              <a:extLst>
                <a:ext uri="{FF2B5EF4-FFF2-40B4-BE49-F238E27FC236}">
                  <a16:creationId xmlns:a16="http://schemas.microsoft.com/office/drawing/2014/main" id="{6D9B3D4B-35AE-0353-D358-8F9C72D8D78A}"/>
                </a:ext>
              </a:extLst>
            </p:cNvPr>
            <p:cNvSpPr>
              <a:spLocks/>
            </p:cNvSpPr>
            <p:nvPr/>
          </p:nvSpPr>
          <p:spPr bwMode="auto">
            <a:xfrm>
              <a:off x="2251" y="1590"/>
              <a:ext cx="112" cy="386"/>
            </a:xfrm>
            <a:custGeom>
              <a:avLst/>
              <a:gdLst>
                <a:gd name="T0" fmla="*/ 19 w 112"/>
                <a:gd name="T1" fmla="*/ 378 h 386"/>
                <a:gd name="T2" fmla="*/ 22 w 112"/>
                <a:gd name="T3" fmla="*/ 363 h 386"/>
                <a:gd name="T4" fmla="*/ 34 w 112"/>
                <a:gd name="T5" fmla="*/ 348 h 386"/>
                <a:gd name="T6" fmla="*/ 46 w 112"/>
                <a:gd name="T7" fmla="*/ 329 h 386"/>
                <a:gd name="T8" fmla="*/ 56 w 112"/>
                <a:gd name="T9" fmla="*/ 315 h 386"/>
                <a:gd name="T10" fmla="*/ 65 w 112"/>
                <a:gd name="T11" fmla="*/ 304 h 386"/>
                <a:gd name="T12" fmla="*/ 74 w 112"/>
                <a:gd name="T13" fmla="*/ 292 h 386"/>
                <a:gd name="T14" fmla="*/ 83 w 112"/>
                <a:gd name="T15" fmla="*/ 278 h 386"/>
                <a:gd name="T16" fmla="*/ 93 w 112"/>
                <a:gd name="T17" fmla="*/ 267 h 386"/>
                <a:gd name="T18" fmla="*/ 99 w 112"/>
                <a:gd name="T19" fmla="*/ 252 h 386"/>
                <a:gd name="T20" fmla="*/ 102 w 112"/>
                <a:gd name="T21" fmla="*/ 237 h 386"/>
                <a:gd name="T22" fmla="*/ 108 w 112"/>
                <a:gd name="T23" fmla="*/ 222 h 386"/>
                <a:gd name="T24" fmla="*/ 111 w 112"/>
                <a:gd name="T25" fmla="*/ 207 h 386"/>
                <a:gd name="T26" fmla="*/ 108 w 112"/>
                <a:gd name="T27" fmla="*/ 193 h 386"/>
                <a:gd name="T28" fmla="*/ 105 w 112"/>
                <a:gd name="T29" fmla="*/ 178 h 386"/>
                <a:gd name="T30" fmla="*/ 99 w 112"/>
                <a:gd name="T31" fmla="*/ 159 h 386"/>
                <a:gd name="T32" fmla="*/ 96 w 112"/>
                <a:gd name="T33" fmla="*/ 144 h 386"/>
                <a:gd name="T34" fmla="*/ 93 w 112"/>
                <a:gd name="T35" fmla="*/ 122 h 386"/>
                <a:gd name="T36" fmla="*/ 89 w 112"/>
                <a:gd name="T37" fmla="*/ 104 h 386"/>
                <a:gd name="T38" fmla="*/ 83 w 112"/>
                <a:gd name="T39" fmla="*/ 89 h 386"/>
                <a:gd name="T40" fmla="*/ 80 w 112"/>
                <a:gd name="T41" fmla="*/ 74 h 386"/>
                <a:gd name="T42" fmla="*/ 77 w 112"/>
                <a:gd name="T43" fmla="*/ 59 h 386"/>
                <a:gd name="T44" fmla="*/ 74 w 112"/>
                <a:gd name="T45" fmla="*/ 44 h 386"/>
                <a:gd name="T46" fmla="*/ 71 w 112"/>
                <a:gd name="T47" fmla="*/ 30 h 386"/>
                <a:gd name="T48" fmla="*/ 65 w 112"/>
                <a:gd name="T49" fmla="*/ 15 h 386"/>
                <a:gd name="T50" fmla="*/ 62 w 112"/>
                <a:gd name="T51" fmla="*/ 0 h 386"/>
                <a:gd name="T52" fmla="*/ 59 w 112"/>
                <a:gd name="T53" fmla="*/ 15 h 386"/>
                <a:gd name="T54" fmla="*/ 59 w 112"/>
                <a:gd name="T55" fmla="*/ 30 h 386"/>
                <a:gd name="T56" fmla="*/ 59 w 112"/>
                <a:gd name="T57" fmla="*/ 44 h 386"/>
                <a:gd name="T58" fmla="*/ 56 w 112"/>
                <a:gd name="T59" fmla="*/ 59 h 386"/>
                <a:gd name="T60" fmla="*/ 49 w 112"/>
                <a:gd name="T61" fmla="*/ 74 h 386"/>
                <a:gd name="T62" fmla="*/ 43 w 112"/>
                <a:gd name="T63" fmla="*/ 89 h 386"/>
                <a:gd name="T64" fmla="*/ 34 w 112"/>
                <a:gd name="T65" fmla="*/ 104 h 386"/>
                <a:gd name="T66" fmla="*/ 25 w 112"/>
                <a:gd name="T67" fmla="*/ 118 h 386"/>
                <a:gd name="T68" fmla="*/ 19 w 112"/>
                <a:gd name="T69" fmla="*/ 133 h 386"/>
                <a:gd name="T70" fmla="*/ 12 w 112"/>
                <a:gd name="T71" fmla="*/ 148 h 386"/>
                <a:gd name="T72" fmla="*/ 6 w 112"/>
                <a:gd name="T73" fmla="*/ 163 h 386"/>
                <a:gd name="T74" fmla="*/ 3 w 112"/>
                <a:gd name="T75" fmla="*/ 178 h 386"/>
                <a:gd name="T76" fmla="*/ 0 w 112"/>
                <a:gd name="T77" fmla="*/ 193 h 386"/>
                <a:gd name="T78" fmla="*/ 0 w 112"/>
                <a:gd name="T79" fmla="*/ 207 h 386"/>
                <a:gd name="T80" fmla="*/ 0 w 112"/>
                <a:gd name="T81" fmla="*/ 222 h 386"/>
                <a:gd name="T82" fmla="*/ 0 w 112"/>
                <a:gd name="T83" fmla="*/ 237 h 386"/>
                <a:gd name="T84" fmla="*/ 0 w 112"/>
                <a:gd name="T85" fmla="*/ 252 h 386"/>
                <a:gd name="T86" fmla="*/ 3 w 112"/>
                <a:gd name="T87" fmla="*/ 267 h 386"/>
                <a:gd name="T88" fmla="*/ 3 w 112"/>
                <a:gd name="T89" fmla="*/ 281 h 386"/>
                <a:gd name="T90" fmla="*/ 3 w 112"/>
                <a:gd name="T91" fmla="*/ 296 h 386"/>
                <a:gd name="T92" fmla="*/ 6 w 112"/>
                <a:gd name="T93" fmla="*/ 311 h 386"/>
                <a:gd name="T94" fmla="*/ 9 w 112"/>
                <a:gd name="T95" fmla="*/ 326 h 386"/>
                <a:gd name="T96" fmla="*/ 9 w 112"/>
                <a:gd name="T97" fmla="*/ 341 h 386"/>
                <a:gd name="T98" fmla="*/ 12 w 112"/>
                <a:gd name="T99" fmla="*/ 355 h 386"/>
                <a:gd name="T100" fmla="*/ 19 w 112"/>
                <a:gd name="T101" fmla="*/ 370 h 38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12"/>
                <a:gd name="T154" fmla="*/ 0 h 386"/>
                <a:gd name="T155" fmla="*/ 112 w 112"/>
                <a:gd name="T156" fmla="*/ 386 h 38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12" h="386">
                  <a:moveTo>
                    <a:pt x="19" y="385"/>
                  </a:moveTo>
                  <a:lnTo>
                    <a:pt x="19" y="378"/>
                  </a:lnTo>
                  <a:lnTo>
                    <a:pt x="19" y="370"/>
                  </a:lnTo>
                  <a:lnTo>
                    <a:pt x="22" y="363"/>
                  </a:lnTo>
                  <a:lnTo>
                    <a:pt x="28" y="352"/>
                  </a:lnTo>
                  <a:lnTo>
                    <a:pt x="34" y="348"/>
                  </a:lnTo>
                  <a:lnTo>
                    <a:pt x="40" y="341"/>
                  </a:lnTo>
                  <a:lnTo>
                    <a:pt x="46" y="329"/>
                  </a:lnTo>
                  <a:lnTo>
                    <a:pt x="52" y="322"/>
                  </a:lnTo>
                  <a:lnTo>
                    <a:pt x="56" y="315"/>
                  </a:lnTo>
                  <a:lnTo>
                    <a:pt x="62" y="311"/>
                  </a:lnTo>
                  <a:lnTo>
                    <a:pt x="65" y="304"/>
                  </a:lnTo>
                  <a:lnTo>
                    <a:pt x="68" y="296"/>
                  </a:lnTo>
                  <a:lnTo>
                    <a:pt x="74" y="292"/>
                  </a:lnTo>
                  <a:lnTo>
                    <a:pt x="80" y="285"/>
                  </a:lnTo>
                  <a:lnTo>
                    <a:pt x="83" y="278"/>
                  </a:lnTo>
                  <a:lnTo>
                    <a:pt x="89" y="274"/>
                  </a:lnTo>
                  <a:lnTo>
                    <a:pt x="93" y="267"/>
                  </a:lnTo>
                  <a:lnTo>
                    <a:pt x="96" y="259"/>
                  </a:lnTo>
                  <a:lnTo>
                    <a:pt x="99" y="252"/>
                  </a:lnTo>
                  <a:lnTo>
                    <a:pt x="102" y="244"/>
                  </a:lnTo>
                  <a:lnTo>
                    <a:pt x="102" y="237"/>
                  </a:lnTo>
                  <a:lnTo>
                    <a:pt x="105" y="230"/>
                  </a:lnTo>
                  <a:lnTo>
                    <a:pt x="108" y="222"/>
                  </a:lnTo>
                  <a:lnTo>
                    <a:pt x="108" y="215"/>
                  </a:lnTo>
                  <a:lnTo>
                    <a:pt x="111" y="207"/>
                  </a:lnTo>
                  <a:lnTo>
                    <a:pt x="111" y="200"/>
                  </a:lnTo>
                  <a:lnTo>
                    <a:pt x="108" y="193"/>
                  </a:lnTo>
                  <a:lnTo>
                    <a:pt x="105" y="185"/>
                  </a:lnTo>
                  <a:lnTo>
                    <a:pt x="105" y="178"/>
                  </a:lnTo>
                  <a:lnTo>
                    <a:pt x="102" y="167"/>
                  </a:lnTo>
                  <a:lnTo>
                    <a:pt x="99" y="159"/>
                  </a:lnTo>
                  <a:lnTo>
                    <a:pt x="99" y="152"/>
                  </a:lnTo>
                  <a:lnTo>
                    <a:pt x="96" y="144"/>
                  </a:lnTo>
                  <a:lnTo>
                    <a:pt x="96" y="133"/>
                  </a:lnTo>
                  <a:lnTo>
                    <a:pt x="93" y="122"/>
                  </a:lnTo>
                  <a:lnTo>
                    <a:pt x="89" y="115"/>
                  </a:lnTo>
                  <a:lnTo>
                    <a:pt x="89" y="104"/>
                  </a:lnTo>
                  <a:lnTo>
                    <a:pt x="86" y="96"/>
                  </a:lnTo>
                  <a:lnTo>
                    <a:pt x="83" y="89"/>
                  </a:lnTo>
                  <a:lnTo>
                    <a:pt x="80" y="81"/>
                  </a:lnTo>
                  <a:lnTo>
                    <a:pt x="80" y="74"/>
                  </a:lnTo>
                  <a:lnTo>
                    <a:pt x="77" y="67"/>
                  </a:lnTo>
                  <a:lnTo>
                    <a:pt x="77" y="59"/>
                  </a:lnTo>
                  <a:lnTo>
                    <a:pt x="74" y="52"/>
                  </a:lnTo>
                  <a:lnTo>
                    <a:pt x="74" y="44"/>
                  </a:lnTo>
                  <a:lnTo>
                    <a:pt x="71" y="37"/>
                  </a:lnTo>
                  <a:lnTo>
                    <a:pt x="71" y="30"/>
                  </a:lnTo>
                  <a:lnTo>
                    <a:pt x="68" y="22"/>
                  </a:lnTo>
                  <a:lnTo>
                    <a:pt x="65" y="15"/>
                  </a:lnTo>
                  <a:lnTo>
                    <a:pt x="62" y="7"/>
                  </a:lnTo>
                  <a:lnTo>
                    <a:pt x="62" y="0"/>
                  </a:lnTo>
                  <a:lnTo>
                    <a:pt x="59" y="7"/>
                  </a:lnTo>
                  <a:lnTo>
                    <a:pt x="59" y="15"/>
                  </a:lnTo>
                  <a:lnTo>
                    <a:pt x="59" y="22"/>
                  </a:lnTo>
                  <a:lnTo>
                    <a:pt x="59" y="30"/>
                  </a:lnTo>
                  <a:lnTo>
                    <a:pt x="59" y="37"/>
                  </a:lnTo>
                  <a:lnTo>
                    <a:pt x="59" y="44"/>
                  </a:lnTo>
                  <a:lnTo>
                    <a:pt x="59" y="52"/>
                  </a:lnTo>
                  <a:lnTo>
                    <a:pt x="56" y="59"/>
                  </a:lnTo>
                  <a:lnTo>
                    <a:pt x="52" y="67"/>
                  </a:lnTo>
                  <a:lnTo>
                    <a:pt x="49" y="74"/>
                  </a:lnTo>
                  <a:lnTo>
                    <a:pt x="46" y="81"/>
                  </a:lnTo>
                  <a:lnTo>
                    <a:pt x="43" y="89"/>
                  </a:lnTo>
                  <a:lnTo>
                    <a:pt x="40" y="96"/>
                  </a:lnTo>
                  <a:lnTo>
                    <a:pt x="34" y="104"/>
                  </a:lnTo>
                  <a:lnTo>
                    <a:pt x="31" y="111"/>
                  </a:lnTo>
                  <a:lnTo>
                    <a:pt x="25" y="118"/>
                  </a:lnTo>
                  <a:lnTo>
                    <a:pt x="22" y="126"/>
                  </a:lnTo>
                  <a:lnTo>
                    <a:pt x="19" y="133"/>
                  </a:lnTo>
                  <a:lnTo>
                    <a:pt x="15" y="141"/>
                  </a:lnTo>
                  <a:lnTo>
                    <a:pt x="12" y="148"/>
                  </a:lnTo>
                  <a:lnTo>
                    <a:pt x="9" y="155"/>
                  </a:lnTo>
                  <a:lnTo>
                    <a:pt x="6" y="163"/>
                  </a:lnTo>
                  <a:lnTo>
                    <a:pt x="3" y="170"/>
                  </a:lnTo>
                  <a:lnTo>
                    <a:pt x="3" y="178"/>
                  </a:lnTo>
                  <a:lnTo>
                    <a:pt x="0" y="185"/>
                  </a:lnTo>
                  <a:lnTo>
                    <a:pt x="0" y="193"/>
                  </a:lnTo>
                  <a:lnTo>
                    <a:pt x="0" y="200"/>
                  </a:lnTo>
                  <a:lnTo>
                    <a:pt x="0" y="207"/>
                  </a:lnTo>
                  <a:lnTo>
                    <a:pt x="0" y="215"/>
                  </a:lnTo>
                  <a:lnTo>
                    <a:pt x="0" y="222"/>
                  </a:lnTo>
                  <a:lnTo>
                    <a:pt x="0" y="230"/>
                  </a:lnTo>
                  <a:lnTo>
                    <a:pt x="0" y="237"/>
                  </a:lnTo>
                  <a:lnTo>
                    <a:pt x="0" y="244"/>
                  </a:lnTo>
                  <a:lnTo>
                    <a:pt x="0" y="252"/>
                  </a:lnTo>
                  <a:lnTo>
                    <a:pt x="0" y="259"/>
                  </a:lnTo>
                  <a:lnTo>
                    <a:pt x="3" y="267"/>
                  </a:lnTo>
                  <a:lnTo>
                    <a:pt x="3" y="274"/>
                  </a:lnTo>
                  <a:lnTo>
                    <a:pt x="3" y="281"/>
                  </a:lnTo>
                  <a:lnTo>
                    <a:pt x="3" y="289"/>
                  </a:lnTo>
                  <a:lnTo>
                    <a:pt x="3" y="296"/>
                  </a:lnTo>
                  <a:lnTo>
                    <a:pt x="3" y="304"/>
                  </a:lnTo>
                  <a:lnTo>
                    <a:pt x="6" y="311"/>
                  </a:lnTo>
                  <a:lnTo>
                    <a:pt x="6" y="318"/>
                  </a:lnTo>
                  <a:lnTo>
                    <a:pt x="9" y="326"/>
                  </a:lnTo>
                  <a:lnTo>
                    <a:pt x="9" y="333"/>
                  </a:lnTo>
                  <a:lnTo>
                    <a:pt x="9" y="341"/>
                  </a:lnTo>
                  <a:lnTo>
                    <a:pt x="9" y="348"/>
                  </a:lnTo>
                  <a:lnTo>
                    <a:pt x="12" y="355"/>
                  </a:lnTo>
                  <a:lnTo>
                    <a:pt x="15" y="363"/>
                  </a:lnTo>
                  <a:lnTo>
                    <a:pt x="19" y="370"/>
                  </a:lnTo>
                  <a:lnTo>
                    <a:pt x="19" y="378"/>
                  </a:lnTo>
                </a:path>
              </a:pathLst>
            </a:custGeom>
            <a:solidFill>
              <a:srgbClr val="FF0000"/>
            </a:solidFill>
            <a:ln w="25400" cap="rnd">
              <a:solidFill>
                <a:srgbClr val="FE9B03"/>
              </a:solidFill>
              <a:round/>
              <a:headEnd/>
              <a:tailEnd/>
            </a:ln>
          </p:spPr>
          <p:txBody>
            <a:bodyPr/>
            <a:lstStyle/>
            <a:p>
              <a:pPr algn="r" eaLnBrk="0" hangingPunct="0"/>
              <a:endParaRPr lang="en-US" sz="4400" b="1" dirty="0">
                <a:solidFill>
                  <a:srgbClr val="0000FF"/>
                </a:solidFill>
                <a:latin typeface="Arial" panose="020B0604020202020204" pitchFamily="34" charset="0"/>
              </a:endParaRPr>
            </a:p>
          </p:txBody>
        </p:sp>
        <p:sp>
          <p:nvSpPr>
            <p:cNvPr id="26023" name="Freeform 258">
              <a:extLst>
                <a:ext uri="{FF2B5EF4-FFF2-40B4-BE49-F238E27FC236}">
                  <a16:creationId xmlns:a16="http://schemas.microsoft.com/office/drawing/2014/main" id="{F36B01FA-E8E4-9B92-A08D-5EDA33339830}"/>
                </a:ext>
              </a:extLst>
            </p:cNvPr>
            <p:cNvSpPr>
              <a:spLocks/>
            </p:cNvSpPr>
            <p:nvPr/>
          </p:nvSpPr>
          <p:spPr bwMode="auto">
            <a:xfrm>
              <a:off x="2304" y="1843"/>
              <a:ext cx="127" cy="129"/>
            </a:xfrm>
            <a:custGeom>
              <a:avLst/>
              <a:gdLst>
                <a:gd name="T0" fmla="*/ 0 w 127"/>
                <a:gd name="T1" fmla="*/ 128 h 129"/>
                <a:gd name="T2" fmla="*/ 10 w 127"/>
                <a:gd name="T3" fmla="*/ 128 h 129"/>
                <a:gd name="T4" fmla="*/ 15 w 127"/>
                <a:gd name="T5" fmla="*/ 119 h 129"/>
                <a:gd name="T6" fmla="*/ 24 w 127"/>
                <a:gd name="T7" fmla="*/ 119 h 129"/>
                <a:gd name="T8" fmla="*/ 34 w 127"/>
                <a:gd name="T9" fmla="*/ 111 h 129"/>
                <a:gd name="T10" fmla="*/ 44 w 127"/>
                <a:gd name="T11" fmla="*/ 107 h 129"/>
                <a:gd name="T12" fmla="*/ 48 w 127"/>
                <a:gd name="T13" fmla="*/ 98 h 129"/>
                <a:gd name="T14" fmla="*/ 58 w 127"/>
                <a:gd name="T15" fmla="*/ 98 h 129"/>
                <a:gd name="T16" fmla="*/ 63 w 127"/>
                <a:gd name="T17" fmla="*/ 90 h 129"/>
                <a:gd name="T18" fmla="*/ 68 w 127"/>
                <a:gd name="T19" fmla="*/ 81 h 129"/>
                <a:gd name="T20" fmla="*/ 78 w 127"/>
                <a:gd name="T21" fmla="*/ 73 h 129"/>
                <a:gd name="T22" fmla="*/ 78 w 127"/>
                <a:gd name="T23" fmla="*/ 64 h 129"/>
                <a:gd name="T24" fmla="*/ 87 w 127"/>
                <a:gd name="T25" fmla="*/ 60 h 129"/>
                <a:gd name="T26" fmla="*/ 87 w 127"/>
                <a:gd name="T27" fmla="*/ 51 h 129"/>
                <a:gd name="T28" fmla="*/ 87 w 127"/>
                <a:gd name="T29" fmla="*/ 43 h 129"/>
                <a:gd name="T30" fmla="*/ 92 w 127"/>
                <a:gd name="T31" fmla="*/ 34 h 129"/>
                <a:gd name="T32" fmla="*/ 102 w 127"/>
                <a:gd name="T33" fmla="*/ 30 h 129"/>
                <a:gd name="T34" fmla="*/ 102 w 127"/>
                <a:gd name="T35" fmla="*/ 21 h 129"/>
                <a:gd name="T36" fmla="*/ 107 w 127"/>
                <a:gd name="T37" fmla="*/ 13 h 129"/>
                <a:gd name="T38" fmla="*/ 107 w 127"/>
                <a:gd name="T39" fmla="*/ 4 h 129"/>
                <a:gd name="T40" fmla="*/ 116 w 127"/>
                <a:gd name="T41" fmla="*/ 0 h 129"/>
                <a:gd name="T42" fmla="*/ 116 w 127"/>
                <a:gd name="T43" fmla="*/ 9 h 129"/>
                <a:gd name="T44" fmla="*/ 116 w 127"/>
                <a:gd name="T45" fmla="*/ 17 h 129"/>
                <a:gd name="T46" fmla="*/ 121 w 127"/>
                <a:gd name="T47" fmla="*/ 26 h 129"/>
                <a:gd name="T48" fmla="*/ 121 w 127"/>
                <a:gd name="T49" fmla="*/ 34 h 129"/>
                <a:gd name="T50" fmla="*/ 121 w 127"/>
                <a:gd name="T51" fmla="*/ 43 h 129"/>
                <a:gd name="T52" fmla="*/ 126 w 127"/>
                <a:gd name="T53" fmla="*/ 51 h 129"/>
                <a:gd name="T54" fmla="*/ 126 w 127"/>
                <a:gd name="T55" fmla="*/ 60 h 129"/>
                <a:gd name="T56" fmla="*/ 126 w 127"/>
                <a:gd name="T57" fmla="*/ 68 h 129"/>
                <a:gd name="T58" fmla="*/ 126 w 127"/>
                <a:gd name="T59" fmla="*/ 77 h 129"/>
                <a:gd name="T60" fmla="*/ 126 w 127"/>
                <a:gd name="T61" fmla="*/ 85 h 129"/>
                <a:gd name="T62" fmla="*/ 121 w 127"/>
                <a:gd name="T63" fmla="*/ 94 h 129"/>
                <a:gd name="T64" fmla="*/ 111 w 127"/>
                <a:gd name="T65" fmla="*/ 94 h 129"/>
                <a:gd name="T66" fmla="*/ 107 w 127"/>
                <a:gd name="T67" fmla="*/ 102 h 129"/>
                <a:gd name="T68" fmla="*/ 97 w 127"/>
                <a:gd name="T69" fmla="*/ 107 h 129"/>
                <a:gd name="T70" fmla="*/ 87 w 127"/>
                <a:gd name="T71" fmla="*/ 111 h 129"/>
                <a:gd name="T72" fmla="*/ 78 w 127"/>
                <a:gd name="T73" fmla="*/ 115 h 129"/>
                <a:gd name="T74" fmla="*/ 68 w 127"/>
                <a:gd name="T75" fmla="*/ 115 h 129"/>
                <a:gd name="T76" fmla="*/ 58 w 127"/>
                <a:gd name="T77" fmla="*/ 115 h 129"/>
                <a:gd name="T78" fmla="*/ 48 w 127"/>
                <a:gd name="T79" fmla="*/ 115 h 129"/>
                <a:gd name="T80" fmla="*/ 39 w 127"/>
                <a:gd name="T81" fmla="*/ 115 h 129"/>
                <a:gd name="T82" fmla="*/ 29 w 127"/>
                <a:gd name="T83" fmla="*/ 119 h 129"/>
                <a:gd name="T84" fmla="*/ 19 w 127"/>
                <a:gd name="T85" fmla="*/ 124 h 129"/>
                <a:gd name="T86" fmla="*/ 10 w 127"/>
                <a:gd name="T87" fmla="*/ 128 h 129"/>
                <a:gd name="T88" fmla="*/ 0 w 127"/>
                <a:gd name="T89" fmla="*/ 128 h 129"/>
                <a:gd name="T90" fmla="*/ 63 w 127"/>
                <a:gd name="T91" fmla="*/ 98 h 1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27"/>
                <a:gd name="T139" fmla="*/ 0 h 129"/>
                <a:gd name="T140" fmla="*/ 127 w 127"/>
                <a:gd name="T141" fmla="*/ 129 h 1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27" h="129">
                  <a:moveTo>
                    <a:pt x="0" y="128"/>
                  </a:moveTo>
                  <a:lnTo>
                    <a:pt x="10" y="128"/>
                  </a:lnTo>
                  <a:lnTo>
                    <a:pt x="15" y="119"/>
                  </a:lnTo>
                  <a:lnTo>
                    <a:pt x="24" y="119"/>
                  </a:lnTo>
                  <a:lnTo>
                    <a:pt x="34" y="111"/>
                  </a:lnTo>
                  <a:lnTo>
                    <a:pt x="44" y="107"/>
                  </a:lnTo>
                  <a:lnTo>
                    <a:pt x="48" y="98"/>
                  </a:lnTo>
                  <a:lnTo>
                    <a:pt x="58" y="98"/>
                  </a:lnTo>
                  <a:lnTo>
                    <a:pt x="63" y="90"/>
                  </a:lnTo>
                  <a:lnTo>
                    <a:pt x="68" y="81"/>
                  </a:lnTo>
                  <a:lnTo>
                    <a:pt x="78" y="73"/>
                  </a:lnTo>
                  <a:lnTo>
                    <a:pt x="78" y="64"/>
                  </a:lnTo>
                  <a:lnTo>
                    <a:pt x="87" y="60"/>
                  </a:lnTo>
                  <a:lnTo>
                    <a:pt x="87" y="51"/>
                  </a:lnTo>
                  <a:lnTo>
                    <a:pt x="87" y="43"/>
                  </a:lnTo>
                  <a:lnTo>
                    <a:pt x="92" y="34"/>
                  </a:lnTo>
                  <a:lnTo>
                    <a:pt x="102" y="30"/>
                  </a:lnTo>
                  <a:lnTo>
                    <a:pt x="102" y="21"/>
                  </a:lnTo>
                  <a:lnTo>
                    <a:pt x="107" y="13"/>
                  </a:lnTo>
                  <a:lnTo>
                    <a:pt x="107" y="4"/>
                  </a:lnTo>
                  <a:lnTo>
                    <a:pt x="116" y="0"/>
                  </a:lnTo>
                  <a:lnTo>
                    <a:pt x="116" y="9"/>
                  </a:lnTo>
                  <a:lnTo>
                    <a:pt x="116" y="17"/>
                  </a:lnTo>
                  <a:lnTo>
                    <a:pt x="121" y="26"/>
                  </a:lnTo>
                  <a:lnTo>
                    <a:pt x="121" y="34"/>
                  </a:lnTo>
                  <a:lnTo>
                    <a:pt x="121" y="43"/>
                  </a:lnTo>
                  <a:lnTo>
                    <a:pt x="126" y="51"/>
                  </a:lnTo>
                  <a:lnTo>
                    <a:pt x="126" y="60"/>
                  </a:lnTo>
                  <a:lnTo>
                    <a:pt x="126" y="68"/>
                  </a:lnTo>
                  <a:lnTo>
                    <a:pt x="126" y="77"/>
                  </a:lnTo>
                  <a:lnTo>
                    <a:pt x="126" y="85"/>
                  </a:lnTo>
                  <a:lnTo>
                    <a:pt x="121" y="94"/>
                  </a:lnTo>
                  <a:lnTo>
                    <a:pt x="111" y="94"/>
                  </a:lnTo>
                  <a:lnTo>
                    <a:pt x="107" y="102"/>
                  </a:lnTo>
                  <a:lnTo>
                    <a:pt x="97" y="107"/>
                  </a:lnTo>
                  <a:lnTo>
                    <a:pt x="87" y="111"/>
                  </a:lnTo>
                  <a:lnTo>
                    <a:pt x="78" y="115"/>
                  </a:lnTo>
                  <a:lnTo>
                    <a:pt x="68" y="115"/>
                  </a:lnTo>
                  <a:lnTo>
                    <a:pt x="58" y="115"/>
                  </a:lnTo>
                  <a:lnTo>
                    <a:pt x="48" y="115"/>
                  </a:lnTo>
                  <a:lnTo>
                    <a:pt x="39" y="115"/>
                  </a:lnTo>
                  <a:lnTo>
                    <a:pt x="29" y="119"/>
                  </a:lnTo>
                  <a:lnTo>
                    <a:pt x="19" y="124"/>
                  </a:lnTo>
                  <a:lnTo>
                    <a:pt x="10" y="128"/>
                  </a:lnTo>
                  <a:lnTo>
                    <a:pt x="0" y="128"/>
                  </a:lnTo>
                  <a:lnTo>
                    <a:pt x="63" y="98"/>
                  </a:lnTo>
                </a:path>
              </a:pathLst>
            </a:custGeom>
            <a:solidFill>
              <a:srgbClr val="FFCC99"/>
            </a:solidFill>
            <a:ln w="25400" cap="rnd">
              <a:solidFill>
                <a:srgbClr val="FF0000"/>
              </a:solidFill>
              <a:round/>
              <a:headEnd/>
              <a:tailEnd/>
            </a:ln>
          </p:spPr>
          <p:txBody>
            <a:bodyPr/>
            <a:lstStyle/>
            <a:p>
              <a:pPr algn="r" eaLnBrk="0" hangingPunct="0"/>
              <a:endParaRPr lang="en-US" sz="4400" b="1" dirty="0">
                <a:solidFill>
                  <a:srgbClr val="0000FF"/>
                </a:solidFill>
                <a:latin typeface="Arial" panose="020B0604020202020204" pitchFamily="34" charset="0"/>
              </a:endParaRPr>
            </a:p>
          </p:txBody>
        </p:sp>
      </p:grpSp>
      <p:grpSp>
        <p:nvGrpSpPr>
          <p:cNvPr id="26028" name="Group 26027">
            <a:extLst>
              <a:ext uri="{FF2B5EF4-FFF2-40B4-BE49-F238E27FC236}">
                <a16:creationId xmlns:a16="http://schemas.microsoft.com/office/drawing/2014/main" id="{2CDD1077-6541-4445-95C6-ABB4B543B3AF}"/>
              </a:ext>
            </a:extLst>
          </p:cNvPr>
          <p:cNvGrpSpPr/>
          <p:nvPr/>
        </p:nvGrpSpPr>
        <p:grpSpPr>
          <a:xfrm>
            <a:off x="7801617" y="2849783"/>
            <a:ext cx="521324" cy="876430"/>
            <a:chOff x="5303801" y="3342247"/>
            <a:chExt cx="521324" cy="876430"/>
          </a:xfrm>
        </p:grpSpPr>
        <p:grpSp>
          <p:nvGrpSpPr>
            <p:cNvPr id="26029" name="Group 98">
              <a:extLst>
                <a:ext uri="{FF2B5EF4-FFF2-40B4-BE49-F238E27FC236}">
                  <a16:creationId xmlns:a16="http://schemas.microsoft.com/office/drawing/2014/main" id="{E3D5BF3D-60C1-CCA2-5540-D730E3EE8372}"/>
                </a:ext>
              </a:extLst>
            </p:cNvPr>
            <p:cNvGrpSpPr>
              <a:grpSpLocks/>
            </p:cNvGrpSpPr>
            <p:nvPr/>
          </p:nvGrpSpPr>
          <p:grpSpPr bwMode="auto">
            <a:xfrm>
              <a:off x="5315538" y="3646001"/>
              <a:ext cx="509587" cy="572676"/>
              <a:chOff x="4300" y="2246"/>
              <a:chExt cx="400" cy="571"/>
            </a:xfrm>
          </p:grpSpPr>
          <p:sp>
            <p:nvSpPr>
              <p:cNvPr id="26038" name="Oval 99">
                <a:extLst>
                  <a:ext uri="{FF2B5EF4-FFF2-40B4-BE49-F238E27FC236}">
                    <a16:creationId xmlns:a16="http://schemas.microsoft.com/office/drawing/2014/main" id="{9CE64398-E853-C5B5-E289-B70FC62D1890}"/>
                  </a:ext>
                </a:extLst>
              </p:cNvPr>
              <p:cNvSpPr>
                <a:spLocks noChangeArrowheads="1"/>
              </p:cNvSpPr>
              <p:nvPr/>
            </p:nvSpPr>
            <p:spPr bwMode="auto">
              <a:xfrm>
                <a:off x="4300" y="2246"/>
                <a:ext cx="400" cy="414"/>
              </a:xfrm>
              <a:prstGeom prst="ellipse">
                <a:avLst/>
              </a:prstGeom>
              <a:solidFill>
                <a:schemeClr val="tx1"/>
              </a:solidFill>
              <a:ln w="12700">
                <a:solidFill>
                  <a:schemeClr val="tx2"/>
                </a:solidFill>
                <a:round/>
                <a:headEnd/>
                <a:tailEnd/>
              </a:ln>
            </p:spPr>
            <p:txBody>
              <a:bodyPr wrap="none" anchor="ctr"/>
              <a:lstStyle/>
              <a:p>
                <a:endParaRPr lang="en-US" dirty="0">
                  <a:latin typeface="Arial" panose="020B0604020202020204" pitchFamily="34" charset="0"/>
                </a:endParaRPr>
              </a:p>
            </p:txBody>
          </p:sp>
          <p:sp>
            <p:nvSpPr>
              <p:cNvPr id="26039" name="Oval 100">
                <a:extLst>
                  <a:ext uri="{FF2B5EF4-FFF2-40B4-BE49-F238E27FC236}">
                    <a16:creationId xmlns:a16="http://schemas.microsoft.com/office/drawing/2014/main" id="{29022A07-C8AE-402D-B1D6-4301C6A91BAE}"/>
                  </a:ext>
                </a:extLst>
              </p:cNvPr>
              <p:cNvSpPr>
                <a:spLocks noChangeArrowheads="1"/>
              </p:cNvSpPr>
              <p:nvPr/>
            </p:nvSpPr>
            <p:spPr bwMode="auto">
              <a:xfrm>
                <a:off x="4358" y="2302"/>
                <a:ext cx="280" cy="325"/>
              </a:xfrm>
              <a:prstGeom prst="ellipse">
                <a:avLst/>
              </a:prstGeom>
              <a:solidFill>
                <a:schemeClr val="bg1"/>
              </a:solidFill>
              <a:ln w="12700">
                <a:solidFill>
                  <a:schemeClr val="tx2"/>
                </a:solidFill>
                <a:round/>
                <a:headEnd/>
                <a:tailEnd/>
              </a:ln>
            </p:spPr>
            <p:txBody>
              <a:bodyPr wrap="none" anchor="ctr"/>
              <a:lstStyle/>
              <a:p>
                <a:endParaRPr lang="en-US" dirty="0">
                  <a:latin typeface="Arial" panose="020B0604020202020204" pitchFamily="34" charset="0"/>
                </a:endParaRPr>
              </a:p>
            </p:txBody>
          </p:sp>
          <p:sp>
            <p:nvSpPr>
              <p:cNvPr id="26040" name="Oval 101">
                <a:extLst>
                  <a:ext uri="{FF2B5EF4-FFF2-40B4-BE49-F238E27FC236}">
                    <a16:creationId xmlns:a16="http://schemas.microsoft.com/office/drawing/2014/main" id="{F16578DF-A673-7BFD-90A9-BD88FF261CFD}"/>
                  </a:ext>
                </a:extLst>
              </p:cNvPr>
              <p:cNvSpPr>
                <a:spLocks noChangeArrowheads="1"/>
              </p:cNvSpPr>
              <p:nvPr/>
            </p:nvSpPr>
            <p:spPr bwMode="auto">
              <a:xfrm>
                <a:off x="4303" y="2413"/>
                <a:ext cx="397" cy="404"/>
              </a:xfrm>
              <a:prstGeom prst="ellipse">
                <a:avLst/>
              </a:prstGeom>
              <a:solidFill>
                <a:schemeClr val="tx1"/>
              </a:solidFill>
              <a:ln w="12700">
                <a:solidFill>
                  <a:schemeClr val="tx2"/>
                </a:solidFill>
                <a:round/>
                <a:headEnd/>
                <a:tailEnd/>
              </a:ln>
            </p:spPr>
            <p:txBody>
              <a:bodyPr wrap="none" anchor="ctr"/>
              <a:lstStyle/>
              <a:p>
                <a:endParaRPr lang="en-US" dirty="0">
                  <a:latin typeface="Arial" panose="020B0604020202020204" pitchFamily="34" charset="0"/>
                </a:endParaRPr>
              </a:p>
            </p:txBody>
          </p:sp>
          <p:sp>
            <p:nvSpPr>
              <p:cNvPr id="26041" name="Oval 102">
                <a:extLst>
                  <a:ext uri="{FF2B5EF4-FFF2-40B4-BE49-F238E27FC236}">
                    <a16:creationId xmlns:a16="http://schemas.microsoft.com/office/drawing/2014/main" id="{52BBA97B-7A34-6CE7-0F69-B2A2D28FF6DF}"/>
                  </a:ext>
                </a:extLst>
              </p:cNvPr>
              <p:cNvSpPr>
                <a:spLocks noChangeArrowheads="1"/>
              </p:cNvSpPr>
              <p:nvPr/>
            </p:nvSpPr>
            <p:spPr bwMode="auto">
              <a:xfrm>
                <a:off x="4428" y="2496"/>
                <a:ext cx="143" cy="139"/>
              </a:xfrm>
              <a:prstGeom prst="ellipse">
                <a:avLst/>
              </a:prstGeom>
              <a:solidFill>
                <a:schemeClr val="bg1"/>
              </a:solidFill>
              <a:ln w="12700">
                <a:solidFill>
                  <a:schemeClr val="tx2"/>
                </a:solidFill>
                <a:round/>
                <a:headEnd/>
                <a:tailEnd/>
              </a:ln>
            </p:spPr>
            <p:txBody>
              <a:bodyPr wrap="none" anchor="ctr"/>
              <a:lstStyle/>
              <a:p>
                <a:endParaRPr lang="en-US" dirty="0">
                  <a:latin typeface="Arial" panose="020B0604020202020204" pitchFamily="34" charset="0"/>
                </a:endParaRPr>
              </a:p>
            </p:txBody>
          </p:sp>
          <p:sp>
            <p:nvSpPr>
              <p:cNvPr id="26042" name="AutoShape 103">
                <a:extLst>
                  <a:ext uri="{FF2B5EF4-FFF2-40B4-BE49-F238E27FC236}">
                    <a16:creationId xmlns:a16="http://schemas.microsoft.com/office/drawing/2014/main" id="{7EEB6C73-7BCA-DDE6-26B3-EF426446E826}"/>
                  </a:ext>
                </a:extLst>
              </p:cNvPr>
              <p:cNvSpPr>
                <a:spLocks noChangeArrowheads="1"/>
              </p:cNvSpPr>
              <p:nvPr/>
            </p:nvSpPr>
            <p:spPr bwMode="auto">
              <a:xfrm flipV="1">
                <a:off x="4457" y="2611"/>
                <a:ext cx="96" cy="12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463 h 21600"/>
                  <a:gd name="T14" fmla="*/ 17100 w 21600"/>
                  <a:gd name="T15" fmla="*/ 17137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bg1"/>
              </a:solidFill>
              <a:ln w="12700">
                <a:solidFill>
                  <a:schemeClr val="bg1"/>
                </a:solidFill>
                <a:miter lim="800000"/>
                <a:headEnd/>
                <a:tailEnd/>
              </a:ln>
            </p:spPr>
            <p:txBody>
              <a:bodyPr wrap="none" anchor="ctr"/>
              <a:lstStyle/>
              <a:p>
                <a:endParaRPr lang="en-US" dirty="0">
                  <a:latin typeface="Arial" panose="020B0604020202020204" pitchFamily="34" charset="0"/>
                </a:endParaRPr>
              </a:p>
            </p:txBody>
          </p:sp>
        </p:grpSp>
        <p:grpSp>
          <p:nvGrpSpPr>
            <p:cNvPr id="26030" name="Group 251">
              <a:extLst>
                <a:ext uri="{FF2B5EF4-FFF2-40B4-BE49-F238E27FC236}">
                  <a16:creationId xmlns:a16="http://schemas.microsoft.com/office/drawing/2014/main" id="{7EA3E1A2-0677-6A95-48B8-FB3F8C36DD3B}"/>
                </a:ext>
              </a:extLst>
            </p:cNvPr>
            <p:cNvGrpSpPr>
              <a:grpSpLocks/>
            </p:cNvGrpSpPr>
            <p:nvPr/>
          </p:nvGrpSpPr>
          <p:grpSpPr bwMode="auto">
            <a:xfrm>
              <a:off x="5303801" y="3342247"/>
              <a:ext cx="310829" cy="548586"/>
              <a:chOff x="2160" y="1548"/>
              <a:chExt cx="309" cy="441"/>
            </a:xfrm>
          </p:grpSpPr>
          <p:sp>
            <p:nvSpPr>
              <p:cNvPr id="26031" name="Freeform 252">
                <a:extLst>
                  <a:ext uri="{FF2B5EF4-FFF2-40B4-BE49-F238E27FC236}">
                    <a16:creationId xmlns:a16="http://schemas.microsoft.com/office/drawing/2014/main" id="{6B298DD1-CD32-AC14-AE1E-3923B7C43012}"/>
                  </a:ext>
                </a:extLst>
              </p:cNvPr>
              <p:cNvSpPr>
                <a:spLocks/>
              </p:cNvSpPr>
              <p:nvPr/>
            </p:nvSpPr>
            <p:spPr bwMode="auto">
              <a:xfrm>
                <a:off x="2160" y="1548"/>
                <a:ext cx="141" cy="428"/>
              </a:xfrm>
              <a:custGeom>
                <a:avLst/>
                <a:gdLst>
                  <a:gd name="T0" fmla="*/ 117 w 141"/>
                  <a:gd name="T1" fmla="*/ 419 h 428"/>
                  <a:gd name="T2" fmla="*/ 113 w 141"/>
                  <a:gd name="T3" fmla="*/ 402 h 428"/>
                  <a:gd name="T4" fmla="*/ 97 w 141"/>
                  <a:gd name="T5" fmla="*/ 386 h 428"/>
                  <a:gd name="T6" fmla="*/ 82 w 141"/>
                  <a:gd name="T7" fmla="*/ 365 h 428"/>
                  <a:gd name="T8" fmla="*/ 70 w 141"/>
                  <a:gd name="T9" fmla="*/ 349 h 428"/>
                  <a:gd name="T10" fmla="*/ 58 w 141"/>
                  <a:gd name="T11" fmla="*/ 337 h 428"/>
                  <a:gd name="T12" fmla="*/ 47 w 141"/>
                  <a:gd name="T13" fmla="*/ 324 h 428"/>
                  <a:gd name="T14" fmla="*/ 35 w 141"/>
                  <a:gd name="T15" fmla="*/ 308 h 428"/>
                  <a:gd name="T16" fmla="*/ 23 w 141"/>
                  <a:gd name="T17" fmla="*/ 296 h 428"/>
                  <a:gd name="T18" fmla="*/ 16 w 141"/>
                  <a:gd name="T19" fmla="*/ 279 h 428"/>
                  <a:gd name="T20" fmla="*/ 12 w 141"/>
                  <a:gd name="T21" fmla="*/ 263 h 428"/>
                  <a:gd name="T22" fmla="*/ 4 w 141"/>
                  <a:gd name="T23" fmla="*/ 246 h 428"/>
                  <a:gd name="T24" fmla="*/ 0 w 141"/>
                  <a:gd name="T25" fmla="*/ 230 h 428"/>
                  <a:gd name="T26" fmla="*/ 4 w 141"/>
                  <a:gd name="T27" fmla="*/ 214 h 428"/>
                  <a:gd name="T28" fmla="*/ 8 w 141"/>
                  <a:gd name="T29" fmla="*/ 197 h 428"/>
                  <a:gd name="T30" fmla="*/ 16 w 141"/>
                  <a:gd name="T31" fmla="*/ 177 h 428"/>
                  <a:gd name="T32" fmla="*/ 19 w 141"/>
                  <a:gd name="T33" fmla="*/ 160 h 428"/>
                  <a:gd name="T34" fmla="*/ 23 w 141"/>
                  <a:gd name="T35" fmla="*/ 135 h 428"/>
                  <a:gd name="T36" fmla="*/ 27 w 141"/>
                  <a:gd name="T37" fmla="*/ 115 h 428"/>
                  <a:gd name="T38" fmla="*/ 35 w 141"/>
                  <a:gd name="T39" fmla="*/ 99 h 428"/>
                  <a:gd name="T40" fmla="*/ 39 w 141"/>
                  <a:gd name="T41" fmla="*/ 82 h 428"/>
                  <a:gd name="T42" fmla="*/ 43 w 141"/>
                  <a:gd name="T43" fmla="*/ 66 h 428"/>
                  <a:gd name="T44" fmla="*/ 47 w 141"/>
                  <a:gd name="T45" fmla="*/ 49 h 428"/>
                  <a:gd name="T46" fmla="*/ 51 w 141"/>
                  <a:gd name="T47" fmla="*/ 33 h 428"/>
                  <a:gd name="T48" fmla="*/ 58 w 141"/>
                  <a:gd name="T49" fmla="*/ 16 h 428"/>
                  <a:gd name="T50" fmla="*/ 62 w 141"/>
                  <a:gd name="T51" fmla="*/ 0 h 428"/>
                  <a:gd name="T52" fmla="*/ 66 w 141"/>
                  <a:gd name="T53" fmla="*/ 16 h 428"/>
                  <a:gd name="T54" fmla="*/ 66 w 141"/>
                  <a:gd name="T55" fmla="*/ 33 h 428"/>
                  <a:gd name="T56" fmla="*/ 66 w 141"/>
                  <a:gd name="T57" fmla="*/ 49 h 428"/>
                  <a:gd name="T58" fmla="*/ 70 w 141"/>
                  <a:gd name="T59" fmla="*/ 66 h 428"/>
                  <a:gd name="T60" fmla="*/ 78 w 141"/>
                  <a:gd name="T61" fmla="*/ 82 h 428"/>
                  <a:gd name="T62" fmla="*/ 86 w 141"/>
                  <a:gd name="T63" fmla="*/ 99 h 428"/>
                  <a:gd name="T64" fmla="*/ 97 w 141"/>
                  <a:gd name="T65" fmla="*/ 115 h 428"/>
                  <a:gd name="T66" fmla="*/ 109 w 141"/>
                  <a:gd name="T67" fmla="*/ 131 h 428"/>
                  <a:gd name="T68" fmla="*/ 117 w 141"/>
                  <a:gd name="T69" fmla="*/ 148 h 428"/>
                  <a:gd name="T70" fmla="*/ 124 w 141"/>
                  <a:gd name="T71" fmla="*/ 164 h 428"/>
                  <a:gd name="T72" fmla="*/ 132 w 141"/>
                  <a:gd name="T73" fmla="*/ 181 h 428"/>
                  <a:gd name="T74" fmla="*/ 136 w 141"/>
                  <a:gd name="T75" fmla="*/ 197 h 428"/>
                  <a:gd name="T76" fmla="*/ 140 w 141"/>
                  <a:gd name="T77" fmla="*/ 214 h 428"/>
                  <a:gd name="T78" fmla="*/ 140 w 141"/>
                  <a:gd name="T79" fmla="*/ 230 h 428"/>
                  <a:gd name="T80" fmla="*/ 140 w 141"/>
                  <a:gd name="T81" fmla="*/ 246 h 428"/>
                  <a:gd name="T82" fmla="*/ 140 w 141"/>
                  <a:gd name="T83" fmla="*/ 263 h 428"/>
                  <a:gd name="T84" fmla="*/ 140 w 141"/>
                  <a:gd name="T85" fmla="*/ 279 h 428"/>
                  <a:gd name="T86" fmla="*/ 136 w 141"/>
                  <a:gd name="T87" fmla="*/ 296 h 428"/>
                  <a:gd name="T88" fmla="*/ 136 w 141"/>
                  <a:gd name="T89" fmla="*/ 312 h 428"/>
                  <a:gd name="T90" fmla="*/ 136 w 141"/>
                  <a:gd name="T91" fmla="*/ 328 h 428"/>
                  <a:gd name="T92" fmla="*/ 132 w 141"/>
                  <a:gd name="T93" fmla="*/ 345 h 428"/>
                  <a:gd name="T94" fmla="*/ 128 w 141"/>
                  <a:gd name="T95" fmla="*/ 361 h 428"/>
                  <a:gd name="T96" fmla="*/ 128 w 141"/>
                  <a:gd name="T97" fmla="*/ 378 h 428"/>
                  <a:gd name="T98" fmla="*/ 124 w 141"/>
                  <a:gd name="T99" fmla="*/ 394 h 428"/>
                  <a:gd name="T100" fmla="*/ 117 w 141"/>
                  <a:gd name="T101" fmla="*/ 411 h 42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41"/>
                  <a:gd name="T154" fmla="*/ 0 h 428"/>
                  <a:gd name="T155" fmla="*/ 141 w 141"/>
                  <a:gd name="T156" fmla="*/ 428 h 42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41" h="428">
                    <a:moveTo>
                      <a:pt x="117" y="427"/>
                    </a:moveTo>
                    <a:lnTo>
                      <a:pt x="117" y="419"/>
                    </a:lnTo>
                    <a:lnTo>
                      <a:pt x="117" y="411"/>
                    </a:lnTo>
                    <a:lnTo>
                      <a:pt x="113" y="402"/>
                    </a:lnTo>
                    <a:lnTo>
                      <a:pt x="105" y="390"/>
                    </a:lnTo>
                    <a:lnTo>
                      <a:pt x="97" y="386"/>
                    </a:lnTo>
                    <a:lnTo>
                      <a:pt x="89" y="378"/>
                    </a:lnTo>
                    <a:lnTo>
                      <a:pt x="82" y="365"/>
                    </a:lnTo>
                    <a:lnTo>
                      <a:pt x="74" y="357"/>
                    </a:lnTo>
                    <a:lnTo>
                      <a:pt x="70" y="349"/>
                    </a:lnTo>
                    <a:lnTo>
                      <a:pt x="62" y="345"/>
                    </a:lnTo>
                    <a:lnTo>
                      <a:pt x="58" y="337"/>
                    </a:lnTo>
                    <a:lnTo>
                      <a:pt x="54" y="328"/>
                    </a:lnTo>
                    <a:lnTo>
                      <a:pt x="47" y="324"/>
                    </a:lnTo>
                    <a:lnTo>
                      <a:pt x="39" y="316"/>
                    </a:lnTo>
                    <a:lnTo>
                      <a:pt x="35" y="308"/>
                    </a:lnTo>
                    <a:lnTo>
                      <a:pt x="27" y="304"/>
                    </a:lnTo>
                    <a:lnTo>
                      <a:pt x="23" y="296"/>
                    </a:lnTo>
                    <a:lnTo>
                      <a:pt x="19" y="287"/>
                    </a:lnTo>
                    <a:lnTo>
                      <a:pt x="16" y="279"/>
                    </a:lnTo>
                    <a:lnTo>
                      <a:pt x="12" y="271"/>
                    </a:lnTo>
                    <a:lnTo>
                      <a:pt x="12" y="263"/>
                    </a:lnTo>
                    <a:lnTo>
                      <a:pt x="8" y="255"/>
                    </a:lnTo>
                    <a:lnTo>
                      <a:pt x="4" y="246"/>
                    </a:lnTo>
                    <a:lnTo>
                      <a:pt x="4" y="238"/>
                    </a:lnTo>
                    <a:lnTo>
                      <a:pt x="0" y="230"/>
                    </a:lnTo>
                    <a:lnTo>
                      <a:pt x="0" y="222"/>
                    </a:lnTo>
                    <a:lnTo>
                      <a:pt x="4" y="214"/>
                    </a:lnTo>
                    <a:lnTo>
                      <a:pt x="8" y="205"/>
                    </a:lnTo>
                    <a:lnTo>
                      <a:pt x="8" y="197"/>
                    </a:lnTo>
                    <a:lnTo>
                      <a:pt x="12" y="185"/>
                    </a:lnTo>
                    <a:lnTo>
                      <a:pt x="16" y="177"/>
                    </a:lnTo>
                    <a:lnTo>
                      <a:pt x="16" y="168"/>
                    </a:lnTo>
                    <a:lnTo>
                      <a:pt x="19" y="160"/>
                    </a:lnTo>
                    <a:lnTo>
                      <a:pt x="19" y="148"/>
                    </a:lnTo>
                    <a:lnTo>
                      <a:pt x="23" y="135"/>
                    </a:lnTo>
                    <a:lnTo>
                      <a:pt x="27" y="127"/>
                    </a:lnTo>
                    <a:lnTo>
                      <a:pt x="27" y="115"/>
                    </a:lnTo>
                    <a:lnTo>
                      <a:pt x="31" y="107"/>
                    </a:lnTo>
                    <a:lnTo>
                      <a:pt x="35" y="99"/>
                    </a:lnTo>
                    <a:lnTo>
                      <a:pt x="39" y="90"/>
                    </a:lnTo>
                    <a:lnTo>
                      <a:pt x="39" y="82"/>
                    </a:lnTo>
                    <a:lnTo>
                      <a:pt x="43" y="74"/>
                    </a:lnTo>
                    <a:lnTo>
                      <a:pt x="43" y="66"/>
                    </a:lnTo>
                    <a:lnTo>
                      <a:pt x="47" y="57"/>
                    </a:lnTo>
                    <a:lnTo>
                      <a:pt x="47" y="49"/>
                    </a:lnTo>
                    <a:lnTo>
                      <a:pt x="51" y="41"/>
                    </a:lnTo>
                    <a:lnTo>
                      <a:pt x="51" y="33"/>
                    </a:lnTo>
                    <a:lnTo>
                      <a:pt x="54" y="25"/>
                    </a:lnTo>
                    <a:lnTo>
                      <a:pt x="58" y="16"/>
                    </a:lnTo>
                    <a:lnTo>
                      <a:pt x="62" y="8"/>
                    </a:lnTo>
                    <a:lnTo>
                      <a:pt x="62" y="0"/>
                    </a:lnTo>
                    <a:lnTo>
                      <a:pt x="66" y="8"/>
                    </a:lnTo>
                    <a:lnTo>
                      <a:pt x="66" y="16"/>
                    </a:lnTo>
                    <a:lnTo>
                      <a:pt x="66" y="25"/>
                    </a:lnTo>
                    <a:lnTo>
                      <a:pt x="66" y="33"/>
                    </a:lnTo>
                    <a:lnTo>
                      <a:pt x="66" y="41"/>
                    </a:lnTo>
                    <a:lnTo>
                      <a:pt x="66" y="49"/>
                    </a:lnTo>
                    <a:lnTo>
                      <a:pt x="66" y="57"/>
                    </a:lnTo>
                    <a:lnTo>
                      <a:pt x="70" y="66"/>
                    </a:lnTo>
                    <a:lnTo>
                      <a:pt x="74" y="74"/>
                    </a:lnTo>
                    <a:lnTo>
                      <a:pt x="78" y="82"/>
                    </a:lnTo>
                    <a:lnTo>
                      <a:pt x="82" y="90"/>
                    </a:lnTo>
                    <a:lnTo>
                      <a:pt x="86" y="99"/>
                    </a:lnTo>
                    <a:lnTo>
                      <a:pt x="89" y="107"/>
                    </a:lnTo>
                    <a:lnTo>
                      <a:pt x="97" y="115"/>
                    </a:lnTo>
                    <a:lnTo>
                      <a:pt x="101" y="123"/>
                    </a:lnTo>
                    <a:lnTo>
                      <a:pt x="109" y="131"/>
                    </a:lnTo>
                    <a:lnTo>
                      <a:pt x="113" y="140"/>
                    </a:lnTo>
                    <a:lnTo>
                      <a:pt x="117" y="148"/>
                    </a:lnTo>
                    <a:lnTo>
                      <a:pt x="121" y="156"/>
                    </a:lnTo>
                    <a:lnTo>
                      <a:pt x="124" y="164"/>
                    </a:lnTo>
                    <a:lnTo>
                      <a:pt x="128" y="172"/>
                    </a:lnTo>
                    <a:lnTo>
                      <a:pt x="132" y="181"/>
                    </a:lnTo>
                    <a:lnTo>
                      <a:pt x="136" y="189"/>
                    </a:lnTo>
                    <a:lnTo>
                      <a:pt x="136" y="197"/>
                    </a:lnTo>
                    <a:lnTo>
                      <a:pt x="140" y="205"/>
                    </a:lnTo>
                    <a:lnTo>
                      <a:pt x="140" y="214"/>
                    </a:lnTo>
                    <a:lnTo>
                      <a:pt x="140" y="222"/>
                    </a:lnTo>
                    <a:lnTo>
                      <a:pt x="140" y="230"/>
                    </a:lnTo>
                    <a:lnTo>
                      <a:pt x="140" y="238"/>
                    </a:lnTo>
                    <a:lnTo>
                      <a:pt x="140" y="246"/>
                    </a:lnTo>
                    <a:lnTo>
                      <a:pt x="140" y="255"/>
                    </a:lnTo>
                    <a:lnTo>
                      <a:pt x="140" y="263"/>
                    </a:lnTo>
                    <a:lnTo>
                      <a:pt x="140" y="271"/>
                    </a:lnTo>
                    <a:lnTo>
                      <a:pt x="140" y="279"/>
                    </a:lnTo>
                    <a:lnTo>
                      <a:pt x="140" y="287"/>
                    </a:lnTo>
                    <a:lnTo>
                      <a:pt x="136" y="296"/>
                    </a:lnTo>
                    <a:lnTo>
                      <a:pt x="136" y="304"/>
                    </a:lnTo>
                    <a:lnTo>
                      <a:pt x="136" y="312"/>
                    </a:lnTo>
                    <a:lnTo>
                      <a:pt x="136" y="320"/>
                    </a:lnTo>
                    <a:lnTo>
                      <a:pt x="136" y="328"/>
                    </a:lnTo>
                    <a:lnTo>
                      <a:pt x="136" y="337"/>
                    </a:lnTo>
                    <a:lnTo>
                      <a:pt x="132" y="345"/>
                    </a:lnTo>
                    <a:lnTo>
                      <a:pt x="132" y="353"/>
                    </a:lnTo>
                    <a:lnTo>
                      <a:pt x="128" y="361"/>
                    </a:lnTo>
                    <a:lnTo>
                      <a:pt x="128" y="370"/>
                    </a:lnTo>
                    <a:lnTo>
                      <a:pt x="128" y="378"/>
                    </a:lnTo>
                    <a:lnTo>
                      <a:pt x="128" y="386"/>
                    </a:lnTo>
                    <a:lnTo>
                      <a:pt x="124" y="394"/>
                    </a:lnTo>
                    <a:lnTo>
                      <a:pt x="121" y="402"/>
                    </a:lnTo>
                    <a:lnTo>
                      <a:pt x="117" y="411"/>
                    </a:lnTo>
                    <a:lnTo>
                      <a:pt x="117" y="419"/>
                    </a:lnTo>
                  </a:path>
                </a:pathLst>
              </a:custGeom>
              <a:solidFill>
                <a:srgbClr val="FF6600"/>
              </a:solidFill>
              <a:ln w="25400" cap="rnd">
                <a:solidFill>
                  <a:srgbClr val="F35B1B"/>
                </a:solidFill>
                <a:round/>
                <a:headEnd/>
                <a:tailEnd/>
              </a:ln>
            </p:spPr>
            <p:txBody>
              <a:bodyPr/>
              <a:lstStyle/>
              <a:p>
                <a:pPr algn="r" eaLnBrk="0" hangingPunct="0"/>
                <a:endParaRPr lang="en-US" sz="4400" b="1" dirty="0">
                  <a:solidFill>
                    <a:srgbClr val="0000FF"/>
                  </a:solidFill>
                  <a:latin typeface="Arial" panose="020B0604020202020204" pitchFamily="34" charset="0"/>
                </a:endParaRPr>
              </a:p>
            </p:txBody>
          </p:sp>
          <p:sp>
            <p:nvSpPr>
              <p:cNvPr id="26032" name="Freeform 253">
                <a:extLst>
                  <a:ext uri="{FF2B5EF4-FFF2-40B4-BE49-F238E27FC236}">
                    <a16:creationId xmlns:a16="http://schemas.microsoft.com/office/drawing/2014/main" id="{0BF69C43-95C7-0E9F-BD74-BEC825E357E3}"/>
                  </a:ext>
                </a:extLst>
              </p:cNvPr>
              <p:cNvSpPr>
                <a:spLocks/>
              </p:cNvSpPr>
              <p:nvPr/>
            </p:nvSpPr>
            <p:spPr bwMode="auto">
              <a:xfrm>
                <a:off x="2266" y="1693"/>
                <a:ext cx="145" cy="292"/>
              </a:xfrm>
              <a:custGeom>
                <a:avLst/>
                <a:gdLst>
                  <a:gd name="T0" fmla="*/ 24 w 145"/>
                  <a:gd name="T1" fmla="*/ 285 h 292"/>
                  <a:gd name="T2" fmla="*/ 28 w 145"/>
                  <a:gd name="T3" fmla="*/ 274 h 292"/>
                  <a:gd name="T4" fmla="*/ 44 w 145"/>
                  <a:gd name="T5" fmla="*/ 263 h 292"/>
                  <a:gd name="T6" fmla="*/ 60 w 145"/>
                  <a:gd name="T7" fmla="*/ 249 h 292"/>
                  <a:gd name="T8" fmla="*/ 72 w 145"/>
                  <a:gd name="T9" fmla="*/ 238 h 292"/>
                  <a:gd name="T10" fmla="*/ 84 w 145"/>
                  <a:gd name="T11" fmla="*/ 229 h 292"/>
                  <a:gd name="T12" fmla="*/ 96 w 145"/>
                  <a:gd name="T13" fmla="*/ 221 h 292"/>
                  <a:gd name="T14" fmla="*/ 108 w 145"/>
                  <a:gd name="T15" fmla="*/ 210 h 292"/>
                  <a:gd name="T16" fmla="*/ 120 w 145"/>
                  <a:gd name="T17" fmla="*/ 201 h 292"/>
                  <a:gd name="T18" fmla="*/ 128 w 145"/>
                  <a:gd name="T19" fmla="*/ 190 h 292"/>
                  <a:gd name="T20" fmla="*/ 132 w 145"/>
                  <a:gd name="T21" fmla="*/ 179 h 292"/>
                  <a:gd name="T22" fmla="*/ 140 w 145"/>
                  <a:gd name="T23" fmla="*/ 168 h 292"/>
                  <a:gd name="T24" fmla="*/ 144 w 145"/>
                  <a:gd name="T25" fmla="*/ 157 h 292"/>
                  <a:gd name="T26" fmla="*/ 140 w 145"/>
                  <a:gd name="T27" fmla="*/ 146 h 292"/>
                  <a:gd name="T28" fmla="*/ 136 w 145"/>
                  <a:gd name="T29" fmla="*/ 134 h 292"/>
                  <a:gd name="T30" fmla="*/ 128 w 145"/>
                  <a:gd name="T31" fmla="*/ 120 h 292"/>
                  <a:gd name="T32" fmla="*/ 124 w 145"/>
                  <a:gd name="T33" fmla="*/ 109 h 292"/>
                  <a:gd name="T34" fmla="*/ 120 w 145"/>
                  <a:gd name="T35" fmla="*/ 92 h 292"/>
                  <a:gd name="T36" fmla="*/ 116 w 145"/>
                  <a:gd name="T37" fmla="*/ 78 h 292"/>
                  <a:gd name="T38" fmla="*/ 108 w 145"/>
                  <a:gd name="T39" fmla="*/ 67 h 292"/>
                  <a:gd name="T40" fmla="*/ 104 w 145"/>
                  <a:gd name="T41" fmla="*/ 56 h 292"/>
                  <a:gd name="T42" fmla="*/ 100 w 145"/>
                  <a:gd name="T43" fmla="*/ 45 h 292"/>
                  <a:gd name="T44" fmla="*/ 96 w 145"/>
                  <a:gd name="T45" fmla="*/ 34 h 292"/>
                  <a:gd name="T46" fmla="*/ 92 w 145"/>
                  <a:gd name="T47" fmla="*/ 22 h 292"/>
                  <a:gd name="T48" fmla="*/ 84 w 145"/>
                  <a:gd name="T49" fmla="*/ 11 h 292"/>
                  <a:gd name="T50" fmla="*/ 80 w 145"/>
                  <a:gd name="T51" fmla="*/ 0 h 292"/>
                  <a:gd name="T52" fmla="*/ 76 w 145"/>
                  <a:gd name="T53" fmla="*/ 11 h 292"/>
                  <a:gd name="T54" fmla="*/ 76 w 145"/>
                  <a:gd name="T55" fmla="*/ 22 h 292"/>
                  <a:gd name="T56" fmla="*/ 76 w 145"/>
                  <a:gd name="T57" fmla="*/ 34 h 292"/>
                  <a:gd name="T58" fmla="*/ 72 w 145"/>
                  <a:gd name="T59" fmla="*/ 45 h 292"/>
                  <a:gd name="T60" fmla="*/ 64 w 145"/>
                  <a:gd name="T61" fmla="*/ 56 h 292"/>
                  <a:gd name="T62" fmla="*/ 56 w 145"/>
                  <a:gd name="T63" fmla="*/ 67 h 292"/>
                  <a:gd name="T64" fmla="*/ 44 w 145"/>
                  <a:gd name="T65" fmla="*/ 78 h 292"/>
                  <a:gd name="T66" fmla="*/ 32 w 145"/>
                  <a:gd name="T67" fmla="*/ 90 h 292"/>
                  <a:gd name="T68" fmla="*/ 24 w 145"/>
                  <a:gd name="T69" fmla="*/ 101 h 292"/>
                  <a:gd name="T70" fmla="*/ 16 w 145"/>
                  <a:gd name="T71" fmla="*/ 112 h 292"/>
                  <a:gd name="T72" fmla="*/ 8 w 145"/>
                  <a:gd name="T73" fmla="*/ 123 h 292"/>
                  <a:gd name="T74" fmla="*/ 4 w 145"/>
                  <a:gd name="T75" fmla="*/ 134 h 292"/>
                  <a:gd name="T76" fmla="*/ 0 w 145"/>
                  <a:gd name="T77" fmla="*/ 146 h 292"/>
                  <a:gd name="T78" fmla="*/ 0 w 145"/>
                  <a:gd name="T79" fmla="*/ 157 h 292"/>
                  <a:gd name="T80" fmla="*/ 0 w 145"/>
                  <a:gd name="T81" fmla="*/ 168 h 292"/>
                  <a:gd name="T82" fmla="*/ 0 w 145"/>
                  <a:gd name="T83" fmla="*/ 179 h 292"/>
                  <a:gd name="T84" fmla="*/ 0 w 145"/>
                  <a:gd name="T85" fmla="*/ 190 h 292"/>
                  <a:gd name="T86" fmla="*/ 4 w 145"/>
                  <a:gd name="T87" fmla="*/ 201 h 292"/>
                  <a:gd name="T88" fmla="*/ 4 w 145"/>
                  <a:gd name="T89" fmla="*/ 213 h 292"/>
                  <a:gd name="T90" fmla="*/ 4 w 145"/>
                  <a:gd name="T91" fmla="*/ 224 h 292"/>
                  <a:gd name="T92" fmla="*/ 8 w 145"/>
                  <a:gd name="T93" fmla="*/ 235 h 292"/>
                  <a:gd name="T94" fmla="*/ 12 w 145"/>
                  <a:gd name="T95" fmla="*/ 246 h 292"/>
                  <a:gd name="T96" fmla="*/ 12 w 145"/>
                  <a:gd name="T97" fmla="*/ 257 h 292"/>
                  <a:gd name="T98" fmla="*/ 16 w 145"/>
                  <a:gd name="T99" fmla="*/ 269 h 292"/>
                  <a:gd name="T100" fmla="*/ 24 w 145"/>
                  <a:gd name="T101" fmla="*/ 280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45"/>
                  <a:gd name="T154" fmla="*/ 0 h 292"/>
                  <a:gd name="T155" fmla="*/ 145 w 145"/>
                  <a:gd name="T156" fmla="*/ 292 h 29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45" h="292">
                    <a:moveTo>
                      <a:pt x="24" y="291"/>
                    </a:moveTo>
                    <a:lnTo>
                      <a:pt x="24" y="285"/>
                    </a:lnTo>
                    <a:lnTo>
                      <a:pt x="24" y="280"/>
                    </a:lnTo>
                    <a:lnTo>
                      <a:pt x="28" y="274"/>
                    </a:lnTo>
                    <a:lnTo>
                      <a:pt x="36" y="266"/>
                    </a:lnTo>
                    <a:lnTo>
                      <a:pt x="44" y="263"/>
                    </a:lnTo>
                    <a:lnTo>
                      <a:pt x="52" y="257"/>
                    </a:lnTo>
                    <a:lnTo>
                      <a:pt x="60" y="249"/>
                    </a:lnTo>
                    <a:lnTo>
                      <a:pt x="68" y="243"/>
                    </a:lnTo>
                    <a:lnTo>
                      <a:pt x="72" y="238"/>
                    </a:lnTo>
                    <a:lnTo>
                      <a:pt x="80" y="235"/>
                    </a:lnTo>
                    <a:lnTo>
                      <a:pt x="84" y="229"/>
                    </a:lnTo>
                    <a:lnTo>
                      <a:pt x="88" y="224"/>
                    </a:lnTo>
                    <a:lnTo>
                      <a:pt x="96" y="221"/>
                    </a:lnTo>
                    <a:lnTo>
                      <a:pt x="104" y="215"/>
                    </a:lnTo>
                    <a:lnTo>
                      <a:pt x="108" y="210"/>
                    </a:lnTo>
                    <a:lnTo>
                      <a:pt x="116" y="207"/>
                    </a:lnTo>
                    <a:lnTo>
                      <a:pt x="120" y="201"/>
                    </a:lnTo>
                    <a:lnTo>
                      <a:pt x="124" y="196"/>
                    </a:lnTo>
                    <a:lnTo>
                      <a:pt x="128" y="190"/>
                    </a:lnTo>
                    <a:lnTo>
                      <a:pt x="132" y="185"/>
                    </a:lnTo>
                    <a:lnTo>
                      <a:pt x="132" y="179"/>
                    </a:lnTo>
                    <a:lnTo>
                      <a:pt x="136" y="173"/>
                    </a:lnTo>
                    <a:lnTo>
                      <a:pt x="140" y="168"/>
                    </a:lnTo>
                    <a:lnTo>
                      <a:pt x="140" y="162"/>
                    </a:lnTo>
                    <a:lnTo>
                      <a:pt x="144" y="157"/>
                    </a:lnTo>
                    <a:lnTo>
                      <a:pt x="144" y="151"/>
                    </a:lnTo>
                    <a:lnTo>
                      <a:pt x="140" y="146"/>
                    </a:lnTo>
                    <a:lnTo>
                      <a:pt x="136" y="140"/>
                    </a:lnTo>
                    <a:lnTo>
                      <a:pt x="136" y="134"/>
                    </a:lnTo>
                    <a:lnTo>
                      <a:pt x="132" y="126"/>
                    </a:lnTo>
                    <a:lnTo>
                      <a:pt x="128" y="120"/>
                    </a:lnTo>
                    <a:lnTo>
                      <a:pt x="128" y="115"/>
                    </a:lnTo>
                    <a:lnTo>
                      <a:pt x="124" y="109"/>
                    </a:lnTo>
                    <a:lnTo>
                      <a:pt x="124" y="101"/>
                    </a:lnTo>
                    <a:lnTo>
                      <a:pt x="120" y="92"/>
                    </a:lnTo>
                    <a:lnTo>
                      <a:pt x="116" y="87"/>
                    </a:lnTo>
                    <a:lnTo>
                      <a:pt x="116" y="78"/>
                    </a:lnTo>
                    <a:lnTo>
                      <a:pt x="112" y="73"/>
                    </a:lnTo>
                    <a:lnTo>
                      <a:pt x="108" y="67"/>
                    </a:lnTo>
                    <a:lnTo>
                      <a:pt x="104" y="62"/>
                    </a:lnTo>
                    <a:lnTo>
                      <a:pt x="104" y="56"/>
                    </a:lnTo>
                    <a:lnTo>
                      <a:pt x="100" y="50"/>
                    </a:lnTo>
                    <a:lnTo>
                      <a:pt x="100" y="45"/>
                    </a:lnTo>
                    <a:lnTo>
                      <a:pt x="96" y="39"/>
                    </a:lnTo>
                    <a:lnTo>
                      <a:pt x="96" y="34"/>
                    </a:lnTo>
                    <a:lnTo>
                      <a:pt x="92" y="28"/>
                    </a:lnTo>
                    <a:lnTo>
                      <a:pt x="92" y="22"/>
                    </a:lnTo>
                    <a:lnTo>
                      <a:pt x="88" y="17"/>
                    </a:lnTo>
                    <a:lnTo>
                      <a:pt x="84" y="11"/>
                    </a:lnTo>
                    <a:lnTo>
                      <a:pt x="80" y="6"/>
                    </a:lnTo>
                    <a:lnTo>
                      <a:pt x="80" y="0"/>
                    </a:lnTo>
                    <a:lnTo>
                      <a:pt x="76" y="6"/>
                    </a:lnTo>
                    <a:lnTo>
                      <a:pt x="76" y="11"/>
                    </a:lnTo>
                    <a:lnTo>
                      <a:pt x="76" y="17"/>
                    </a:lnTo>
                    <a:lnTo>
                      <a:pt x="76" y="22"/>
                    </a:lnTo>
                    <a:lnTo>
                      <a:pt x="76" y="28"/>
                    </a:lnTo>
                    <a:lnTo>
                      <a:pt x="76" y="34"/>
                    </a:lnTo>
                    <a:lnTo>
                      <a:pt x="76" y="39"/>
                    </a:lnTo>
                    <a:lnTo>
                      <a:pt x="72" y="45"/>
                    </a:lnTo>
                    <a:lnTo>
                      <a:pt x="68" y="50"/>
                    </a:lnTo>
                    <a:lnTo>
                      <a:pt x="64" y="56"/>
                    </a:lnTo>
                    <a:lnTo>
                      <a:pt x="60" y="62"/>
                    </a:lnTo>
                    <a:lnTo>
                      <a:pt x="56" y="67"/>
                    </a:lnTo>
                    <a:lnTo>
                      <a:pt x="52" y="73"/>
                    </a:lnTo>
                    <a:lnTo>
                      <a:pt x="44" y="78"/>
                    </a:lnTo>
                    <a:lnTo>
                      <a:pt x="40" y="84"/>
                    </a:lnTo>
                    <a:lnTo>
                      <a:pt x="32" y="90"/>
                    </a:lnTo>
                    <a:lnTo>
                      <a:pt x="28" y="95"/>
                    </a:lnTo>
                    <a:lnTo>
                      <a:pt x="24" y="101"/>
                    </a:lnTo>
                    <a:lnTo>
                      <a:pt x="20" y="106"/>
                    </a:lnTo>
                    <a:lnTo>
                      <a:pt x="16" y="112"/>
                    </a:lnTo>
                    <a:lnTo>
                      <a:pt x="12" y="118"/>
                    </a:lnTo>
                    <a:lnTo>
                      <a:pt x="8" y="123"/>
                    </a:lnTo>
                    <a:lnTo>
                      <a:pt x="4" y="129"/>
                    </a:lnTo>
                    <a:lnTo>
                      <a:pt x="4" y="134"/>
                    </a:lnTo>
                    <a:lnTo>
                      <a:pt x="0" y="140"/>
                    </a:lnTo>
                    <a:lnTo>
                      <a:pt x="0" y="146"/>
                    </a:lnTo>
                    <a:lnTo>
                      <a:pt x="0" y="151"/>
                    </a:lnTo>
                    <a:lnTo>
                      <a:pt x="0" y="157"/>
                    </a:lnTo>
                    <a:lnTo>
                      <a:pt x="0" y="162"/>
                    </a:lnTo>
                    <a:lnTo>
                      <a:pt x="0" y="168"/>
                    </a:lnTo>
                    <a:lnTo>
                      <a:pt x="0" y="173"/>
                    </a:lnTo>
                    <a:lnTo>
                      <a:pt x="0" y="179"/>
                    </a:lnTo>
                    <a:lnTo>
                      <a:pt x="0" y="185"/>
                    </a:lnTo>
                    <a:lnTo>
                      <a:pt x="0" y="190"/>
                    </a:lnTo>
                    <a:lnTo>
                      <a:pt x="0" y="196"/>
                    </a:lnTo>
                    <a:lnTo>
                      <a:pt x="4" y="201"/>
                    </a:lnTo>
                    <a:lnTo>
                      <a:pt x="4" y="207"/>
                    </a:lnTo>
                    <a:lnTo>
                      <a:pt x="4" y="213"/>
                    </a:lnTo>
                    <a:lnTo>
                      <a:pt x="4" y="218"/>
                    </a:lnTo>
                    <a:lnTo>
                      <a:pt x="4" y="224"/>
                    </a:lnTo>
                    <a:lnTo>
                      <a:pt x="4" y="229"/>
                    </a:lnTo>
                    <a:lnTo>
                      <a:pt x="8" y="235"/>
                    </a:lnTo>
                    <a:lnTo>
                      <a:pt x="8" y="241"/>
                    </a:lnTo>
                    <a:lnTo>
                      <a:pt x="12" y="246"/>
                    </a:lnTo>
                    <a:lnTo>
                      <a:pt x="12" y="252"/>
                    </a:lnTo>
                    <a:lnTo>
                      <a:pt x="12" y="257"/>
                    </a:lnTo>
                    <a:lnTo>
                      <a:pt x="12" y="263"/>
                    </a:lnTo>
                    <a:lnTo>
                      <a:pt x="16" y="269"/>
                    </a:lnTo>
                    <a:lnTo>
                      <a:pt x="20" y="274"/>
                    </a:lnTo>
                    <a:lnTo>
                      <a:pt x="24" y="280"/>
                    </a:lnTo>
                    <a:lnTo>
                      <a:pt x="24" y="285"/>
                    </a:lnTo>
                  </a:path>
                </a:pathLst>
              </a:custGeom>
              <a:solidFill>
                <a:srgbClr val="FF5008"/>
              </a:solidFill>
              <a:ln w="25400" cap="rnd">
                <a:solidFill>
                  <a:srgbClr val="FE9B03"/>
                </a:solidFill>
                <a:round/>
                <a:headEnd/>
                <a:tailEnd/>
              </a:ln>
            </p:spPr>
            <p:txBody>
              <a:bodyPr/>
              <a:lstStyle/>
              <a:p>
                <a:pPr algn="r" eaLnBrk="0" hangingPunct="0"/>
                <a:endParaRPr lang="en-US" sz="4400" b="1" dirty="0">
                  <a:solidFill>
                    <a:srgbClr val="0000FF"/>
                  </a:solidFill>
                  <a:latin typeface="Arial" panose="020B0604020202020204" pitchFamily="34" charset="0"/>
                </a:endParaRPr>
              </a:p>
            </p:txBody>
          </p:sp>
          <p:sp>
            <p:nvSpPr>
              <p:cNvPr id="26033" name="Freeform 254">
                <a:extLst>
                  <a:ext uri="{FF2B5EF4-FFF2-40B4-BE49-F238E27FC236}">
                    <a16:creationId xmlns:a16="http://schemas.microsoft.com/office/drawing/2014/main" id="{95601E35-4615-1619-5748-E57B9FB564F9}"/>
                  </a:ext>
                </a:extLst>
              </p:cNvPr>
              <p:cNvSpPr>
                <a:spLocks/>
              </p:cNvSpPr>
              <p:nvPr/>
            </p:nvSpPr>
            <p:spPr bwMode="auto">
              <a:xfrm>
                <a:off x="2201" y="1586"/>
                <a:ext cx="232" cy="313"/>
              </a:xfrm>
              <a:custGeom>
                <a:avLst/>
                <a:gdLst>
                  <a:gd name="T0" fmla="*/ 94 w 232"/>
                  <a:gd name="T1" fmla="*/ 306 h 313"/>
                  <a:gd name="T2" fmla="*/ 98 w 232"/>
                  <a:gd name="T3" fmla="*/ 294 h 313"/>
                  <a:gd name="T4" fmla="*/ 117 w 232"/>
                  <a:gd name="T5" fmla="*/ 282 h 313"/>
                  <a:gd name="T6" fmla="*/ 135 w 232"/>
                  <a:gd name="T7" fmla="*/ 267 h 313"/>
                  <a:gd name="T8" fmla="*/ 149 w 232"/>
                  <a:gd name="T9" fmla="*/ 255 h 313"/>
                  <a:gd name="T10" fmla="*/ 162 w 232"/>
                  <a:gd name="T11" fmla="*/ 246 h 313"/>
                  <a:gd name="T12" fmla="*/ 177 w 232"/>
                  <a:gd name="T13" fmla="*/ 237 h 313"/>
                  <a:gd name="T14" fmla="*/ 190 w 232"/>
                  <a:gd name="T15" fmla="*/ 225 h 313"/>
                  <a:gd name="T16" fmla="*/ 203 w 232"/>
                  <a:gd name="T17" fmla="*/ 216 h 313"/>
                  <a:gd name="T18" fmla="*/ 213 w 232"/>
                  <a:gd name="T19" fmla="*/ 204 h 313"/>
                  <a:gd name="T20" fmla="*/ 218 w 232"/>
                  <a:gd name="T21" fmla="*/ 192 h 313"/>
                  <a:gd name="T22" fmla="*/ 226 w 232"/>
                  <a:gd name="T23" fmla="*/ 180 h 313"/>
                  <a:gd name="T24" fmla="*/ 231 w 232"/>
                  <a:gd name="T25" fmla="*/ 168 h 313"/>
                  <a:gd name="T26" fmla="*/ 226 w 232"/>
                  <a:gd name="T27" fmla="*/ 156 h 313"/>
                  <a:gd name="T28" fmla="*/ 221 w 232"/>
                  <a:gd name="T29" fmla="*/ 144 h 313"/>
                  <a:gd name="T30" fmla="*/ 213 w 232"/>
                  <a:gd name="T31" fmla="*/ 129 h 313"/>
                  <a:gd name="T32" fmla="*/ 208 w 232"/>
                  <a:gd name="T33" fmla="*/ 118 h 313"/>
                  <a:gd name="T34" fmla="*/ 203 w 232"/>
                  <a:gd name="T35" fmla="*/ 99 h 313"/>
                  <a:gd name="T36" fmla="*/ 200 w 232"/>
                  <a:gd name="T37" fmla="*/ 84 h 313"/>
                  <a:gd name="T38" fmla="*/ 190 w 232"/>
                  <a:gd name="T39" fmla="*/ 72 h 313"/>
                  <a:gd name="T40" fmla="*/ 185 w 232"/>
                  <a:gd name="T41" fmla="*/ 60 h 313"/>
                  <a:gd name="T42" fmla="*/ 180 w 232"/>
                  <a:gd name="T43" fmla="*/ 48 h 313"/>
                  <a:gd name="T44" fmla="*/ 181 w 232"/>
                  <a:gd name="T45" fmla="*/ 100 h 313"/>
                  <a:gd name="T46" fmla="*/ 172 w 232"/>
                  <a:gd name="T47" fmla="*/ 24 h 313"/>
                  <a:gd name="T48" fmla="*/ 162 w 232"/>
                  <a:gd name="T49" fmla="*/ 12 h 313"/>
                  <a:gd name="T50" fmla="*/ 158 w 232"/>
                  <a:gd name="T51" fmla="*/ 0 h 313"/>
                  <a:gd name="T52" fmla="*/ 154 w 232"/>
                  <a:gd name="T53" fmla="*/ 12 h 313"/>
                  <a:gd name="T54" fmla="*/ 154 w 232"/>
                  <a:gd name="T55" fmla="*/ 24 h 313"/>
                  <a:gd name="T56" fmla="*/ 154 w 232"/>
                  <a:gd name="T57" fmla="*/ 36 h 313"/>
                  <a:gd name="T58" fmla="*/ 149 w 232"/>
                  <a:gd name="T59" fmla="*/ 48 h 313"/>
                  <a:gd name="T60" fmla="*/ 139 w 232"/>
                  <a:gd name="T61" fmla="*/ 60 h 313"/>
                  <a:gd name="T62" fmla="*/ 131 w 232"/>
                  <a:gd name="T63" fmla="*/ 72 h 313"/>
                  <a:gd name="T64" fmla="*/ 117 w 232"/>
                  <a:gd name="T65" fmla="*/ 84 h 313"/>
                  <a:gd name="T66" fmla="*/ 103 w 232"/>
                  <a:gd name="T67" fmla="*/ 96 h 313"/>
                  <a:gd name="T68" fmla="*/ 94 w 232"/>
                  <a:gd name="T69" fmla="*/ 108 h 313"/>
                  <a:gd name="T70" fmla="*/ 85 w 232"/>
                  <a:gd name="T71" fmla="*/ 120 h 313"/>
                  <a:gd name="T72" fmla="*/ 76 w 232"/>
                  <a:gd name="T73" fmla="*/ 132 h 313"/>
                  <a:gd name="T74" fmla="*/ 71 w 232"/>
                  <a:gd name="T75" fmla="*/ 144 h 313"/>
                  <a:gd name="T76" fmla="*/ 67 w 232"/>
                  <a:gd name="T77" fmla="*/ 156 h 313"/>
                  <a:gd name="T78" fmla="*/ 67 w 232"/>
                  <a:gd name="T79" fmla="*/ 168 h 313"/>
                  <a:gd name="T80" fmla="*/ 67 w 232"/>
                  <a:gd name="T81" fmla="*/ 180 h 313"/>
                  <a:gd name="T82" fmla="*/ 67 w 232"/>
                  <a:gd name="T83" fmla="*/ 192 h 313"/>
                  <a:gd name="T84" fmla="*/ 67 w 232"/>
                  <a:gd name="T85" fmla="*/ 204 h 313"/>
                  <a:gd name="T86" fmla="*/ 71 w 232"/>
                  <a:gd name="T87" fmla="*/ 216 h 313"/>
                  <a:gd name="T88" fmla="*/ 71 w 232"/>
                  <a:gd name="T89" fmla="*/ 228 h 313"/>
                  <a:gd name="T90" fmla="*/ 71 w 232"/>
                  <a:gd name="T91" fmla="*/ 240 h 313"/>
                  <a:gd name="T92" fmla="*/ 76 w 232"/>
                  <a:gd name="T93" fmla="*/ 252 h 313"/>
                  <a:gd name="T94" fmla="*/ 80 w 232"/>
                  <a:gd name="T95" fmla="*/ 264 h 313"/>
                  <a:gd name="T96" fmla="*/ 80 w 232"/>
                  <a:gd name="T97" fmla="*/ 276 h 313"/>
                  <a:gd name="T98" fmla="*/ 85 w 232"/>
                  <a:gd name="T99" fmla="*/ 288 h 313"/>
                  <a:gd name="T100" fmla="*/ 94 w 232"/>
                  <a:gd name="T101" fmla="*/ 300 h 31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232"/>
                  <a:gd name="T154" fmla="*/ 0 h 313"/>
                  <a:gd name="T155" fmla="*/ 232 w 232"/>
                  <a:gd name="T156" fmla="*/ 313 h 313"/>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232" h="313">
                    <a:moveTo>
                      <a:pt x="94" y="312"/>
                    </a:moveTo>
                    <a:lnTo>
                      <a:pt x="94" y="306"/>
                    </a:lnTo>
                    <a:lnTo>
                      <a:pt x="94" y="300"/>
                    </a:lnTo>
                    <a:lnTo>
                      <a:pt x="98" y="294"/>
                    </a:lnTo>
                    <a:lnTo>
                      <a:pt x="108" y="285"/>
                    </a:lnTo>
                    <a:lnTo>
                      <a:pt x="117" y="282"/>
                    </a:lnTo>
                    <a:lnTo>
                      <a:pt x="0" y="276"/>
                    </a:lnTo>
                    <a:lnTo>
                      <a:pt x="135" y="267"/>
                    </a:lnTo>
                    <a:lnTo>
                      <a:pt x="144" y="261"/>
                    </a:lnTo>
                    <a:lnTo>
                      <a:pt x="149" y="255"/>
                    </a:lnTo>
                    <a:lnTo>
                      <a:pt x="158" y="252"/>
                    </a:lnTo>
                    <a:lnTo>
                      <a:pt x="162" y="246"/>
                    </a:lnTo>
                    <a:lnTo>
                      <a:pt x="167" y="240"/>
                    </a:lnTo>
                    <a:lnTo>
                      <a:pt x="177" y="237"/>
                    </a:lnTo>
                    <a:lnTo>
                      <a:pt x="185" y="231"/>
                    </a:lnTo>
                    <a:lnTo>
                      <a:pt x="190" y="225"/>
                    </a:lnTo>
                    <a:lnTo>
                      <a:pt x="200" y="222"/>
                    </a:lnTo>
                    <a:lnTo>
                      <a:pt x="203" y="216"/>
                    </a:lnTo>
                    <a:lnTo>
                      <a:pt x="208" y="210"/>
                    </a:lnTo>
                    <a:lnTo>
                      <a:pt x="213" y="204"/>
                    </a:lnTo>
                    <a:lnTo>
                      <a:pt x="218" y="198"/>
                    </a:lnTo>
                    <a:lnTo>
                      <a:pt x="218" y="192"/>
                    </a:lnTo>
                    <a:lnTo>
                      <a:pt x="221" y="186"/>
                    </a:lnTo>
                    <a:lnTo>
                      <a:pt x="226" y="180"/>
                    </a:lnTo>
                    <a:lnTo>
                      <a:pt x="226" y="174"/>
                    </a:lnTo>
                    <a:lnTo>
                      <a:pt x="231" y="168"/>
                    </a:lnTo>
                    <a:lnTo>
                      <a:pt x="231" y="162"/>
                    </a:lnTo>
                    <a:lnTo>
                      <a:pt x="226" y="156"/>
                    </a:lnTo>
                    <a:lnTo>
                      <a:pt x="221" y="150"/>
                    </a:lnTo>
                    <a:lnTo>
                      <a:pt x="221" y="144"/>
                    </a:lnTo>
                    <a:lnTo>
                      <a:pt x="218" y="135"/>
                    </a:lnTo>
                    <a:lnTo>
                      <a:pt x="213" y="129"/>
                    </a:lnTo>
                    <a:lnTo>
                      <a:pt x="213" y="123"/>
                    </a:lnTo>
                    <a:lnTo>
                      <a:pt x="208" y="118"/>
                    </a:lnTo>
                    <a:lnTo>
                      <a:pt x="208" y="108"/>
                    </a:lnTo>
                    <a:lnTo>
                      <a:pt x="203" y="99"/>
                    </a:lnTo>
                    <a:lnTo>
                      <a:pt x="200" y="93"/>
                    </a:lnTo>
                    <a:lnTo>
                      <a:pt x="200" y="84"/>
                    </a:lnTo>
                    <a:lnTo>
                      <a:pt x="195" y="78"/>
                    </a:lnTo>
                    <a:lnTo>
                      <a:pt x="190" y="72"/>
                    </a:lnTo>
                    <a:lnTo>
                      <a:pt x="185" y="66"/>
                    </a:lnTo>
                    <a:lnTo>
                      <a:pt x="185" y="60"/>
                    </a:lnTo>
                    <a:lnTo>
                      <a:pt x="180" y="54"/>
                    </a:lnTo>
                    <a:lnTo>
                      <a:pt x="180" y="48"/>
                    </a:lnTo>
                    <a:lnTo>
                      <a:pt x="177" y="42"/>
                    </a:lnTo>
                    <a:lnTo>
                      <a:pt x="181" y="100"/>
                    </a:lnTo>
                    <a:lnTo>
                      <a:pt x="172" y="30"/>
                    </a:lnTo>
                    <a:lnTo>
                      <a:pt x="172" y="24"/>
                    </a:lnTo>
                    <a:lnTo>
                      <a:pt x="167" y="18"/>
                    </a:lnTo>
                    <a:lnTo>
                      <a:pt x="162" y="12"/>
                    </a:lnTo>
                    <a:lnTo>
                      <a:pt x="158" y="6"/>
                    </a:lnTo>
                    <a:lnTo>
                      <a:pt x="158" y="0"/>
                    </a:lnTo>
                    <a:lnTo>
                      <a:pt x="100" y="122"/>
                    </a:lnTo>
                    <a:lnTo>
                      <a:pt x="154" y="12"/>
                    </a:lnTo>
                    <a:lnTo>
                      <a:pt x="154" y="18"/>
                    </a:lnTo>
                    <a:lnTo>
                      <a:pt x="154" y="24"/>
                    </a:lnTo>
                    <a:lnTo>
                      <a:pt x="154" y="30"/>
                    </a:lnTo>
                    <a:lnTo>
                      <a:pt x="154" y="36"/>
                    </a:lnTo>
                    <a:lnTo>
                      <a:pt x="154" y="42"/>
                    </a:lnTo>
                    <a:lnTo>
                      <a:pt x="149" y="48"/>
                    </a:lnTo>
                    <a:lnTo>
                      <a:pt x="144" y="54"/>
                    </a:lnTo>
                    <a:lnTo>
                      <a:pt x="139" y="60"/>
                    </a:lnTo>
                    <a:lnTo>
                      <a:pt x="135" y="66"/>
                    </a:lnTo>
                    <a:lnTo>
                      <a:pt x="131" y="72"/>
                    </a:lnTo>
                    <a:lnTo>
                      <a:pt x="126" y="78"/>
                    </a:lnTo>
                    <a:lnTo>
                      <a:pt x="117" y="84"/>
                    </a:lnTo>
                    <a:lnTo>
                      <a:pt x="112" y="90"/>
                    </a:lnTo>
                    <a:lnTo>
                      <a:pt x="103" y="96"/>
                    </a:lnTo>
                    <a:lnTo>
                      <a:pt x="98" y="102"/>
                    </a:lnTo>
                    <a:lnTo>
                      <a:pt x="94" y="108"/>
                    </a:lnTo>
                    <a:lnTo>
                      <a:pt x="89" y="114"/>
                    </a:lnTo>
                    <a:lnTo>
                      <a:pt x="85" y="120"/>
                    </a:lnTo>
                    <a:lnTo>
                      <a:pt x="80" y="126"/>
                    </a:lnTo>
                    <a:lnTo>
                      <a:pt x="76" y="132"/>
                    </a:lnTo>
                    <a:lnTo>
                      <a:pt x="71" y="138"/>
                    </a:lnTo>
                    <a:lnTo>
                      <a:pt x="71" y="144"/>
                    </a:lnTo>
                    <a:lnTo>
                      <a:pt x="67" y="150"/>
                    </a:lnTo>
                    <a:lnTo>
                      <a:pt x="67" y="156"/>
                    </a:lnTo>
                    <a:lnTo>
                      <a:pt x="67" y="162"/>
                    </a:lnTo>
                    <a:lnTo>
                      <a:pt x="67" y="168"/>
                    </a:lnTo>
                    <a:lnTo>
                      <a:pt x="67" y="174"/>
                    </a:lnTo>
                    <a:lnTo>
                      <a:pt x="67" y="180"/>
                    </a:lnTo>
                    <a:lnTo>
                      <a:pt x="67" y="186"/>
                    </a:lnTo>
                    <a:lnTo>
                      <a:pt x="67" y="192"/>
                    </a:lnTo>
                    <a:lnTo>
                      <a:pt x="67" y="198"/>
                    </a:lnTo>
                    <a:lnTo>
                      <a:pt x="67" y="204"/>
                    </a:lnTo>
                    <a:lnTo>
                      <a:pt x="67" y="210"/>
                    </a:lnTo>
                    <a:lnTo>
                      <a:pt x="71" y="216"/>
                    </a:lnTo>
                    <a:lnTo>
                      <a:pt x="71" y="222"/>
                    </a:lnTo>
                    <a:lnTo>
                      <a:pt x="71" y="228"/>
                    </a:lnTo>
                    <a:lnTo>
                      <a:pt x="71" y="234"/>
                    </a:lnTo>
                    <a:lnTo>
                      <a:pt x="71" y="240"/>
                    </a:lnTo>
                    <a:lnTo>
                      <a:pt x="71" y="246"/>
                    </a:lnTo>
                    <a:lnTo>
                      <a:pt x="76" y="252"/>
                    </a:lnTo>
                    <a:lnTo>
                      <a:pt x="76" y="258"/>
                    </a:lnTo>
                    <a:lnTo>
                      <a:pt x="80" y="264"/>
                    </a:lnTo>
                    <a:lnTo>
                      <a:pt x="80" y="270"/>
                    </a:lnTo>
                    <a:lnTo>
                      <a:pt x="80" y="276"/>
                    </a:lnTo>
                    <a:lnTo>
                      <a:pt x="80" y="282"/>
                    </a:lnTo>
                    <a:lnTo>
                      <a:pt x="85" y="288"/>
                    </a:lnTo>
                    <a:lnTo>
                      <a:pt x="89" y="294"/>
                    </a:lnTo>
                    <a:lnTo>
                      <a:pt x="94" y="300"/>
                    </a:lnTo>
                    <a:lnTo>
                      <a:pt x="94" y="306"/>
                    </a:lnTo>
                  </a:path>
                </a:pathLst>
              </a:custGeom>
              <a:solidFill>
                <a:srgbClr val="FF6600"/>
              </a:solidFill>
              <a:ln w="25400" cap="rnd">
                <a:solidFill>
                  <a:srgbClr val="FAFD00"/>
                </a:solidFill>
                <a:round/>
                <a:headEnd/>
                <a:tailEnd/>
              </a:ln>
            </p:spPr>
            <p:txBody>
              <a:bodyPr/>
              <a:lstStyle/>
              <a:p>
                <a:pPr algn="r" eaLnBrk="0" hangingPunct="0"/>
                <a:endParaRPr lang="en-US" sz="4400" b="1" dirty="0">
                  <a:solidFill>
                    <a:srgbClr val="0000FF"/>
                  </a:solidFill>
                  <a:latin typeface="Arial" panose="020B0604020202020204" pitchFamily="34" charset="0"/>
                </a:endParaRPr>
              </a:p>
            </p:txBody>
          </p:sp>
          <p:sp>
            <p:nvSpPr>
              <p:cNvPr id="26034" name="Freeform 255">
                <a:extLst>
                  <a:ext uri="{FF2B5EF4-FFF2-40B4-BE49-F238E27FC236}">
                    <a16:creationId xmlns:a16="http://schemas.microsoft.com/office/drawing/2014/main" id="{433F5B16-586B-D576-4B75-EF55B50A580D}"/>
                  </a:ext>
                </a:extLst>
              </p:cNvPr>
              <p:cNvSpPr>
                <a:spLocks/>
              </p:cNvSpPr>
              <p:nvPr/>
            </p:nvSpPr>
            <p:spPr bwMode="auto">
              <a:xfrm>
                <a:off x="2280" y="1681"/>
                <a:ext cx="189" cy="291"/>
              </a:xfrm>
              <a:custGeom>
                <a:avLst/>
                <a:gdLst>
                  <a:gd name="T0" fmla="*/ 31 w 189"/>
                  <a:gd name="T1" fmla="*/ 284 h 291"/>
                  <a:gd name="T2" fmla="*/ 37 w 189"/>
                  <a:gd name="T3" fmla="*/ 273 h 291"/>
                  <a:gd name="T4" fmla="*/ 57 w 189"/>
                  <a:gd name="T5" fmla="*/ 262 h 291"/>
                  <a:gd name="T6" fmla="*/ 78 w 189"/>
                  <a:gd name="T7" fmla="*/ 248 h 291"/>
                  <a:gd name="T8" fmla="*/ 94 w 189"/>
                  <a:gd name="T9" fmla="*/ 237 h 291"/>
                  <a:gd name="T10" fmla="*/ 110 w 189"/>
                  <a:gd name="T11" fmla="*/ 229 h 291"/>
                  <a:gd name="T12" fmla="*/ 125 w 189"/>
                  <a:gd name="T13" fmla="*/ 220 h 291"/>
                  <a:gd name="T14" fmla="*/ 141 w 189"/>
                  <a:gd name="T15" fmla="*/ 209 h 291"/>
                  <a:gd name="T16" fmla="*/ 157 w 189"/>
                  <a:gd name="T17" fmla="*/ 201 h 291"/>
                  <a:gd name="T18" fmla="*/ 167 w 189"/>
                  <a:gd name="T19" fmla="*/ 190 h 291"/>
                  <a:gd name="T20" fmla="*/ 172 w 189"/>
                  <a:gd name="T21" fmla="*/ 178 h 291"/>
                  <a:gd name="T22" fmla="*/ 183 w 189"/>
                  <a:gd name="T23" fmla="*/ 167 h 291"/>
                  <a:gd name="T24" fmla="*/ 188 w 189"/>
                  <a:gd name="T25" fmla="*/ 156 h 291"/>
                  <a:gd name="T26" fmla="*/ 183 w 189"/>
                  <a:gd name="T27" fmla="*/ 145 h 291"/>
                  <a:gd name="T28" fmla="*/ 178 w 189"/>
                  <a:gd name="T29" fmla="*/ 134 h 291"/>
                  <a:gd name="T30" fmla="*/ 167 w 189"/>
                  <a:gd name="T31" fmla="*/ 120 h 291"/>
                  <a:gd name="T32" fmla="*/ 162 w 189"/>
                  <a:gd name="T33" fmla="*/ 109 h 291"/>
                  <a:gd name="T34" fmla="*/ 157 w 189"/>
                  <a:gd name="T35" fmla="*/ 92 h 291"/>
                  <a:gd name="T36" fmla="*/ 151 w 189"/>
                  <a:gd name="T37" fmla="*/ 78 h 291"/>
                  <a:gd name="T38" fmla="*/ 141 w 189"/>
                  <a:gd name="T39" fmla="*/ 67 h 291"/>
                  <a:gd name="T40" fmla="*/ 136 w 189"/>
                  <a:gd name="T41" fmla="*/ 56 h 291"/>
                  <a:gd name="T42" fmla="*/ 131 w 189"/>
                  <a:gd name="T43" fmla="*/ 45 h 291"/>
                  <a:gd name="T44" fmla="*/ 125 w 189"/>
                  <a:gd name="T45" fmla="*/ 33 h 291"/>
                  <a:gd name="T46" fmla="*/ 120 w 189"/>
                  <a:gd name="T47" fmla="*/ 22 h 291"/>
                  <a:gd name="T48" fmla="*/ 110 w 189"/>
                  <a:gd name="T49" fmla="*/ 11 h 291"/>
                  <a:gd name="T50" fmla="*/ 104 w 189"/>
                  <a:gd name="T51" fmla="*/ 0 h 291"/>
                  <a:gd name="T52" fmla="*/ 99 w 189"/>
                  <a:gd name="T53" fmla="*/ 11 h 291"/>
                  <a:gd name="T54" fmla="*/ 99 w 189"/>
                  <a:gd name="T55" fmla="*/ 22 h 291"/>
                  <a:gd name="T56" fmla="*/ 99 w 189"/>
                  <a:gd name="T57" fmla="*/ 33 h 291"/>
                  <a:gd name="T58" fmla="*/ 94 w 189"/>
                  <a:gd name="T59" fmla="*/ 45 h 291"/>
                  <a:gd name="T60" fmla="*/ 84 w 189"/>
                  <a:gd name="T61" fmla="*/ 56 h 291"/>
                  <a:gd name="T62" fmla="*/ 73 w 189"/>
                  <a:gd name="T63" fmla="*/ 67 h 291"/>
                  <a:gd name="T64" fmla="*/ 57 w 189"/>
                  <a:gd name="T65" fmla="*/ 78 h 291"/>
                  <a:gd name="T66" fmla="*/ 42 w 189"/>
                  <a:gd name="T67" fmla="*/ 89 h 291"/>
                  <a:gd name="T68" fmla="*/ 31 w 189"/>
                  <a:gd name="T69" fmla="*/ 100 h 291"/>
                  <a:gd name="T70" fmla="*/ 21 w 189"/>
                  <a:gd name="T71" fmla="*/ 112 h 291"/>
                  <a:gd name="T72" fmla="*/ 10 w 189"/>
                  <a:gd name="T73" fmla="*/ 123 h 291"/>
                  <a:gd name="T74" fmla="*/ 5 w 189"/>
                  <a:gd name="T75" fmla="*/ 134 h 291"/>
                  <a:gd name="T76" fmla="*/ 0 w 189"/>
                  <a:gd name="T77" fmla="*/ 145 h 291"/>
                  <a:gd name="T78" fmla="*/ 0 w 189"/>
                  <a:gd name="T79" fmla="*/ 156 h 291"/>
                  <a:gd name="T80" fmla="*/ 0 w 189"/>
                  <a:gd name="T81" fmla="*/ 167 h 291"/>
                  <a:gd name="T82" fmla="*/ 0 w 189"/>
                  <a:gd name="T83" fmla="*/ 178 h 291"/>
                  <a:gd name="T84" fmla="*/ 0 w 189"/>
                  <a:gd name="T85" fmla="*/ 190 h 291"/>
                  <a:gd name="T86" fmla="*/ 5 w 189"/>
                  <a:gd name="T87" fmla="*/ 201 h 291"/>
                  <a:gd name="T88" fmla="*/ 5 w 189"/>
                  <a:gd name="T89" fmla="*/ 212 h 291"/>
                  <a:gd name="T90" fmla="*/ 5 w 189"/>
                  <a:gd name="T91" fmla="*/ 223 h 291"/>
                  <a:gd name="T92" fmla="*/ 10 w 189"/>
                  <a:gd name="T93" fmla="*/ 234 h 291"/>
                  <a:gd name="T94" fmla="*/ 16 w 189"/>
                  <a:gd name="T95" fmla="*/ 245 h 291"/>
                  <a:gd name="T96" fmla="*/ 16 w 189"/>
                  <a:gd name="T97" fmla="*/ 257 h 291"/>
                  <a:gd name="T98" fmla="*/ 21 w 189"/>
                  <a:gd name="T99" fmla="*/ 268 h 291"/>
                  <a:gd name="T100" fmla="*/ 31 w 189"/>
                  <a:gd name="T101" fmla="*/ 279 h 29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89"/>
                  <a:gd name="T154" fmla="*/ 0 h 291"/>
                  <a:gd name="T155" fmla="*/ 189 w 189"/>
                  <a:gd name="T156" fmla="*/ 291 h 29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89" h="291">
                    <a:moveTo>
                      <a:pt x="31" y="290"/>
                    </a:moveTo>
                    <a:lnTo>
                      <a:pt x="31" y="284"/>
                    </a:lnTo>
                    <a:lnTo>
                      <a:pt x="31" y="279"/>
                    </a:lnTo>
                    <a:lnTo>
                      <a:pt x="37" y="273"/>
                    </a:lnTo>
                    <a:lnTo>
                      <a:pt x="47" y="265"/>
                    </a:lnTo>
                    <a:lnTo>
                      <a:pt x="57" y="262"/>
                    </a:lnTo>
                    <a:lnTo>
                      <a:pt x="68" y="257"/>
                    </a:lnTo>
                    <a:lnTo>
                      <a:pt x="78" y="248"/>
                    </a:lnTo>
                    <a:lnTo>
                      <a:pt x="89" y="243"/>
                    </a:lnTo>
                    <a:lnTo>
                      <a:pt x="94" y="237"/>
                    </a:lnTo>
                    <a:lnTo>
                      <a:pt x="104" y="234"/>
                    </a:lnTo>
                    <a:lnTo>
                      <a:pt x="110" y="229"/>
                    </a:lnTo>
                    <a:lnTo>
                      <a:pt x="115" y="223"/>
                    </a:lnTo>
                    <a:lnTo>
                      <a:pt x="125" y="220"/>
                    </a:lnTo>
                    <a:lnTo>
                      <a:pt x="136" y="215"/>
                    </a:lnTo>
                    <a:lnTo>
                      <a:pt x="141" y="209"/>
                    </a:lnTo>
                    <a:lnTo>
                      <a:pt x="151" y="206"/>
                    </a:lnTo>
                    <a:lnTo>
                      <a:pt x="157" y="201"/>
                    </a:lnTo>
                    <a:lnTo>
                      <a:pt x="162" y="195"/>
                    </a:lnTo>
                    <a:lnTo>
                      <a:pt x="167" y="190"/>
                    </a:lnTo>
                    <a:lnTo>
                      <a:pt x="172" y="184"/>
                    </a:lnTo>
                    <a:lnTo>
                      <a:pt x="172" y="178"/>
                    </a:lnTo>
                    <a:lnTo>
                      <a:pt x="178" y="173"/>
                    </a:lnTo>
                    <a:lnTo>
                      <a:pt x="183" y="167"/>
                    </a:lnTo>
                    <a:lnTo>
                      <a:pt x="183" y="162"/>
                    </a:lnTo>
                    <a:lnTo>
                      <a:pt x="188" y="156"/>
                    </a:lnTo>
                    <a:lnTo>
                      <a:pt x="188" y="151"/>
                    </a:lnTo>
                    <a:lnTo>
                      <a:pt x="183" y="145"/>
                    </a:lnTo>
                    <a:lnTo>
                      <a:pt x="178" y="139"/>
                    </a:lnTo>
                    <a:lnTo>
                      <a:pt x="178" y="134"/>
                    </a:lnTo>
                    <a:lnTo>
                      <a:pt x="172" y="125"/>
                    </a:lnTo>
                    <a:lnTo>
                      <a:pt x="167" y="120"/>
                    </a:lnTo>
                    <a:lnTo>
                      <a:pt x="167" y="114"/>
                    </a:lnTo>
                    <a:lnTo>
                      <a:pt x="162" y="109"/>
                    </a:lnTo>
                    <a:lnTo>
                      <a:pt x="162" y="100"/>
                    </a:lnTo>
                    <a:lnTo>
                      <a:pt x="157" y="92"/>
                    </a:lnTo>
                    <a:lnTo>
                      <a:pt x="151" y="86"/>
                    </a:lnTo>
                    <a:lnTo>
                      <a:pt x="151" y="78"/>
                    </a:lnTo>
                    <a:lnTo>
                      <a:pt x="146" y="73"/>
                    </a:lnTo>
                    <a:lnTo>
                      <a:pt x="141" y="67"/>
                    </a:lnTo>
                    <a:lnTo>
                      <a:pt x="136" y="61"/>
                    </a:lnTo>
                    <a:lnTo>
                      <a:pt x="136" y="56"/>
                    </a:lnTo>
                    <a:lnTo>
                      <a:pt x="131" y="50"/>
                    </a:lnTo>
                    <a:lnTo>
                      <a:pt x="131" y="45"/>
                    </a:lnTo>
                    <a:lnTo>
                      <a:pt x="125" y="39"/>
                    </a:lnTo>
                    <a:lnTo>
                      <a:pt x="125" y="33"/>
                    </a:lnTo>
                    <a:lnTo>
                      <a:pt x="120" y="28"/>
                    </a:lnTo>
                    <a:lnTo>
                      <a:pt x="120" y="22"/>
                    </a:lnTo>
                    <a:lnTo>
                      <a:pt x="115" y="17"/>
                    </a:lnTo>
                    <a:lnTo>
                      <a:pt x="110" y="11"/>
                    </a:lnTo>
                    <a:lnTo>
                      <a:pt x="104" y="6"/>
                    </a:lnTo>
                    <a:lnTo>
                      <a:pt x="104" y="0"/>
                    </a:lnTo>
                    <a:lnTo>
                      <a:pt x="99" y="6"/>
                    </a:lnTo>
                    <a:lnTo>
                      <a:pt x="99" y="11"/>
                    </a:lnTo>
                    <a:lnTo>
                      <a:pt x="99" y="17"/>
                    </a:lnTo>
                    <a:lnTo>
                      <a:pt x="99" y="22"/>
                    </a:lnTo>
                    <a:lnTo>
                      <a:pt x="99" y="28"/>
                    </a:lnTo>
                    <a:lnTo>
                      <a:pt x="99" y="33"/>
                    </a:lnTo>
                    <a:lnTo>
                      <a:pt x="99" y="39"/>
                    </a:lnTo>
                    <a:lnTo>
                      <a:pt x="94" y="45"/>
                    </a:lnTo>
                    <a:lnTo>
                      <a:pt x="89" y="50"/>
                    </a:lnTo>
                    <a:lnTo>
                      <a:pt x="84" y="56"/>
                    </a:lnTo>
                    <a:lnTo>
                      <a:pt x="78" y="61"/>
                    </a:lnTo>
                    <a:lnTo>
                      <a:pt x="73" y="67"/>
                    </a:lnTo>
                    <a:lnTo>
                      <a:pt x="68" y="73"/>
                    </a:lnTo>
                    <a:lnTo>
                      <a:pt x="57" y="78"/>
                    </a:lnTo>
                    <a:lnTo>
                      <a:pt x="52" y="84"/>
                    </a:lnTo>
                    <a:lnTo>
                      <a:pt x="42" y="89"/>
                    </a:lnTo>
                    <a:lnTo>
                      <a:pt x="37" y="95"/>
                    </a:lnTo>
                    <a:lnTo>
                      <a:pt x="31" y="100"/>
                    </a:lnTo>
                    <a:lnTo>
                      <a:pt x="26" y="106"/>
                    </a:lnTo>
                    <a:lnTo>
                      <a:pt x="21" y="112"/>
                    </a:lnTo>
                    <a:lnTo>
                      <a:pt x="16" y="117"/>
                    </a:lnTo>
                    <a:lnTo>
                      <a:pt x="10" y="123"/>
                    </a:lnTo>
                    <a:lnTo>
                      <a:pt x="5" y="128"/>
                    </a:lnTo>
                    <a:lnTo>
                      <a:pt x="5" y="134"/>
                    </a:lnTo>
                    <a:lnTo>
                      <a:pt x="0" y="139"/>
                    </a:lnTo>
                    <a:lnTo>
                      <a:pt x="0" y="145"/>
                    </a:lnTo>
                    <a:lnTo>
                      <a:pt x="0" y="151"/>
                    </a:lnTo>
                    <a:lnTo>
                      <a:pt x="0" y="156"/>
                    </a:lnTo>
                    <a:lnTo>
                      <a:pt x="0" y="162"/>
                    </a:lnTo>
                    <a:lnTo>
                      <a:pt x="0" y="167"/>
                    </a:lnTo>
                    <a:lnTo>
                      <a:pt x="0" y="173"/>
                    </a:lnTo>
                    <a:lnTo>
                      <a:pt x="0" y="178"/>
                    </a:lnTo>
                    <a:lnTo>
                      <a:pt x="0" y="184"/>
                    </a:lnTo>
                    <a:lnTo>
                      <a:pt x="0" y="190"/>
                    </a:lnTo>
                    <a:lnTo>
                      <a:pt x="0" y="195"/>
                    </a:lnTo>
                    <a:lnTo>
                      <a:pt x="5" y="201"/>
                    </a:lnTo>
                    <a:lnTo>
                      <a:pt x="5" y="206"/>
                    </a:lnTo>
                    <a:lnTo>
                      <a:pt x="5" y="212"/>
                    </a:lnTo>
                    <a:lnTo>
                      <a:pt x="5" y="218"/>
                    </a:lnTo>
                    <a:lnTo>
                      <a:pt x="5" y="223"/>
                    </a:lnTo>
                    <a:lnTo>
                      <a:pt x="5" y="229"/>
                    </a:lnTo>
                    <a:lnTo>
                      <a:pt x="10" y="234"/>
                    </a:lnTo>
                    <a:lnTo>
                      <a:pt x="10" y="240"/>
                    </a:lnTo>
                    <a:lnTo>
                      <a:pt x="16" y="245"/>
                    </a:lnTo>
                    <a:lnTo>
                      <a:pt x="16" y="251"/>
                    </a:lnTo>
                    <a:lnTo>
                      <a:pt x="16" y="257"/>
                    </a:lnTo>
                    <a:lnTo>
                      <a:pt x="16" y="262"/>
                    </a:lnTo>
                    <a:lnTo>
                      <a:pt x="21" y="268"/>
                    </a:lnTo>
                    <a:lnTo>
                      <a:pt x="26" y="273"/>
                    </a:lnTo>
                    <a:lnTo>
                      <a:pt x="31" y="279"/>
                    </a:lnTo>
                    <a:lnTo>
                      <a:pt x="31" y="284"/>
                    </a:lnTo>
                  </a:path>
                </a:pathLst>
              </a:custGeom>
              <a:solidFill>
                <a:srgbClr val="FF5008"/>
              </a:solidFill>
              <a:ln w="25400" cap="rnd">
                <a:solidFill>
                  <a:srgbClr val="FE9B03"/>
                </a:solidFill>
                <a:round/>
                <a:headEnd/>
                <a:tailEnd/>
              </a:ln>
            </p:spPr>
            <p:txBody>
              <a:bodyPr/>
              <a:lstStyle/>
              <a:p>
                <a:pPr algn="r" eaLnBrk="0" hangingPunct="0"/>
                <a:endParaRPr lang="en-US" sz="4400" b="1" dirty="0">
                  <a:solidFill>
                    <a:srgbClr val="0000FF"/>
                  </a:solidFill>
                  <a:latin typeface="Arial" panose="020B0604020202020204" pitchFamily="34" charset="0"/>
                </a:endParaRPr>
              </a:p>
            </p:txBody>
          </p:sp>
          <p:sp>
            <p:nvSpPr>
              <p:cNvPr id="26035" name="Freeform 256">
                <a:extLst>
                  <a:ext uri="{FF2B5EF4-FFF2-40B4-BE49-F238E27FC236}">
                    <a16:creationId xmlns:a16="http://schemas.microsoft.com/office/drawing/2014/main" id="{CB372DFB-4EDD-EA41-29A2-0A0F3103F794}"/>
                  </a:ext>
                </a:extLst>
              </p:cNvPr>
              <p:cNvSpPr>
                <a:spLocks/>
              </p:cNvSpPr>
              <p:nvPr/>
            </p:nvSpPr>
            <p:spPr bwMode="auto">
              <a:xfrm>
                <a:off x="2174" y="1633"/>
                <a:ext cx="170" cy="356"/>
              </a:xfrm>
              <a:custGeom>
                <a:avLst/>
                <a:gdLst>
                  <a:gd name="T0" fmla="*/ 141 w 170"/>
                  <a:gd name="T1" fmla="*/ 348 h 356"/>
                  <a:gd name="T2" fmla="*/ 136 w 170"/>
                  <a:gd name="T3" fmla="*/ 335 h 356"/>
                  <a:gd name="T4" fmla="*/ 117 w 170"/>
                  <a:gd name="T5" fmla="*/ 321 h 356"/>
                  <a:gd name="T6" fmla="*/ 99 w 170"/>
                  <a:gd name="T7" fmla="*/ 304 h 356"/>
                  <a:gd name="T8" fmla="*/ 85 w 170"/>
                  <a:gd name="T9" fmla="*/ 290 h 356"/>
                  <a:gd name="T10" fmla="*/ 70 w 170"/>
                  <a:gd name="T11" fmla="*/ 280 h 356"/>
                  <a:gd name="T12" fmla="*/ 56 w 170"/>
                  <a:gd name="T13" fmla="*/ 270 h 356"/>
                  <a:gd name="T14" fmla="*/ 42 w 170"/>
                  <a:gd name="T15" fmla="*/ 256 h 356"/>
                  <a:gd name="T16" fmla="*/ 28 w 170"/>
                  <a:gd name="T17" fmla="*/ 246 h 356"/>
                  <a:gd name="T18" fmla="*/ 19 w 170"/>
                  <a:gd name="T19" fmla="*/ 232 h 356"/>
                  <a:gd name="T20" fmla="*/ 14 w 170"/>
                  <a:gd name="T21" fmla="*/ 218 h 356"/>
                  <a:gd name="T22" fmla="*/ 5 w 170"/>
                  <a:gd name="T23" fmla="*/ 205 h 356"/>
                  <a:gd name="T24" fmla="*/ 0 w 170"/>
                  <a:gd name="T25" fmla="*/ 191 h 356"/>
                  <a:gd name="T26" fmla="*/ 5 w 170"/>
                  <a:gd name="T27" fmla="*/ 178 h 356"/>
                  <a:gd name="T28" fmla="*/ 9 w 170"/>
                  <a:gd name="T29" fmla="*/ 164 h 356"/>
                  <a:gd name="T30" fmla="*/ 19 w 170"/>
                  <a:gd name="T31" fmla="*/ 147 h 356"/>
                  <a:gd name="T32" fmla="*/ 23 w 170"/>
                  <a:gd name="T33" fmla="*/ 133 h 356"/>
                  <a:gd name="T34" fmla="*/ 28 w 170"/>
                  <a:gd name="T35" fmla="*/ 113 h 356"/>
                  <a:gd name="T36" fmla="*/ 33 w 170"/>
                  <a:gd name="T37" fmla="*/ 96 h 356"/>
                  <a:gd name="T38" fmla="*/ 42 w 170"/>
                  <a:gd name="T39" fmla="*/ 82 h 356"/>
                  <a:gd name="T40" fmla="*/ 47 w 170"/>
                  <a:gd name="T41" fmla="*/ 68 h 356"/>
                  <a:gd name="T42" fmla="*/ 52 w 170"/>
                  <a:gd name="T43" fmla="*/ 55 h 356"/>
                  <a:gd name="T44" fmla="*/ 56 w 170"/>
                  <a:gd name="T45" fmla="*/ 41 h 356"/>
                  <a:gd name="T46" fmla="*/ 61 w 170"/>
                  <a:gd name="T47" fmla="*/ 27 h 356"/>
                  <a:gd name="T48" fmla="*/ 70 w 170"/>
                  <a:gd name="T49" fmla="*/ 14 h 356"/>
                  <a:gd name="T50" fmla="*/ 75 w 170"/>
                  <a:gd name="T51" fmla="*/ 0 h 356"/>
                  <a:gd name="T52" fmla="*/ 80 w 170"/>
                  <a:gd name="T53" fmla="*/ 14 h 356"/>
                  <a:gd name="T54" fmla="*/ 80 w 170"/>
                  <a:gd name="T55" fmla="*/ 27 h 356"/>
                  <a:gd name="T56" fmla="*/ 80 w 170"/>
                  <a:gd name="T57" fmla="*/ 41 h 356"/>
                  <a:gd name="T58" fmla="*/ 85 w 170"/>
                  <a:gd name="T59" fmla="*/ 55 h 356"/>
                  <a:gd name="T60" fmla="*/ 94 w 170"/>
                  <a:gd name="T61" fmla="*/ 68 h 356"/>
                  <a:gd name="T62" fmla="*/ 103 w 170"/>
                  <a:gd name="T63" fmla="*/ 82 h 356"/>
                  <a:gd name="T64" fmla="*/ 117 w 170"/>
                  <a:gd name="T65" fmla="*/ 96 h 356"/>
                  <a:gd name="T66" fmla="*/ 131 w 170"/>
                  <a:gd name="T67" fmla="*/ 109 h 356"/>
                  <a:gd name="T68" fmla="*/ 141 w 170"/>
                  <a:gd name="T69" fmla="*/ 123 h 356"/>
                  <a:gd name="T70" fmla="*/ 150 w 170"/>
                  <a:gd name="T71" fmla="*/ 137 h 356"/>
                  <a:gd name="T72" fmla="*/ 160 w 170"/>
                  <a:gd name="T73" fmla="*/ 150 h 356"/>
                  <a:gd name="T74" fmla="*/ 164 w 170"/>
                  <a:gd name="T75" fmla="*/ 164 h 356"/>
                  <a:gd name="T76" fmla="*/ 169 w 170"/>
                  <a:gd name="T77" fmla="*/ 178 h 356"/>
                  <a:gd name="T78" fmla="*/ 169 w 170"/>
                  <a:gd name="T79" fmla="*/ 191 h 356"/>
                  <a:gd name="T80" fmla="*/ 169 w 170"/>
                  <a:gd name="T81" fmla="*/ 205 h 356"/>
                  <a:gd name="T82" fmla="*/ 169 w 170"/>
                  <a:gd name="T83" fmla="*/ 218 h 356"/>
                  <a:gd name="T84" fmla="*/ 169 w 170"/>
                  <a:gd name="T85" fmla="*/ 232 h 356"/>
                  <a:gd name="T86" fmla="*/ 164 w 170"/>
                  <a:gd name="T87" fmla="*/ 246 h 356"/>
                  <a:gd name="T88" fmla="*/ 164 w 170"/>
                  <a:gd name="T89" fmla="*/ 259 h 356"/>
                  <a:gd name="T90" fmla="*/ 164 w 170"/>
                  <a:gd name="T91" fmla="*/ 273 h 356"/>
                  <a:gd name="T92" fmla="*/ 160 w 170"/>
                  <a:gd name="T93" fmla="*/ 287 h 356"/>
                  <a:gd name="T94" fmla="*/ 155 w 170"/>
                  <a:gd name="T95" fmla="*/ 300 h 356"/>
                  <a:gd name="T96" fmla="*/ 155 w 170"/>
                  <a:gd name="T97" fmla="*/ 314 h 356"/>
                  <a:gd name="T98" fmla="*/ 150 w 170"/>
                  <a:gd name="T99" fmla="*/ 328 h 356"/>
                  <a:gd name="T100" fmla="*/ 141 w 170"/>
                  <a:gd name="T101" fmla="*/ 341 h 35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70"/>
                  <a:gd name="T154" fmla="*/ 0 h 356"/>
                  <a:gd name="T155" fmla="*/ 170 w 170"/>
                  <a:gd name="T156" fmla="*/ 356 h 35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70" h="356">
                    <a:moveTo>
                      <a:pt x="141" y="355"/>
                    </a:moveTo>
                    <a:lnTo>
                      <a:pt x="141" y="348"/>
                    </a:lnTo>
                    <a:lnTo>
                      <a:pt x="141" y="341"/>
                    </a:lnTo>
                    <a:lnTo>
                      <a:pt x="136" y="335"/>
                    </a:lnTo>
                    <a:lnTo>
                      <a:pt x="127" y="324"/>
                    </a:lnTo>
                    <a:lnTo>
                      <a:pt x="117" y="321"/>
                    </a:lnTo>
                    <a:lnTo>
                      <a:pt x="108" y="314"/>
                    </a:lnTo>
                    <a:lnTo>
                      <a:pt x="99" y="304"/>
                    </a:lnTo>
                    <a:lnTo>
                      <a:pt x="89" y="297"/>
                    </a:lnTo>
                    <a:lnTo>
                      <a:pt x="85" y="290"/>
                    </a:lnTo>
                    <a:lnTo>
                      <a:pt x="75" y="287"/>
                    </a:lnTo>
                    <a:lnTo>
                      <a:pt x="70" y="280"/>
                    </a:lnTo>
                    <a:lnTo>
                      <a:pt x="66" y="273"/>
                    </a:lnTo>
                    <a:lnTo>
                      <a:pt x="56" y="270"/>
                    </a:lnTo>
                    <a:lnTo>
                      <a:pt x="47" y="263"/>
                    </a:lnTo>
                    <a:lnTo>
                      <a:pt x="42" y="256"/>
                    </a:lnTo>
                    <a:lnTo>
                      <a:pt x="33" y="253"/>
                    </a:lnTo>
                    <a:lnTo>
                      <a:pt x="28" y="246"/>
                    </a:lnTo>
                    <a:lnTo>
                      <a:pt x="23" y="239"/>
                    </a:lnTo>
                    <a:lnTo>
                      <a:pt x="19" y="232"/>
                    </a:lnTo>
                    <a:lnTo>
                      <a:pt x="14" y="225"/>
                    </a:lnTo>
                    <a:lnTo>
                      <a:pt x="14" y="218"/>
                    </a:lnTo>
                    <a:lnTo>
                      <a:pt x="9" y="212"/>
                    </a:lnTo>
                    <a:lnTo>
                      <a:pt x="5" y="205"/>
                    </a:lnTo>
                    <a:lnTo>
                      <a:pt x="5" y="198"/>
                    </a:lnTo>
                    <a:lnTo>
                      <a:pt x="0" y="191"/>
                    </a:lnTo>
                    <a:lnTo>
                      <a:pt x="0" y="184"/>
                    </a:lnTo>
                    <a:lnTo>
                      <a:pt x="5" y="178"/>
                    </a:lnTo>
                    <a:lnTo>
                      <a:pt x="9" y="171"/>
                    </a:lnTo>
                    <a:lnTo>
                      <a:pt x="9" y="164"/>
                    </a:lnTo>
                    <a:lnTo>
                      <a:pt x="14" y="154"/>
                    </a:lnTo>
                    <a:lnTo>
                      <a:pt x="19" y="147"/>
                    </a:lnTo>
                    <a:lnTo>
                      <a:pt x="19" y="140"/>
                    </a:lnTo>
                    <a:lnTo>
                      <a:pt x="23" y="133"/>
                    </a:lnTo>
                    <a:lnTo>
                      <a:pt x="23" y="123"/>
                    </a:lnTo>
                    <a:lnTo>
                      <a:pt x="28" y="113"/>
                    </a:lnTo>
                    <a:lnTo>
                      <a:pt x="33" y="106"/>
                    </a:lnTo>
                    <a:lnTo>
                      <a:pt x="33" y="96"/>
                    </a:lnTo>
                    <a:lnTo>
                      <a:pt x="38" y="89"/>
                    </a:lnTo>
                    <a:lnTo>
                      <a:pt x="42" y="82"/>
                    </a:lnTo>
                    <a:lnTo>
                      <a:pt x="47" y="75"/>
                    </a:lnTo>
                    <a:lnTo>
                      <a:pt x="47" y="68"/>
                    </a:lnTo>
                    <a:lnTo>
                      <a:pt x="52" y="61"/>
                    </a:lnTo>
                    <a:lnTo>
                      <a:pt x="52" y="55"/>
                    </a:lnTo>
                    <a:lnTo>
                      <a:pt x="56" y="48"/>
                    </a:lnTo>
                    <a:lnTo>
                      <a:pt x="56" y="41"/>
                    </a:lnTo>
                    <a:lnTo>
                      <a:pt x="61" y="34"/>
                    </a:lnTo>
                    <a:lnTo>
                      <a:pt x="61" y="27"/>
                    </a:lnTo>
                    <a:lnTo>
                      <a:pt x="66" y="20"/>
                    </a:lnTo>
                    <a:lnTo>
                      <a:pt x="70" y="14"/>
                    </a:lnTo>
                    <a:lnTo>
                      <a:pt x="75" y="7"/>
                    </a:lnTo>
                    <a:lnTo>
                      <a:pt x="75" y="0"/>
                    </a:lnTo>
                    <a:lnTo>
                      <a:pt x="80" y="7"/>
                    </a:lnTo>
                    <a:lnTo>
                      <a:pt x="80" y="14"/>
                    </a:lnTo>
                    <a:lnTo>
                      <a:pt x="80" y="20"/>
                    </a:lnTo>
                    <a:lnTo>
                      <a:pt x="80" y="27"/>
                    </a:lnTo>
                    <a:lnTo>
                      <a:pt x="80" y="34"/>
                    </a:lnTo>
                    <a:lnTo>
                      <a:pt x="80" y="41"/>
                    </a:lnTo>
                    <a:lnTo>
                      <a:pt x="80" y="48"/>
                    </a:lnTo>
                    <a:lnTo>
                      <a:pt x="85" y="55"/>
                    </a:lnTo>
                    <a:lnTo>
                      <a:pt x="89" y="61"/>
                    </a:lnTo>
                    <a:lnTo>
                      <a:pt x="94" y="68"/>
                    </a:lnTo>
                    <a:lnTo>
                      <a:pt x="99" y="75"/>
                    </a:lnTo>
                    <a:lnTo>
                      <a:pt x="103" y="82"/>
                    </a:lnTo>
                    <a:lnTo>
                      <a:pt x="108" y="89"/>
                    </a:lnTo>
                    <a:lnTo>
                      <a:pt x="117" y="96"/>
                    </a:lnTo>
                    <a:lnTo>
                      <a:pt x="122" y="102"/>
                    </a:lnTo>
                    <a:lnTo>
                      <a:pt x="131" y="109"/>
                    </a:lnTo>
                    <a:lnTo>
                      <a:pt x="136" y="116"/>
                    </a:lnTo>
                    <a:lnTo>
                      <a:pt x="141" y="123"/>
                    </a:lnTo>
                    <a:lnTo>
                      <a:pt x="146" y="130"/>
                    </a:lnTo>
                    <a:lnTo>
                      <a:pt x="150" y="137"/>
                    </a:lnTo>
                    <a:lnTo>
                      <a:pt x="155" y="143"/>
                    </a:lnTo>
                    <a:lnTo>
                      <a:pt x="160" y="150"/>
                    </a:lnTo>
                    <a:lnTo>
                      <a:pt x="164" y="157"/>
                    </a:lnTo>
                    <a:lnTo>
                      <a:pt x="164" y="164"/>
                    </a:lnTo>
                    <a:lnTo>
                      <a:pt x="169" y="171"/>
                    </a:lnTo>
                    <a:lnTo>
                      <a:pt x="169" y="178"/>
                    </a:lnTo>
                    <a:lnTo>
                      <a:pt x="169" y="184"/>
                    </a:lnTo>
                    <a:lnTo>
                      <a:pt x="169" y="191"/>
                    </a:lnTo>
                    <a:lnTo>
                      <a:pt x="169" y="198"/>
                    </a:lnTo>
                    <a:lnTo>
                      <a:pt x="169" y="205"/>
                    </a:lnTo>
                    <a:lnTo>
                      <a:pt x="169" y="212"/>
                    </a:lnTo>
                    <a:lnTo>
                      <a:pt x="169" y="218"/>
                    </a:lnTo>
                    <a:lnTo>
                      <a:pt x="169" y="225"/>
                    </a:lnTo>
                    <a:lnTo>
                      <a:pt x="169" y="232"/>
                    </a:lnTo>
                    <a:lnTo>
                      <a:pt x="169" y="239"/>
                    </a:lnTo>
                    <a:lnTo>
                      <a:pt x="164" y="246"/>
                    </a:lnTo>
                    <a:lnTo>
                      <a:pt x="164" y="253"/>
                    </a:lnTo>
                    <a:lnTo>
                      <a:pt x="164" y="259"/>
                    </a:lnTo>
                    <a:lnTo>
                      <a:pt x="164" y="266"/>
                    </a:lnTo>
                    <a:lnTo>
                      <a:pt x="164" y="273"/>
                    </a:lnTo>
                    <a:lnTo>
                      <a:pt x="164" y="280"/>
                    </a:lnTo>
                    <a:lnTo>
                      <a:pt x="160" y="287"/>
                    </a:lnTo>
                    <a:lnTo>
                      <a:pt x="160" y="294"/>
                    </a:lnTo>
                    <a:lnTo>
                      <a:pt x="155" y="300"/>
                    </a:lnTo>
                    <a:lnTo>
                      <a:pt x="155" y="307"/>
                    </a:lnTo>
                    <a:lnTo>
                      <a:pt x="155" y="314"/>
                    </a:lnTo>
                    <a:lnTo>
                      <a:pt x="155" y="321"/>
                    </a:lnTo>
                    <a:lnTo>
                      <a:pt x="150" y="328"/>
                    </a:lnTo>
                    <a:lnTo>
                      <a:pt x="146" y="335"/>
                    </a:lnTo>
                    <a:lnTo>
                      <a:pt x="141" y="341"/>
                    </a:lnTo>
                    <a:lnTo>
                      <a:pt x="141" y="348"/>
                    </a:lnTo>
                  </a:path>
                </a:pathLst>
              </a:custGeom>
              <a:solidFill>
                <a:srgbClr val="FFFF00"/>
              </a:solidFill>
              <a:ln w="25400" cap="rnd">
                <a:solidFill>
                  <a:srgbClr val="EF9100"/>
                </a:solidFill>
                <a:round/>
                <a:headEnd/>
                <a:tailEnd/>
              </a:ln>
            </p:spPr>
            <p:txBody>
              <a:bodyPr/>
              <a:lstStyle/>
              <a:p>
                <a:pPr algn="r" eaLnBrk="0" hangingPunct="0"/>
                <a:endParaRPr lang="en-US" sz="4400" b="1" dirty="0">
                  <a:solidFill>
                    <a:srgbClr val="0000FF"/>
                  </a:solidFill>
                  <a:latin typeface="Arial" panose="020B0604020202020204" pitchFamily="34" charset="0"/>
                </a:endParaRPr>
              </a:p>
            </p:txBody>
          </p:sp>
          <p:sp>
            <p:nvSpPr>
              <p:cNvPr id="26036" name="Freeform 257">
                <a:extLst>
                  <a:ext uri="{FF2B5EF4-FFF2-40B4-BE49-F238E27FC236}">
                    <a16:creationId xmlns:a16="http://schemas.microsoft.com/office/drawing/2014/main" id="{B14514DB-CBAA-ECD4-4A4D-5A2CE6449A4B}"/>
                  </a:ext>
                </a:extLst>
              </p:cNvPr>
              <p:cNvSpPr>
                <a:spLocks/>
              </p:cNvSpPr>
              <p:nvPr/>
            </p:nvSpPr>
            <p:spPr bwMode="auto">
              <a:xfrm>
                <a:off x="2251" y="1590"/>
                <a:ext cx="112" cy="386"/>
              </a:xfrm>
              <a:custGeom>
                <a:avLst/>
                <a:gdLst>
                  <a:gd name="T0" fmla="*/ 19 w 112"/>
                  <a:gd name="T1" fmla="*/ 378 h 386"/>
                  <a:gd name="T2" fmla="*/ 22 w 112"/>
                  <a:gd name="T3" fmla="*/ 363 h 386"/>
                  <a:gd name="T4" fmla="*/ 34 w 112"/>
                  <a:gd name="T5" fmla="*/ 348 h 386"/>
                  <a:gd name="T6" fmla="*/ 46 w 112"/>
                  <a:gd name="T7" fmla="*/ 329 h 386"/>
                  <a:gd name="T8" fmla="*/ 56 w 112"/>
                  <a:gd name="T9" fmla="*/ 315 h 386"/>
                  <a:gd name="T10" fmla="*/ 65 w 112"/>
                  <a:gd name="T11" fmla="*/ 304 h 386"/>
                  <a:gd name="T12" fmla="*/ 74 w 112"/>
                  <a:gd name="T13" fmla="*/ 292 h 386"/>
                  <a:gd name="T14" fmla="*/ 83 w 112"/>
                  <a:gd name="T15" fmla="*/ 278 h 386"/>
                  <a:gd name="T16" fmla="*/ 93 w 112"/>
                  <a:gd name="T17" fmla="*/ 267 h 386"/>
                  <a:gd name="T18" fmla="*/ 99 w 112"/>
                  <a:gd name="T19" fmla="*/ 252 h 386"/>
                  <a:gd name="T20" fmla="*/ 102 w 112"/>
                  <a:gd name="T21" fmla="*/ 237 h 386"/>
                  <a:gd name="T22" fmla="*/ 108 w 112"/>
                  <a:gd name="T23" fmla="*/ 222 h 386"/>
                  <a:gd name="T24" fmla="*/ 111 w 112"/>
                  <a:gd name="T25" fmla="*/ 207 h 386"/>
                  <a:gd name="T26" fmla="*/ 108 w 112"/>
                  <a:gd name="T27" fmla="*/ 193 h 386"/>
                  <a:gd name="T28" fmla="*/ 105 w 112"/>
                  <a:gd name="T29" fmla="*/ 178 h 386"/>
                  <a:gd name="T30" fmla="*/ 99 w 112"/>
                  <a:gd name="T31" fmla="*/ 159 h 386"/>
                  <a:gd name="T32" fmla="*/ 96 w 112"/>
                  <a:gd name="T33" fmla="*/ 144 h 386"/>
                  <a:gd name="T34" fmla="*/ 93 w 112"/>
                  <a:gd name="T35" fmla="*/ 122 h 386"/>
                  <a:gd name="T36" fmla="*/ 89 w 112"/>
                  <a:gd name="T37" fmla="*/ 104 h 386"/>
                  <a:gd name="T38" fmla="*/ 83 w 112"/>
                  <a:gd name="T39" fmla="*/ 89 h 386"/>
                  <a:gd name="T40" fmla="*/ 80 w 112"/>
                  <a:gd name="T41" fmla="*/ 74 h 386"/>
                  <a:gd name="T42" fmla="*/ 77 w 112"/>
                  <a:gd name="T43" fmla="*/ 59 h 386"/>
                  <a:gd name="T44" fmla="*/ 74 w 112"/>
                  <a:gd name="T45" fmla="*/ 44 h 386"/>
                  <a:gd name="T46" fmla="*/ 71 w 112"/>
                  <a:gd name="T47" fmla="*/ 30 h 386"/>
                  <a:gd name="T48" fmla="*/ 65 w 112"/>
                  <a:gd name="T49" fmla="*/ 15 h 386"/>
                  <a:gd name="T50" fmla="*/ 62 w 112"/>
                  <a:gd name="T51" fmla="*/ 0 h 386"/>
                  <a:gd name="T52" fmla="*/ 59 w 112"/>
                  <a:gd name="T53" fmla="*/ 15 h 386"/>
                  <a:gd name="T54" fmla="*/ 59 w 112"/>
                  <a:gd name="T55" fmla="*/ 30 h 386"/>
                  <a:gd name="T56" fmla="*/ 59 w 112"/>
                  <a:gd name="T57" fmla="*/ 44 h 386"/>
                  <a:gd name="T58" fmla="*/ 56 w 112"/>
                  <a:gd name="T59" fmla="*/ 59 h 386"/>
                  <a:gd name="T60" fmla="*/ 49 w 112"/>
                  <a:gd name="T61" fmla="*/ 74 h 386"/>
                  <a:gd name="T62" fmla="*/ 43 w 112"/>
                  <a:gd name="T63" fmla="*/ 89 h 386"/>
                  <a:gd name="T64" fmla="*/ 34 w 112"/>
                  <a:gd name="T65" fmla="*/ 104 h 386"/>
                  <a:gd name="T66" fmla="*/ 25 w 112"/>
                  <a:gd name="T67" fmla="*/ 118 h 386"/>
                  <a:gd name="T68" fmla="*/ 19 w 112"/>
                  <a:gd name="T69" fmla="*/ 133 h 386"/>
                  <a:gd name="T70" fmla="*/ 12 w 112"/>
                  <a:gd name="T71" fmla="*/ 148 h 386"/>
                  <a:gd name="T72" fmla="*/ 6 w 112"/>
                  <a:gd name="T73" fmla="*/ 163 h 386"/>
                  <a:gd name="T74" fmla="*/ 3 w 112"/>
                  <a:gd name="T75" fmla="*/ 178 h 386"/>
                  <a:gd name="T76" fmla="*/ 0 w 112"/>
                  <a:gd name="T77" fmla="*/ 193 h 386"/>
                  <a:gd name="T78" fmla="*/ 0 w 112"/>
                  <a:gd name="T79" fmla="*/ 207 h 386"/>
                  <a:gd name="T80" fmla="*/ 0 w 112"/>
                  <a:gd name="T81" fmla="*/ 222 h 386"/>
                  <a:gd name="T82" fmla="*/ 0 w 112"/>
                  <a:gd name="T83" fmla="*/ 237 h 386"/>
                  <a:gd name="T84" fmla="*/ 0 w 112"/>
                  <a:gd name="T85" fmla="*/ 252 h 386"/>
                  <a:gd name="T86" fmla="*/ 3 w 112"/>
                  <a:gd name="T87" fmla="*/ 267 h 386"/>
                  <a:gd name="T88" fmla="*/ 3 w 112"/>
                  <a:gd name="T89" fmla="*/ 281 h 386"/>
                  <a:gd name="T90" fmla="*/ 3 w 112"/>
                  <a:gd name="T91" fmla="*/ 296 h 386"/>
                  <a:gd name="T92" fmla="*/ 6 w 112"/>
                  <a:gd name="T93" fmla="*/ 311 h 386"/>
                  <a:gd name="T94" fmla="*/ 9 w 112"/>
                  <a:gd name="T95" fmla="*/ 326 h 386"/>
                  <a:gd name="T96" fmla="*/ 9 w 112"/>
                  <a:gd name="T97" fmla="*/ 341 h 386"/>
                  <a:gd name="T98" fmla="*/ 12 w 112"/>
                  <a:gd name="T99" fmla="*/ 355 h 386"/>
                  <a:gd name="T100" fmla="*/ 19 w 112"/>
                  <a:gd name="T101" fmla="*/ 370 h 38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12"/>
                  <a:gd name="T154" fmla="*/ 0 h 386"/>
                  <a:gd name="T155" fmla="*/ 112 w 112"/>
                  <a:gd name="T156" fmla="*/ 386 h 38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12" h="386">
                    <a:moveTo>
                      <a:pt x="19" y="385"/>
                    </a:moveTo>
                    <a:lnTo>
                      <a:pt x="19" y="378"/>
                    </a:lnTo>
                    <a:lnTo>
                      <a:pt x="19" y="370"/>
                    </a:lnTo>
                    <a:lnTo>
                      <a:pt x="22" y="363"/>
                    </a:lnTo>
                    <a:lnTo>
                      <a:pt x="28" y="352"/>
                    </a:lnTo>
                    <a:lnTo>
                      <a:pt x="34" y="348"/>
                    </a:lnTo>
                    <a:lnTo>
                      <a:pt x="40" y="341"/>
                    </a:lnTo>
                    <a:lnTo>
                      <a:pt x="46" y="329"/>
                    </a:lnTo>
                    <a:lnTo>
                      <a:pt x="52" y="322"/>
                    </a:lnTo>
                    <a:lnTo>
                      <a:pt x="56" y="315"/>
                    </a:lnTo>
                    <a:lnTo>
                      <a:pt x="62" y="311"/>
                    </a:lnTo>
                    <a:lnTo>
                      <a:pt x="65" y="304"/>
                    </a:lnTo>
                    <a:lnTo>
                      <a:pt x="68" y="296"/>
                    </a:lnTo>
                    <a:lnTo>
                      <a:pt x="74" y="292"/>
                    </a:lnTo>
                    <a:lnTo>
                      <a:pt x="80" y="285"/>
                    </a:lnTo>
                    <a:lnTo>
                      <a:pt x="83" y="278"/>
                    </a:lnTo>
                    <a:lnTo>
                      <a:pt x="89" y="274"/>
                    </a:lnTo>
                    <a:lnTo>
                      <a:pt x="93" y="267"/>
                    </a:lnTo>
                    <a:lnTo>
                      <a:pt x="96" y="259"/>
                    </a:lnTo>
                    <a:lnTo>
                      <a:pt x="99" y="252"/>
                    </a:lnTo>
                    <a:lnTo>
                      <a:pt x="102" y="244"/>
                    </a:lnTo>
                    <a:lnTo>
                      <a:pt x="102" y="237"/>
                    </a:lnTo>
                    <a:lnTo>
                      <a:pt x="105" y="230"/>
                    </a:lnTo>
                    <a:lnTo>
                      <a:pt x="108" y="222"/>
                    </a:lnTo>
                    <a:lnTo>
                      <a:pt x="108" y="215"/>
                    </a:lnTo>
                    <a:lnTo>
                      <a:pt x="111" y="207"/>
                    </a:lnTo>
                    <a:lnTo>
                      <a:pt x="111" y="200"/>
                    </a:lnTo>
                    <a:lnTo>
                      <a:pt x="108" y="193"/>
                    </a:lnTo>
                    <a:lnTo>
                      <a:pt x="105" y="185"/>
                    </a:lnTo>
                    <a:lnTo>
                      <a:pt x="105" y="178"/>
                    </a:lnTo>
                    <a:lnTo>
                      <a:pt x="102" y="167"/>
                    </a:lnTo>
                    <a:lnTo>
                      <a:pt x="99" y="159"/>
                    </a:lnTo>
                    <a:lnTo>
                      <a:pt x="99" y="152"/>
                    </a:lnTo>
                    <a:lnTo>
                      <a:pt x="96" y="144"/>
                    </a:lnTo>
                    <a:lnTo>
                      <a:pt x="96" y="133"/>
                    </a:lnTo>
                    <a:lnTo>
                      <a:pt x="93" y="122"/>
                    </a:lnTo>
                    <a:lnTo>
                      <a:pt x="89" y="115"/>
                    </a:lnTo>
                    <a:lnTo>
                      <a:pt x="89" y="104"/>
                    </a:lnTo>
                    <a:lnTo>
                      <a:pt x="86" y="96"/>
                    </a:lnTo>
                    <a:lnTo>
                      <a:pt x="83" y="89"/>
                    </a:lnTo>
                    <a:lnTo>
                      <a:pt x="80" y="81"/>
                    </a:lnTo>
                    <a:lnTo>
                      <a:pt x="80" y="74"/>
                    </a:lnTo>
                    <a:lnTo>
                      <a:pt x="77" y="67"/>
                    </a:lnTo>
                    <a:lnTo>
                      <a:pt x="77" y="59"/>
                    </a:lnTo>
                    <a:lnTo>
                      <a:pt x="74" y="52"/>
                    </a:lnTo>
                    <a:lnTo>
                      <a:pt x="74" y="44"/>
                    </a:lnTo>
                    <a:lnTo>
                      <a:pt x="71" y="37"/>
                    </a:lnTo>
                    <a:lnTo>
                      <a:pt x="71" y="30"/>
                    </a:lnTo>
                    <a:lnTo>
                      <a:pt x="68" y="22"/>
                    </a:lnTo>
                    <a:lnTo>
                      <a:pt x="65" y="15"/>
                    </a:lnTo>
                    <a:lnTo>
                      <a:pt x="62" y="7"/>
                    </a:lnTo>
                    <a:lnTo>
                      <a:pt x="62" y="0"/>
                    </a:lnTo>
                    <a:lnTo>
                      <a:pt x="59" y="7"/>
                    </a:lnTo>
                    <a:lnTo>
                      <a:pt x="59" y="15"/>
                    </a:lnTo>
                    <a:lnTo>
                      <a:pt x="59" y="22"/>
                    </a:lnTo>
                    <a:lnTo>
                      <a:pt x="59" y="30"/>
                    </a:lnTo>
                    <a:lnTo>
                      <a:pt x="59" y="37"/>
                    </a:lnTo>
                    <a:lnTo>
                      <a:pt x="59" y="44"/>
                    </a:lnTo>
                    <a:lnTo>
                      <a:pt x="59" y="52"/>
                    </a:lnTo>
                    <a:lnTo>
                      <a:pt x="56" y="59"/>
                    </a:lnTo>
                    <a:lnTo>
                      <a:pt x="52" y="67"/>
                    </a:lnTo>
                    <a:lnTo>
                      <a:pt x="49" y="74"/>
                    </a:lnTo>
                    <a:lnTo>
                      <a:pt x="46" y="81"/>
                    </a:lnTo>
                    <a:lnTo>
                      <a:pt x="43" y="89"/>
                    </a:lnTo>
                    <a:lnTo>
                      <a:pt x="40" y="96"/>
                    </a:lnTo>
                    <a:lnTo>
                      <a:pt x="34" y="104"/>
                    </a:lnTo>
                    <a:lnTo>
                      <a:pt x="31" y="111"/>
                    </a:lnTo>
                    <a:lnTo>
                      <a:pt x="25" y="118"/>
                    </a:lnTo>
                    <a:lnTo>
                      <a:pt x="22" y="126"/>
                    </a:lnTo>
                    <a:lnTo>
                      <a:pt x="19" y="133"/>
                    </a:lnTo>
                    <a:lnTo>
                      <a:pt x="15" y="141"/>
                    </a:lnTo>
                    <a:lnTo>
                      <a:pt x="12" y="148"/>
                    </a:lnTo>
                    <a:lnTo>
                      <a:pt x="9" y="155"/>
                    </a:lnTo>
                    <a:lnTo>
                      <a:pt x="6" y="163"/>
                    </a:lnTo>
                    <a:lnTo>
                      <a:pt x="3" y="170"/>
                    </a:lnTo>
                    <a:lnTo>
                      <a:pt x="3" y="178"/>
                    </a:lnTo>
                    <a:lnTo>
                      <a:pt x="0" y="185"/>
                    </a:lnTo>
                    <a:lnTo>
                      <a:pt x="0" y="193"/>
                    </a:lnTo>
                    <a:lnTo>
                      <a:pt x="0" y="200"/>
                    </a:lnTo>
                    <a:lnTo>
                      <a:pt x="0" y="207"/>
                    </a:lnTo>
                    <a:lnTo>
                      <a:pt x="0" y="215"/>
                    </a:lnTo>
                    <a:lnTo>
                      <a:pt x="0" y="222"/>
                    </a:lnTo>
                    <a:lnTo>
                      <a:pt x="0" y="230"/>
                    </a:lnTo>
                    <a:lnTo>
                      <a:pt x="0" y="237"/>
                    </a:lnTo>
                    <a:lnTo>
                      <a:pt x="0" y="244"/>
                    </a:lnTo>
                    <a:lnTo>
                      <a:pt x="0" y="252"/>
                    </a:lnTo>
                    <a:lnTo>
                      <a:pt x="0" y="259"/>
                    </a:lnTo>
                    <a:lnTo>
                      <a:pt x="3" y="267"/>
                    </a:lnTo>
                    <a:lnTo>
                      <a:pt x="3" y="274"/>
                    </a:lnTo>
                    <a:lnTo>
                      <a:pt x="3" y="281"/>
                    </a:lnTo>
                    <a:lnTo>
                      <a:pt x="3" y="289"/>
                    </a:lnTo>
                    <a:lnTo>
                      <a:pt x="3" y="296"/>
                    </a:lnTo>
                    <a:lnTo>
                      <a:pt x="3" y="304"/>
                    </a:lnTo>
                    <a:lnTo>
                      <a:pt x="6" y="311"/>
                    </a:lnTo>
                    <a:lnTo>
                      <a:pt x="6" y="318"/>
                    </a:lnTo>
                    <a:lnTo>
                      <a:pt x="9" y="326"/>
                    </a:lnTo>
                    <a:lnTo>
                      <a:pt x="9" y="333"/>
                    </a:lnTo>
                    <a:lnTo>
                      <a:pt x="9" y="341"/>
                    </a:lnTo>
                    <a:lnTo>
                      <a:pt x="9" y="348"/>
                    </a:lnTo>
                    <a:lnTo>
                      <a:pt x="12" y="355"/>
                    </a:lnTo>
                    <a:lnTo>
                      <a:pt x="15" y="363"/>
                    </a:lnTo>
                    <a:lnTo>
                      <a:pt x="19" y="370"/>
                    </a:lnTo>
                    <a:lnTo>
                      <a:pt x="19" y="378"/>
                    </a:lnTo>
                  </a:path>
                </a:pathLst>
              </a:custGeom>
              <a:solidFill>
                <a:srgbClr val="FF0000"/>
              </a:solidFill>
              <a:ln w="25400" cap="rnd">
                <a:solidFill>
                  <a:srgbClr val="FE9B03"/>
                </a:solidFill>
                <a:round/>
                <a:headEnd/>
                <a:tailEnd/>
              </a:ln>
            </p:spPr>
            <p:txBody>
              <a:bodyPr/>
              <a:lstStyle/>
              <a:p>
                <a:pPr algn="r" eaLnBrk="0" hangingPunct="0"/>
                <a:endParaRPr lang="en-US" sz="4400" b="1" dirty="0">
                  <a:solidFill>
                    <a:srgbClr val="0000FF"/>
                  </a:solidFill>
                  <a:latin typeface="Arial" panose="020B0604020202020204" pitchFamily="34" charset="0"/>
                </a:endParaRPr>
              </a:p>
            </p:txBody>
          </p:sp>
          <p:sp>
            <p:nvSpPr>
              <p:cNvPr id="26037" name="Freeform 258">
                <a:extLst>
                  <a:ext uri="{FF2B5EF4-FFF2-40B4-BE49-F238E27FC236}">
                    <a16:creationId xmlns:a16="http://schemas.microsoft.com/office/drawing/2014/main" id="{20A2107D-4B68-3F79-CABE-294014D3B984}"/>
                  </a:ext>
                </a:extLst>
              </p:cNvPr>
              <p:cNvSpPr>
                <a:spLocks/>
              </p:cNvSpPr>
              <p:nvPr/>
            </p:nvSpPr>
            <p:spPr bwMode="auto">
              <a:xfrm>
                <a:off x="2304" y="1843"/>
                <a:ext cx="127" cy="129"/>
              </a:xfrm>
              <a:custGeom>
                <a:avLst/>
                <a:gdLst>
                  <a:gd name="T0" fmla="*/ 0 w 127"/>
                  <a:gd name="T1" fmla="*/ 128 h 129"/>
                  <a:gd name="T2" fmla="*/ 10 w 127"/>
                  <a:gd name="T3" fmla="*/ 128 h 129"/>
                  <a:gd name="T4" fmla="*/ 15 w 127"/>
                  <a:gd name="T5" fmla="*/ 119 h 129"/>
                  <a:gd name="T6" fmla="*/ 24 w 127"/>
                  <a:gd name="T7" fmla="*/ 119 h 129"/>
                  <a:gd name="T8" fmla="*/ 34 w 127"/>
                  <a:gd name="T9" fmla="*/ 111 h 129"/>
                  <a:gd name="T10" fmla="*/ 44 w 127"/>
                  <a:gd name="T11" fmla="*/ 107 h 129"/>
                  <a:gd name="T12" fmla="*/ 48 w 127"/>
                  <a:gd name="T13" fmla="*/ 98 h 129"/>
                  <a:gd name="T14" fmla="*/ 58 w 127"/>
                  <a:gd name="T15" fmla="*/ 98 h 129"/>
                  <a:gd name="T16" fmla="*/ 63 w 127"/>
                  <a:gd name="T17" fmla="*/ 90 h 129"/>
                  <a:gd name="T18" fmla="*/ 68 w 127"/>
                  <a:gd name="T19" fmla="*/ 81 h 129"/>
                  <a:gd name="T20" fmla="*/ 78 w 127"/>
                  <a:gd name="T21" fmla="*/ 73 h 129"/>
                  <a:gd name="T22" fmla="*/ 78 w 127"/>
                  <a:gd name="T23" fmla="*/ 64 h 129"/>
                  <a:gd name="T24" fmla="*/ 87 w 127"/>
                  <a:gd name="T25" fmla="*/ 60 h 129"/>
                  <a:gd name="T26" fmla="*/ 87 w 127"/>
                  <a:gd name="T27" fmla="*/ 51 h 129"/>
                  <a:gd name="T28" fmla="*/ 87 w 127"/>
                  <a:gd name="T29" fmla="*/ 43 h 129"/>
                  <a:gd name="T30" fmla="*/ 92 w 127"/>
                  <a:gd name="T31" fmla="*/ 34 h 129"/>
                  <a:gd name="T32" fmla="*/ 102 w 127"/>
                  <a:gd name="T33" fmla="*/ 30 h 129"/>
                  <a:gd name="T34" fmla="*/ 102 w 127"/>
                  <a:gd name="T35" fmla="*/ 21 h 129"/>
                  <a:gd name="T36" fmla="*/ 107 w 127"/>
                  <a:gd name="T37" fmla="*/ 13 h 129"/>
                  <a:gd name="T38" fmla="*/ 107 w 127"/>
                  <a:gd name="T39" fmla="*/ 4 h 129"/>
                  <a:gd name="T40" fmla="*/ 116 w 127"/>
                  <a:gd name="T41" fmla="*/ 0 h 129"/>
                  <a:gd name="T42" fmla="*/ 116 w 127"/>
                  <a:gd name="T43" fmla="*/ 9 h 129"/>
                  <a:gd name="T44" fmla="*/ 116 w 127"/>
                  <a:gd name="T45" fmla="*/ 17 h 129"/>
                  <a:gd name="T46" fmla="*/ 121 w 127"/>
                  <a:gd name="T47" fmla="*/ 26 h 129"/>
                  <a:gd name="T48" fmla="*/ 121 w 127"/>
                  <a:gd name="T49" fmla="*/ 34 h 129"/>
                  <a:gd name="T50" fmla="*/ 121 w 127"/>
                  <a:gd name="T51" fmla="*/ 43 h 129"/>
                  <a:gd name="T52" fmla="*/ 126 w 127"/>
                  <a:gd name="T53" fmla="*/ 51 h 129"/>
                  <a:gd name="T54" fmla="*/ 126 w 127"/>
                  <a:gd name="T55" fmla="*/ 60 h 129"/>
                  <a:gd name="T56" fmla="*/ 126 w 127"/>
                  <a:gd name="T57" fmla="*/ 68 h 129"/>
                  <a:gd name="T58" fmla="*/ 126 w 127"/>
                  <a:gd name="T59" fmla="*/ 77 h 129"/>
                  <a:gd name="T60" fmla="*/ 126 w 127"/>
                  <a:gd name="T61" fmla="*/ 85 h 129"/>
                  <a:gd name="T62" fmla="*/ 121 w 127"/>
                  <a:gd name="T63" fmla="*/ 94 h 129"/>
                  <a:gd name="T64" fmla="*/ 111 w 127"/>
                  <a:gd name="T65" fmla="*/ 94 h 129"/>
                  <a:gd name="T66" fmla="*/ 107 w 127"/>
                  <a:gd name="T67" fmla="*/ 102 h 129"/>
                  <a:gd name="T68" fmla="*/ 97 w 127"/>
                  <a:gd name="T69" fmla="*/ 107 h 129"/>
                  <a:gd name="T70" fmla="*/ 87 w 127"/>
                  <a:gd name="T71" fmla="*/ 111 h 129"/>
                  <a:gd name="T72" fmla="*/ 78 w 127"/>
                  <a:gd name="T73" fmla="*/ 115 h 129"/>
                  <a:gd name="T74" fmla="*/ 68 w 127"/>
                  <a:gd name="T75" fmla="*/ 115 h 129"/>
                  <a:gd name="T76" fmla="*/ 58 w 127"/>
                  <a:gd name="T77" fmla="*/ 115 h 129"/>
                  <a:gd name="T78" fmla="*/ 48 w 127"/>
                  <a:gd name="T79" fmla="*/ 115 h 129"/>
                  <a:gd name="T80" fmla="*/ 39 w 127"/>
                  <a:gd name="T81" fmla="*/ 115 h 129"/>
                  <a:gd name="T82" fmla="*/ 29 w 127"/>
                  <a:gd name="T83" fmla="*/ 119 h 129"/>
                  <a:gd name="T84" fmla="*/ 19 w 127"/>
                  <a:gd name="T85" fmla="*/ 124 h 129"/>
                  <a:gd name="T86" fmla="*/ 10 w 127"/>
                  <a:gd name="T87" fmla="*/ 128 h 129"/>
                  <a:gd name="T88" fmla="*/ 0 w 127"/>
                  <a:gd name="T89" fmla="*/ 128 h 129"/>
                  <a:gd name="T90" fmla="*/ 63 w 127"/>
                  <a:gd name="T91" fmla="*/ 98 h 1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27"/>
                  <a:gd name="T139" fmla="*/ 0 h 129"/>
                  <a:gd name="T140" fmla="*/ 127 w 127"/>
                  <a:gd name="T141" fmla="*/ 129 h 1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27" h="129">
                    <a:moveTo>
                      <a:pt x="0" y="128"/>
                    </a:moveTo>
                    <a:lnTo>
                      <a:pt x="10" y="128"/>
                    </a:lnTo>
                    <a:lnTo>
                      <a:pt x="15" y="119"/>
                    </a:lnTo>
                    <a:lnTo>
                      <a:pt x="24" y="119"/>
                    </a:lnTo>
                    <a:lnTo>
                      <a:pt x="34" y="111"/>
                    </a:lnTo>
                    <a:lnTo>
                      <a:pt x="44" y="107"/>
                    </a:lnTo>
                    <a:lnTo>
                      <a:pt x="48" y="98"/>
                    </a:lnTo>
                    <a:lnTo>
                      <a:pt x="58" y="98"/>
                    </a:lnTo>
                    <a:lnTo>
                      <a:pt x="63" y="90"/>
                    </a:lnTo>
                    <a:lnTo>
                      <a:pt x="68" y="81"/>
                    </a:lnTo>
                    <a:lnTo>
                      <a:pt x="78" y="73"/>
                    </a:lnTo>
                    <a:lnTo>
                      <a:pt x="78" y="64"/>
                    </a:lnTo>
                    <a:lnTo>
                      <a:pt x="87" y="60"/>
                    </a:lnTo>
                    <a:lnTo>
                      <a:pt x="87" y="51"/>
                    </a:lnTo>
                    <a:lnTo>
                      <a:pt x="87" y="43"/>
                    </a:lnTo>
                    <a:lnTo>
                      <a:pt x="92" y="34"/>
                    </a:lnTo>
                    <a:lnTo>
                      <a:pt x="102" y="30"/>
                    </a:lnTo>
                    <a:lnTo>
                      <a:pt x="102" y="21"/>
                    </a:lnTo>
                    <a:lnTo>
                      <a:pt x="107" y="13"/>
                    </a:lnTo>
                    <a:lnTo>
                      <a:pt x="107" y="4"/>
                    </a:lnTo>
                    <a:lnTo>
                      <a:pt x="116" y="0"/>
                    </a:lnTo>
                    <a:lnTo>
                      <a:pt x="116" y="9"/>
                    </a:lnTo>
                    <a:lnTo>
                      <a:pt x="116" y="17"/>
                    </a:lnTo>
                    <a:lnTo>
                      <a:pt x="121" y="26"/>
                    </a:lnTo>
                    <a:lnTo>
                      <a:pt x="121" y="34"/>
                    </a:lnTo>
                    <a:lnTo>
                      <a:pt x="121" y="43"/>
                    </a:lnTo>
                    <a:lnTo>
                      <a:pt x="126" y="51"/>
                    </a:lnTo>
                    <a:lnTo>
                      <a:pt x="126" y="60"/>
                    </a:lnTo>
                    <a:lnTo>
                      <a:pt x="126" y="68"/>
                    </a:lnTo>
                    <a:lnTo>
                      <a:pt x="126" y="77"/>
                    </a:lnTo>
                    <a:lnTo>
                      <a:pt x="126" y="85"/>
                    </a:lnTo>
                    <a:lnTo>
                      <a:pt x="121" y="94"/>
                    </a:lnTo>
                    <a:lnTo>
                      <a:pt x="111" y="94"/>
                    </a:lnTo>
                    <a:lnTo>
                      <a:pt x="107" y="102"/>
                    </a:lnTo>
                    <a:lnTo>
                      <a:pt x="97" y="107"/>
                    </a:lnTo>
                    <a:lnTo>
                      <a:pt x="87" y="111"/>
                    </a:lnTo>
                    <a:lnTo>
                      <a:pt x="78" y="115"/>
                    </a:lnTo>
                    <a:lnTo>
                      <a:pt x="68" y="115"/>
                    </a:lnTo>
                    <a:lnTo>
                      <a:pt x="58" y="115"/>
                    </a:lnTo>
                    <a:lnTo>
                      <a:pt x="48" y="115"/>
                    </a:lnTo>
                    <a:lnTo>
                      <a:pt x="39" y="115"/>
                    </a:lnTo>
                    <a:lnTo>
                      <a:pt x="29" y="119"/>
                    </a:lnTo>
                    <a:lnTo>
                      <a:pt x="19" y="124"/>
                    </a:lnTo>
                    <a:lnTo>
                      <a:pt x="10" y="128"/>
                    </a:lnTo>
                    <a:lnTo>
                      <a:pt x="0" y="128"/>
                    </a:lnTo>
                    <a:lnTo>
                      <a:pt x="63" y="98"/>
                    </a:lnTo>
                  </a:path>
                </a:pathLst>
              </a:custGeom>
              <a:solidFill>
                <a:srgbClr val="FFCC99"/>
              </a:solidFill>
              <a:ln w="25400" cap="rnd">
                <a:solidFill>
                  <a:srgbClr val="FF0000"/>
                </a:solidFill>
                <a:round/>
                <a:headEnd/>
                <a:tailEnd/>
              </a:ln>
            </p:spPr>
            <p:txBody>
              <a:bodyPr/>
              <a:lstStyle/>
              <a:p>
                <a:pPr algn="r" eaLnBrk="0" hangingPunct="0"/>
                <a:endParaRPr lang="en-US" sz="4400" b="1" dirty="0">
                  <a:solidFill>
                    <a:srgbClr val="0000FF"/>
                  </a:solidFill>
                  <a:latin typeface="Arial" panose="020B0604020202020204" pitchFamily="34" charset="0"/>
                </a:endParaRPr>
              </a:p>
            </p:txBody>
          </p:sp>
        </p:grpSp>
      </p:grpSp>
      <p:grpSp>
        <p:nvGrpSpPr>
          <p:cNvPr id="26043" name="Group 26042">
            <a:extLst>
              <a:ext uri="{FF2B5EF4-FFF2-40B4-BE49-F238E27FC236}">
                <a16:creationId xmlns:a16="http://schemas.microsoft.com/office/drawing/2014/main" id="{CEA5F4B1-D0E4-B765-DF93-4AC88BA0E9AC}"/>
              </a:ext>
            </a:extLst>
          </p:cNvPr>
          <p:cNvGrpSpPr/>
          <p:nvPr/>
        </p:nvGrpSpPr>
        <p:grpSpPr>
          <a:xfrm>
            <a:off x="6984248" y="3129552"/>
            <a:ext cx="521324" cy="876430"/>
            <a:chOff x="5303801" y="3342247"/>
            <a:chExt cx="521324" cy="876430"/>
          </a:xfrm>
        </p:grpSpPr>
        <p:grpSp>
          <p:nvGrpSpPr>
            <p:cNvPr id="26044" name="Group 98">
              <a:extLst>
                <a:ext uri="{FF2B5EF4-FFF2-40B4-BE49-F238E27FC236}">
                  <a16:creationId xmlns:a16="http://schemas.microsoft.com/office/drawing/2014/main" id="{4A473DB4-A10A-C854-EA53-15311CEA8B5E}"/>
                </a:ext>
              </a:extLst>
            </p:cNvPr>
            <p:cNvGrpSpPr>
              <a:grpSpLocks/>
            </p:cNvGrpSpPr>
            <p:nvPr/>
          </p:nvGrpSpPr>
          <p:grpSpPr bwMode="auto">
            <a:xfrm>
              <a:off x="5315538" y="3646001"/>
              <a:ext cx="509587" cy="572676"/>
              <a:chOff x="4300" y="2246"/>
              <a:chExt cx="400" cy="571"/>
            </a:xfrm>
          </p:grpSpPr>
          <p:sp>
            <p:nvSpPr>
              <p:cNvPr id="564485" name="Oval 99">
                <a:extLst>
                  <a:ext uri="{FF2B5EF4-FFF2-40B4-BE49-F238E27FC236}">
                    <a16:creationId xmlns:a16="http://schemas.microsoft.com/office/drawing/2014/main" id="{B54B402C-8B7E-E692-34C4-040B3C3C8567}"/>
                  </a:ext>
                </a:extLst>
              </p:cNvPr>
              <p:cNvSpPr>
                <a:spLocks noChangeArrowheads="1"/>
              </p:cNvSpPr>
              <p:nvPr/>
            </p:nvSpPr>
            <p:spPr bwMode="auto">
              <a:xfrm>
                <a:off x="4300" y="2246"/>
                <a:ext cx="400" cy="414"/>
              </a:xfrm>
              <a:prstGeom prst="ellipse">
                <a:avLst/>
              </a:prstGeom>
              <a:solidFill>
                <a:schemeClr val="tx1"/>
              </a:solidFill>
              <a:ln w="12700">
                <a:solidFill>
                  <a:schemeClr val="tx2"/>
                </a:solidFill>
                <a:round/>
                <a:headEnd/>
                <a:tailEnd/>
              </a:ln>
            </p:spPr>
            <p:txBody>
              <a:bodyPr wrap="none" anchor="ctr"/>
              <a:lstStyle/>
              <a:p>
                <a:endParaRPr lang="en-US" dirty="0">
                  <a:latin typeface="Arial" panose="020B0604020202020204" pitchFamily="34" charset="0"/>
                </a:endParaRPr>
              </a:p>
            </p:txBody>
          </p:sp>
          <p:sp>
            <p:nvSpPr>
              <p:cNvPr id="564486" name="Oval 100">
                <a:extLst>
                  <a:ext uri="{FF2B5EF4-FFF2-40B4-BE49-F238E27FC236}">
                    <a16:creationId xmlns:a16="http://schemas.microsoft.com/office/drawing/2014/main" id="{75D0CCF0-8D12-7B53-8305-41AD8CC0E4F5}"/>
                  </a:ext>
                </a:extLst>
              </p:cNvPr>
              <p:cNvSpPr>
                <a:spLocks noChangeArrowheads="1"/>
              </p:cNvSpPr>
              <p:nvPr/>
            </p:nvSpPr>
            <p:spPr bwMode="auto">
              <a:xfrm>
                <a:off x="4358" y="2302"/>
                <a:ext cx="280" cy="325"/>
              </a:xfrm>
              <a:prstGeom prst="ellipse">
                <a:avLst/>
              </a:prstGeom>
              <a:solidFill>
                <a:schemeClr val="bg1"/>
              </a:solidFill>
              <a:ln w="12700">
                <a:solidFill>
                  <a:schemeClr val="tx2"/>
                </a:solidFill>
                <a:round/>
                <a:headEnd/>
                <a:tailEnd/>
              </a:ln>
            </p:spPr>
            <p:txBody>
              <a:bodyPr wrap="none" anchor="ctr"/>
              <a:lstStyle/>
              <a:p>
                <a:endParaRPr lang="en-US" dirty="0">
                  <a:latin typeface="Arial" panose="020B0604020202020204" pitchFamily="34" charset="0"/>
                </a:endParaRPr>
              </a:p>
            </p:txBody>
          </p:sp>
          <p:sp>
            <p:nvSpPr>
              <p:cNvPr id="564487" name="Oval 101">
                <a:extLst>
                  <a:ext uri="{FF2B5EF4-FFF2-40B4-BE49-F238E27FC236}">
                    <a16:creationId xmlns:a16="http://schemas.microsoft.com/office/drawing/2014/main" id="{C80B2613-3ED0-7EB8-567B-EA08D420BE25}"/>
                  </a:ext>
                </a:extLst>
              </p:cNvPr>
              <p:cNvSpPr>
                <a:spLocks noChangeArrowheads="1"/>
              </p:cNvSpPr>
              <p:nvPr/>
            </p:nvSpPr>
            <p:spPr bwMode="auto">
              <a:xfrm>
                <a:off x="4303" y="2413"/>
                <a:ext cx="397" cy="404"/>
              </a:xfrm>
              <a:prstGeom prst="ellipse">
                <a:avLst/>
              </a:prstGeom>
              <a:solidFill>
                <a:schemeClr val="tx1"/>
              </a:solidFill>
              <a:ln w="12700">
                <a:solidFill>
                  <a:schemeClr val="tx2"/>
                </a:solidFill>
                <a:round/>
                <a:headEnd/>
                <a:tailEnd/>
              </a:ln>
            </p:spPr>
            <p:txBody>
              <a:bodyPr wrap="none" anchor="ctr"/>
              <a:lstStyle/>
              <a:p>
                <a:endParaRPr lang="en-US" dirty="0">
                  <a:latin typeface="Arial" panose="020B0604020202020204" pitchFamily="34" charset="0"/>
                </a:endParaRPr>
              </a:p>
            </p:txBody>
          </p:sp>
          <p:sp>
            <p:nvSpPr>
              <p:cNvPr id="564488" name="Oval 102">
                <a:extLst>
                  <a:ext uri="{FF2B5EF4-FFF2-40B4-BE49-F238E27FC236}">
                    <a16:creationId xmlns:a16="http://schemas.microsoft.com/office/drawing/2014/main" id="{E899AEC9-155D-C1D4-2611-FFE731E4BD9C}"/>
                  </a:ext>
                </a:extLst>
              </p:cNvPr>
              <p:cNvSpPr>
                <a:spLocks noChangeArrowheads="1"/>
              </p:cNvSpPr>
              <p:nvPr/>
            </p:nvSpPr>
            <p:spPr bwMode="auto">
              <a:xfrm>
                <a:off x="4428" y="2496"/>
                <a:ext cx="143" cy="139"/>
              </a:xfrm>
              <a:prstGeom prst="ellipse">
                <a:avLst/>
              </a:prstGeom>
              <a:solidFill>
                <a:schemeClr val="bg1"/>
              </a:solidFill>
              <a:ln w="12700">
                <a:solidFill>
                  <a:schemeClr val="tx2"/>
                </a:solidFill>
                <a:round/>
                <a:headEnd/>
                <a:tailEnd/>
              </a:ln>
            </p:spPr>
            <p:txBody>
              <a:bodyPr wrap="none" anchor="ctr"/>
              <a:lstStyle/>
              <a:p>
                <a:endParaRPr lang="en-US" dirty="0">
                  <a:latin typeface="Arial" panose="020B0604020202020204" pitchFamily="34" charset="0"/>
                </a:endParaRPr>
              </a:p>
            </p:txBody>
          </p:sp>
          <p:sp>
            <p:nvSpPr>
              <p:cNvPr id="564489" name="AutoShape 103">
                <a:extLst>
                  <a:ext uri="{FF2B5EF4-FFF2-40B4-BE49-F238E27FC236}">
                    <a16:creationId xmlns:a16="http://schemas.microsoft.com/office/drawing/2014/main" id="{2B8E6E5B-DCCC-D5D2-EAA5-3B9F316693AE}"/>
                  </a:ext>
                </a:extLst>
              </p:cNvPr>
              <p:cNvSpPr>
                <a:spLocks noChangeArrowheads="1"/>
              </p:cNvSpPr>
              <p:nvPr/>
            </p:nvSpPr>
            <p:spPr bwMode="auto">
              <a:xfrm flipV="1">
                <a:off x="4457" y="2611"/>
                <a:ext cx="96" cy="12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463 h 21600"/>
                  <a:gd name="T14" fmla="*/ 17100 w 21600"/>
                  <a:gd name="T15" fmla="*/ 17137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bg1"/>
              </a:solidFill>
              <a:ln w="12700">
                <a:solidFill>
                  <a:schemeClr val="bg1"/>
                </a:solidFill>
                <a:miter lim="800000"/>
                <a:headEnd/>
                <a:tailEnd/>
              </a:ln>
            </p:spPr>
            <p:txBody>
              <a:bodyPr wrap="none" anchor="ctr"/>
              <a:lstStyle/>
              <a:p>
                <a:endParaRPr lang="en-US" dirty="0">
                  <a:latin typeface="Arial" panose="020B0604020202020204" pitchFamily="34" charset="0"/>
                </a:endParaRPr>
              </a:p>
            </p:txBody>
          </p:sp>
        </p:grpSp>
        <p:grpSp>
          <p:nvGrpSpPr>
            <p:cNvPr id="26045" name="Group 251">
              <a:extLst>
                <a:ext uri="{FF2B5EF4-FFF2-40B4-BE49-F238E27FC236}">
                  <a16:creationId xmlns:a16="http://schemas.microsoft.com/office/drawing/2014/main" id="{2AADAE3B-EDF8-0F57-43D1-843837C96264}"/>
                </a:ext>
              </a:extLst>
            </p:cNvPr>
            <p:cNvGrpSpPr>
              <a:grpSpLocks/>
            </p:cNvGrpSpPr>
            <p:nvPr/>
          </p:nvGrpSpPr>
          <p:grpSpPr bwMode="auto">
            <a:xfrm>
              <a:off x="5303801" y="3342247"/>
              <a:ext cx="310829" cy="548586"/>
              <a:chOff x="2160" y="1548"/>
              <a:chExt cx="309" cy="441"/>
            </a:xfrm>
          </p:grpSpPr>
          <p:sp>
            <p:nvSpPr>
              <p:cNvPr id="26046" name="Freeform 252">
                <a:extLst>
                  <a:ext uri="{FF2B5EF4-FFF2-40B4-BE49-F238E27FC236}">
                    <a16:creationId xmlns:a16="http://schemas.microsoft.com/office/drawing/2014/main" id="{D9148E25-4819-10D9-90B5-F57D9566B5FA}"/>
                  </a:ext>
                </a:extLst>
              </p:cNvPr>
              <p:cNvSpPr>
                <a:spLocks/>
              </p:cNvSpPr>
              <p:nvPr/>
            </p:nvSpPr>
            <p:spPr bwMode="auto">
              <a:xfrm>
                <a:off x="2160" y="1548"/>
                <a:ext cx="141" cy="428"/>
              </a:xfrm>
              <a:custGeom>
                <a:avLst/>
                <a:gdLst>
                  <a:gd name="T0" fmla="*/ 117 w 141"/>
                  <a:gd name="T1" fmla="*/ 419 h 428"/>
                  <a:gd name="T2" fmla="*/ 113 w 141"/>
                  <a:gd name="T3" fmla="*/ 402 h 428"/>
                  <a:gd name="T4" fmla="*/ 97 w 141"/>
                  <a:gd name="T5" fmla="*/ 386 h 428"/>
                  <a:gd name="T6" fmla="*/ 82 w 141"/>
                  <a:gd name="T7" fmla="*/ 365 h 428"/>
                  <a:gd name="T8" fmla="*/ 70 w 141"/>
                  <a:gd name="T9" fmla="*/ 349 h 428"/>
                  <a:gd name="T10" fmla="*/ 58 w 141"/>
                  <a:gd name="T11" fmla="*/ 337 h 428"/>
                  <a:gd name="T12" fmla="*/ 47 w 141"/>
                  <a:gd name="T13" fmla="*/ 324 h 428"/>
                  <a:gd name="T14" fmla="*/ 35 w 141"/>
                  <a:gd name="T15" fmla="*/ 308 h 428"/>
                  <a:gd name="T16" fmla="*/ 23 w 141"/>
                  <a:gd name="T17" fmla="*/ 296 h 428"/>
                  <a:gd name="T18" fmla="*/ 16 w 141"/>
                  <a:gd name="T19" fmla="*/ 279 h 428"/>
                  <a:gd name="T20" fmla="*/ 12 w 141"/>
                  <a:gd name="T21" fmla="*/ 263 h 428"/>
                  <a:gd name="T22" fmla="*/ 4 w 141"/>
                  <a:gd name="T23" fmla="*/ 246 h 428"/>
                  <a:gd name="T24" fmla="*/ 0 w 141"/>
                  <a:gd name="T25" fmla="*/ 230 h 428"/>
                  <a:gd name="T26" fmla="*/ 4 w 141"/>
                  <a:gd name="T27" fmla="*/ 214 h 428"/>
                  <a:gd name="T28" fmla="*/ 8 w 141"/>
                  <a:gd name="T29" fmla="*/ 197 h 428"/>
                  <a:gd name="T30" fmla="*/ 16 w 141"/>
                  <a:gd name="T31" fmla="*/ 177 h 428"/>
                  <a:gd name="T32" fmla="*/ 19 w 141"/>
                  <a:gd name="T33" fmla="*/ 160 h 428"/>
                  <a:gd name="T34" fmla="*/ 23 w 141"/>
                  <a:gd name="T35" fmla="*/ 135 h 428"/>
                  <a:gd name="T36" fmla="*/ 27 w 141"/>
                  <a:gd name="T37" fmla="*/ 115 h 428"/>
                  <a:gd name="T38" fmla="*/ 35 w 141"/>
                  <a:gd name="T39" fmla="*/ 99 h 428"/>
                  <a:gd name="T40" fmla="*/ 39 w 141"/>
                  <a:gd name="T41" fmla="*/ 82 h 428"/>
                  <a:gd name="T42" fmla="*/ 43 w 141"/>
                  <a:gd name="T43" fmla="*/ 66 h 428"/>
                  <a:gd name="T44" fmla="*/ 47 w 141"/>
                  <a:gd name="T45" fmla="*/ 49 h 428"/>
                  <a:gd name="T46" fmla="*/ 51 w 141"/>
                  <a:gd name="T47" fmla="*/ 33 h 428"/>
                  <a:gd name="T48" fmla="*/ 58 w 141"/>
                  <a:gd name="T49" fmla="*/ 16 h 428"/>
                  <a:gd name="T50" fmla="*/ 62 w 141"/>
                  <a:gd name="T51" fmla="*/ 0 h 428"/>
                  <a:gd name="T52" fmla="*/ 66 w 141"/>
                  <a:gd name="T53" fmla="*/ 16 h 428"/>
                  <a:gd name="T54" fmla="*/ 66 w 141"/>
                  <a:gd name="T55" fmla="*/ 33 h 428"/>
                  <a:gd name="T56" fmla="*/ 66 w 141"/>
                  <a:gd name="T57" fmla="*/ 49 h 428"/>
                  <a:gd name="T58" fmla="*/ 70 w 141"/>
                  <a:gd name="T59" fmla="*/ 66 h 428"/>
                  <a:gd name="T60" fmla="*/ 78 w 141"/>
                  <a:gd name="T61" fmla="*/ 82 h 428"/>
                  <a:gd name="T62" fmla="*/ 86 w 141"/>
                  <a:gd name="T63" fmla="*/ 99 h 428"/>
                  <a:gd name="T64" fmla="*/ 97 w 141"/>
                  <a:gd name="T65" fmla="*/ 115 h 428"/>
                  <a:gd name="T66" fmla="*/ 109 w 141"/>
                  <a:gd name="T67" fmla="*/ 131 h 428"/>
                  <a:gd name="T68" fmla="*/ 117 w 141"/>
                  <a:gd name="T69" fmla="*/ 148 h 428"/>
                  <a:gd name="T70" fmla="*/ 124 w 141"/>
                  <a:gd name="T71" fmla="*/ 164 h 428"/>
                  <a:gd name="T72" fmla="*/ 132 w 141"/>
                  <a:gd name="T73" fmla="*/ 181 h 428"/>
                  <a:gd name="T74" fmla="*/ 136 w 141"/>
                  <a:gd name="T75" fmla="*/ 197 h 428"/>
                  <a:gd name="T76" fmla="*/ 140 w 141"/>
                  <a:gd name="T77" fmla="*/ 214 h 428"/>
                  <a:gd name="T78" fmla="*/ 140 w 141"/>
                  <a:gd name="T79" fmla="*/ 230 h 428"/>
                  <a:gd name="T80" fmla="*/ 140 w 141"/>
                  <a:gd name="T81" fmla="*/ 246 h 428"/>
                  <a:gd name="T82" fmla="*/ 140 w 141"/>
                  <a:gd name="T83" fmla="*/ 263 h 428"/>
                  <a:gd name="T84" fmla="*/ 140 w 141"/>
                  <a:gd name="T85" fmla="*/ 279 h 428"/>
                  <a:gd name="T86" fmla="*/ 136 w 141"/>
                  <a:gd name="T87" fmla="*/ 296 h 428"/>
                  <a:gd name="T88" fmla="*/ 136 w 141"/>
                  <a:gd name="T89" fmla="*/ 312 h 428"/>
                  <a:gd name="T90" fmla="*/ 136 w 141"/>
                  <a:gd name="T91" fmla="*/ 328 h 428"/>
                  <a:gd name="T92" fmla="*/ 132 w 141"/>
                  <a:gd name="T93" fmla="*/ 345 h 428"/>
                  <a:gd name="T94" fmla="*/ 128 w 141"/>
                  <a:gd name="T95" fmla="*/ 361 h 428"/>
                  <a:gd name="T96" fmla="*/ 128 w 141"/>
                  <a:gd name="T97" fmla="*/ 378 h 428"/>
                  <a:gd name="T98" fmla="*/ 124 w 141"/>
                  <a:gd name="T99" fmla="*/ 394 h 428"/>
                  <a:gd name="T100" fmla="*/ 117 w 141"/>
                  <a:gd name="T101" fmla="*/ 411 h 42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41"/>
                  <a:gd name="T154" fmla="*/ 0 h 428"/>
                  <a:gd name="T155" fmla="*/ 141 w 141"/>
                  <a:gd name="T156" fmla="*/ 428 h 42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41" h="428">
                    <a:moveTo>
                      <a:pt x="117" y="427"/>
                    </a:moveTo>
                    <a:lnTo>
                      <a:pt x="117" y="419"/>
                    </a:lnTo>
                    <a:lnTo>
                      <a:pt x="117" y="411"/>
                    </a:lnTo>
                    <a:lnTo>
                      <a:pt x="113" y="402"/>
                    </a:lnTo>
                    <a:lnTo>
                      <a:pt x="105" y="390"/>
                    </a:lnTo>
                    <a:lnTo>
                      <a:pt x="97" y="386"/>
                    </a:lnTo>
                    <a:lnTo>
                      <a:pt x="89" y="378"/>
                    </a:lnTo>
                    <a:lnTo>
                      <a:pt x="82" y="365"/>
                    </a:lnTo>
                    <a:lnTo>
                      <a:pt x="74" y="357"/>
                    </a:lnTo>
                    <a:lnTo>
                      <a:pt x="70" y="349"/>
                    </a:lnTo>
                    <a:lnTo>
                      <a:pt x="62" y="345"/>
                    </a:lnTo>
                    <a:lnTo>
                      <a:pt x="58" y="337"/>
                    </a:lnTo>
                    <a:lnTo>
                      <a:pt x="54" y="328"/>
                    </a:lnTo>
                    <a:lnTo>
                      <a:pt x="47" y="324"/>
                    </a:lnTo>
                    <a:lnTo>
                      <a:pt x="39" y="316"/>
                    </a:lnTo>
                    <a:lnTo>
                      <a:pt x="35" y="308"/>
                    </a:lnTo>
                    <a:lnTo>
                      <a:pt x="27" y="304"/>
                    </a:lnTo>
                    <a:lnTo>
                      <a:pt x="23" y="296"/>
                    </a:lnTo>
                    <a:lnTo>
                      <a:pt x="19" y="287"/>
                    </a:lnTo>
                    <a:lnTo>
                      <a:pt x="16" y="279"/>
                    </a:lnTo>
                    <a:lnTo>
                      <a:pt x="12" y="271"/>
                    </a:lnTo>
                    <a:lnTo>
                      <a:pt x="12" y="263"/>
                    </a:lnTo>
                    <a:lnTo>
                      <a:pt x="8" y="255"/>
                    </a:lnTo>
                    <a:lnTo>
                      <a:pt x="4" y="246"/>
                    </a:lnTo>
                    <a:lnTo>
                      <a:pt x="4" y="238"/>
                    </a:lnTo>
                    <a:lnTo>
                      <a:pt x="0" y="230"/>
                    </a:lnTo>
                    <a:lnTo>
                      <a:pt x="0" y="222"/>
                    </a:lnTo>
                    <a:lnTo>
                      <a:pt x="4" y="214"/>
                    </a:lnTo>
                    <a:lnTo>
                      <a:pt x="8" y="205"/>
                    </a:lnTo>
                    <a:lnTo>
                      <a:pt x="8" y="197"/>
                    </a:lnTo>
                    <a:lnTo>
                      <a:pt x="12" y="185"/>
                    </a:lnTo>
                    <a:lnTo>
                      <a:pt x="16" y="177"/>
                    </a:lnTo>
                    <a:lnTo>
                      <a:pt x="16" y="168"/>
                    </a:lnTo>
                    <a:lnTo>
                      <a:pt x="19" y="160"/>
                    </a:lnTo>
                    <a:lnTo>
                      <a:pt x="19" y="148"/>
                    </a:lnTo>
                    <a:lnTo>
                      <a:pt x="23" y="135"/>
                    </a:lnTo>
                    <a:lnTo>
                      <a:pt x="27" y="127"/>
                    </a:lnTo>
                    <a:lnTo>
                      <a:pt x="27" y="115"/>
                    </a:lnTo>
                    <a:lnTo>
                      <a:pt x="31" y="107"/>
                    </a:lnTo>
                    <a:lnTo>
                      <a:pt x="35" y="99"/>
                    </a:lnTo>
                    <a:lnTo>
                      <a:pt x="39" y="90"/>
                    </a:lnTo>
                    <a:lnTo>
                      <a:pt x="39" y="82"/>
                    </a:lnTo>
                    <a:lnTo>
                      <a:pt x="43" y="74"/>
                    </a:lnTo>
                    <a:lnTo>
                      <a:pt x="43" y="66"/>
                    </a:lnTo>
                    <a:lnTo>
                      <a:pt x="47" y="57"/>
                    </a:lnTo>
                    <a:lnTo>
                      <a:pt x="47" y="49"/>
                    </a:lnTo>
                    <a:lnTo>
                      <a:pt x="51" y="41"/>
                    </a:lnTo>
                    <a:lnTo>
                      <a:pt x="51" y="33"/>
                    </a:lnTo>
                    <a:lnTo>
                      <a:pt x="54" y="25"/>
                    </a:lnTo>
                    <a:lnTo>
                      <a:pt x="58" y="16"/>
                    </a:lnTo>
                    <a:lnTo>
                      <a:pt x="62" y="8"/>
                    </a:lnTo>
                    <a:lnTo>
                      <a:pt x="62" y="0"/>
                    </a:lnTo>
                    <a:lnTo>
                      <a:pt x="66" y="8"/>
                    </a:lnTo>
                    <a:lnTo>
                      <a:pt x="66" y="16"/>
                    </a:lnTo>
                    <a:lnTo>
                      <a:pt x="66" y="25"/>
                    </a:lnTo>
                    <a:lnTo>
                      <a:pt x="66" y="33"/>
                    </a:lnTo>
                    <a:lnTo>
                      <a:pt x="66" y="41"/>
                    </a:lnTo>
                    <a:lnTo>
                      <a:pt x="66" y="49"/>
                    </a:lnTo>
                    <a:lnTo>
                      <a:pt x="66" y="57"/>
                    </a:lnTo>
                    <a:lnTo>
                      <a:pt x="70" y="66"/>
                    </a:lnTo>
                    <a:lnTo>
                      <a:pt x="74" y="74"/>
                    </a:lnTo>
                    <a:lnTo>
                      <a:pt x="78" y="82"/>
                    </a:lnTo>
                    <a:lnTo>
                      <a:pt x="82" y="90"/>
                    </a:lnTo>
                    <a:lnTo>
                      <a:pt x="86" y="99"/>
                    </a:lnTo>
                    <a:lnTo>
                      <a:pt x="89" y="107"/>
                    </a:lnTo>
                    <a:lnTo>
                      <a:pt x="97" y="115"/>
                    </a:lnTo>
                    <a:lnTo>
                      <a:pt x="101" y="123"/>
                    </a:lnTo>
                    <a:lnTo>
                      <a:pt x="109" y="131"/>
                    </a:lnTo>
                    <a:lnTo>
                      <a:pt x="113" y="140"/>
                    </a:lnTo>
                    <a:lnTo>
                      <a:pt x="117" y="148"/>
                    </a:lnTo>
                    <a:lnTo>
                      <a:pt x="121" y="156"/>
                    </a:lnTo>
                    <a:lnTo>
                      <a:pt x="124" y="164"/>
                    </a:lnTo>
                    <a:lnTo>
                      <a:pt x="128" y="172"/>
                    </a:lnTo>
                    <a:lnTo>
                      <a:pt x="132" y="181"/>
                    </a:lnTo>
                    <a:lnTo>
                      <a:pt x="136" y="189"/>
                    </a:lnTo>
                    <a:lnTo>
                      <a:pt x="136" y="197"/>
                    </a:lnTo>
                    <a:lnTo>
                      <a:pt x="140" y="205"/>
                    </a:lnTo>
                    <a:lnTo>
                      <a:pt x="140" y="214"/>
                    </a:lnTo>
                    <a:lnTo>
                      <a:pt x="140" y="222"/>
                    </a:lnTo>
                    <a:lnTo>
                      <a:pt x="140" y="230"/>
                    </a:lnTo>
                    <a:lnTo>
                      <a:pt x="140" y="238"/>
                    </a:lnTo>
                    <a:lnTo>
                      <a:pt x="140" y="246"/>
                    </a:lnTo>
                    <a:lnTo>
                      <a:pt x="140" y="255"/>
                    </a:lnTo>
                    <a:lnTo>
                      <a:pt x="140" y="263"/>
                    </a:lnTo>
                    <a:lnTo>
                      <a:pt x="140" y="271"/>
                    </a:lnTo>
                    <a:lnTo>
                      <a:pt x="140" y="279"/>
                    </a:lnTo>
                    <a:lnTo>
                      <a:pt x="140" y="287"/>
                    </a:lnTo>
                    <a:lnTo>
                      <a:pt x="136" y="296"/>
                    </a:lnTo>
                    <a:lnTo>
                      <a:pt x="136" y="304"/>
                    </a:lnTo>
                    <a:lnTo>
                      <a:pt x="136" y="312"/>
                    </a:lnTo>
                    <a:lnTo>
                      <a:pt x="136" y="320"/>
                    </a:lnTo>
                    <a:lnTo>
                      <a:pt x="136" y="328"/>
                    </a:lnTo>
                    <a:lnTo>
                      <a:pt x="136" y="337"/>
                    </a:lnTo>
                    <a:lnTo>
                      <a:pt x="132" y="345"/>
                    </a:lnTo>
                    <a:lnTo>
                      <a:pt x="132" y="353"/>
                    </a:lnTo>
                    <a:lnTo>
                      <a:pt x="128" y="361"/>
                    </a:lnTo>
                    <a:lnTo>
                      <a:pt x="128" y="370"/>
                    </a:lnTo>
                    <a:lnTo>
                      <a:pt x="128" y="378"/>
                    </a:lnTo>
                    <a:lnTo>
                      <a:pt x="128" y="386"/>
                    </a:lnTo>
                    <a:lnTo>
                      <a:pt x="124" y="394"/>
                    </a:lnTo>
                    <a:lnTo>
                      <a:pt x="121" y="402"/>
                    </a:lnTo>
                    <a:lnTo>
                      <a:pt x="117" y="411"/>
                    </a:lnTo>
                    <a:lnTo>
                      <a:pt x="117" y="419"/>
                    </a:lnTo>
                  </a:path>
                </a:pathLst>
              </a:custGeom>
              <a:solidFill>
                <a:srgbClr val="FF6600"/>
              </a:solidFill>
              <a:ln w="25400" cap="rnd">
                <a:solidFill>
                  <a:srgbClr val="F35B1B"/>
                </a:solidFill>
                <a:round/>
                <a:headEnd/>
                <a:tailEnd/>
              </a:ln>
            </p:spPr>
            <p:txBody>
              <a:bodyPr/>
              <a:lstStyle/>
              <a:p>
                <a:pPr algn="r" eaLnBrk="0" hangingPunct="0"/>
                <a:endParaRPr lang="en-US" sz="4400" b="1" dirty="0">
                  <a:solidFill>
                    <a:srgbClr val="0000FF"/>
                  </a:solidFill>
                  <a:latin typeface="Arial" panose="020B0604020202020204" pitchFamily="34" charset="0"/>
                </a:endParaRPr>
              </a:p>
            </p:txBody>
          </p:sp>
          <p:sp>
            <p:nvSpPr>
              <p:cNvPr id="26047" name="Freeform 253">
                <a:extLst>
                  <a:ext uri="{FF2B5EF4-FFF2-40B4-BE49-F238E27FC236}">
                    <a16:creationId xmlns:a16="http://schemas.microsoft.com/office/drawing/2014/main" id="{A6E70852-97B7-634E-53E2-C54636CCE356}"/>
                  </a:ext>
                </a:extLst>
              </p:cNvPr>
              <p:cNvSpPr>
                <a:spLocks/>
              </p:cNvSpPr>
              <p:nvPr/>
            </p:nvSpPr>
            <p:spPr bwMode="auto">
              <a:xfrm>
                <a:off x="2266" y="1693"/>
                <a:ext cx="145" cy="292"/>
              </a:xfrm>
              <a:custGeom>
                <a:avLst/>
                <a:gdLst>
                  <a:gd name="T0" fmla="*/ 24 w 145"/>
                  <a:gd name="T1" fmla="*/ 285 h 292"/>
                  <a:gd name="T2" fmla="*/ 28 w 145"/>
                  <a:gd name="T3" fmla="*/ 274 h 292"/>
                  <a:gd name="T4" fmla="*/ 44 w 145"/>
                  <a:gd name="T5" fmla="*/ 263 h 292"/>
                  <a:gd name="T6" fmla="*/ 60 w 145"/>
                  <a:gd name="T7" fmla="*/ 249 h 292"/>
                  <a:gd name="T8" fmla="*/ 72 w 145"/>
                  <a:gd name="T9" fmla="*/ 238 h 292"/>
                  <a:gd name="T10" fmla="*/ 84 w 145"/>
                  <a:gd name="T11" fmla="*/ 229 h 292"/>
                  <a:gd name="T12" fmla="*/ 96 w 145"/>
                  <a:gd name="T13" fmla="*/ 221 h 292"/>
                  <a:gd name="T14" fmla="*/ 108 w 145"/>
                  <a:gd name="T15" fmla="*/ 210 h 292"/>
                  <a:gd name="T16" fmla="*/ 120 w 145"/>
                  <a:gd name="T17" fmla="*/ 201 h 292"/>
                  <a:gd name="T18" fmla="*/ 128 w 145"/>
                  <a:gd name="T19" fmla="*/ 190 h 292"/>
                  <a:gd name="T20" fmla="*/ 132 w 145"/>
                  <a:gd name="T21" fmla="*/ 179 h 292"/>
                  <a:gd name="T22" fmla="*/ 140 w 145"/>
                  <a:gd name="T23" fmla="*/ 168 h 292"/>
                  <a:gd name="T24" fmla="*/ 144 w 145"/>
                  <a:gd name="T25" fmla="*/ 157 h 292"/>
                  <a:gd name="T26" fmla="*/ 140 w 145"/>
                  <a:gd name="T27" fmla="*/ 146 h 292"/>
                  <a:gd name="T28" fmla="*/ 136 w 145"/>
                  <a:gd name="T29" fmla="*/ 134 h 292"/>
                  <a:gd name="T30" fmla="*/ 128 w 145"/>
                  <a:gd name="T31" fmla="*/ 120 h 292"/>
                  <a:gd name="T32" fmla="*/ 124 w 145"/>
                  <a:gd name="T33" fmla="*/ 109 h 292"/>
                  <a:gd name="T34" fmla="*/ 120 w 145"/>
                  <a:gd name="T35" fmla="*/ 92 h 292"/>
                  <a:gd name="T36" fmla="*/ 116 w 145"/>
                  <a:gd name="T37" fmla="*/ 78 h 292"/>
                  <a:gd name="T38" fmla="*/ 108 w 145"/>
                  <a:gd name="T39" fmla="*/ 67 h 292"/>
                  <a:gd name="T40" fmla="*/ 104 w 145"/>
                  <a:gd name="T41" fmla="*/ 56 h 292"/>
                  <a:gd name="T42" fmla="*/ 100 w 145"/>
                  <a:gd name="T43" fmla="*/ 45 h 292"/>
                  <a:gd name="T44" fmla="*/ 96 w 145"/>
                  <a:gd name="T45" fmla="*/ 34 h 292"/>
                  <a:gd name="T46" fmla="*/ 92 w 145"/>
                  <a:gd name="T47" fmla="*/ 22 h 292"/>
                  <a:gd name="T48" fmla="*/ 84 w 145"/>
                  <a:gd name="T49" fmla="*/ 11 h 292"/>
                  <a:gd name="T50" fmla="*/ 80 w 145"/>
                  <a:gd name="T51" fmla="*/ 0 h 292"/>
                  <a:gd name="T52" fmla="*/ 76 w 145"/>
                  <a:gd name="T53" fmla="*/ 11 h 292"/>
                  <a:gd name="T54" fmla="*/ 76 w 145"/>
                  <a:gd name="T55" fmla="*/ 22 h 292"/>
                  <a:gd name="T56" fmla="*/ 76 w 145"/>
                  <a:gd name="T57" fmla="*/ 34 h 292"/>
                  <a:gd name="T58" fmla="*/ 72 w 145"/>
                  <a:gd name="T59" fmla="*/ 45 h 292"/>
                  <a:gd name="T60" fmla="*/ 64 w 145"/>
                  <a:gd name="T61" fmla="*/ 56 h 292"/>
                  <a:gd name="T62" fmla="*/ 56 w 145"/>
                  <a:gd name="T63" fmla="*/ 67 h 292"/>
                  <a:gd name="T64" fmla="*/ 44 w 145"/>
                  <a:gd name="T65" fmla="*/ 78 h 292"/>
                  <a:gd name="T66" fmla="*/ 32 w 145"/>
                  <a:gd name="T67" fmla="*/ 90 h 292"/>
                  <a:gd name="T68" fmla="*/ 24 w 145"/>
                  <a:gd name="T69" fmla="*/ 101 h 292"/>
                  <a:gd name="T70" fmla="*/ 16 w 145"/>
                  <a:gd name="T71" fmla="*/ 112 h 292"/>
                  <a:gd name="T72" fmla="*/ 8 w 145"/>
                  <a:gd name="T73" fmla="*/ 123 h 292"/>
                  <a:gd name="T74" fmla="*/ 4 w 145"/>
                  <a:gd name="T75" fmla="*/ 134 h 292"/>
                  <a:gd name="T76" fmla="*/ 0 w 145"/>
                  <a:gd name="T77" fmla="*/ 146 h 292"/>
                  <a:gd name="T78" fmla="*/ 0 w 145"/>
                  <a:gd name="T79" fmla="*/ 157 h 292"/>
                  <a:gd name="T80" fmla="*/ 0 w 145"/>
                  <a:gd name="T81" fmla="*/ 168 h 292"/>
                  <a:gd name="T82" fmla="*/ 0 w 145"/>
                  <a:gd name="T83" fmla="*/ 179 h 292"/>
                  <a:gd name="T84" fmla="*/ 0 w 145"/>
                  <a:gd name="T85" fmla="*/ 190 h 292"/>
                  <a:gd name="T86" fmla="*/ 4 w 145"/>
                  <a:gd name="T87" fmla="*/ 201 h 292"/>
                  <a:gd name="T88" fmla="*/ 4 w 145"/>
                  <a:gd name="T89" fmla="*/ 213 h 292"/>
                  <a:gd name="T90" fmla="*/ 4 w 145"/>
                  <a:gd name="T91" fmla="*/ 224 h 292"/>
                  <a:gd name="T92" fmla="*/ 8 w 145"/>
                  <a:gd name="T93" fmla="*/ 235 h 292"/>
                  <a:gd name="T94" fmla="*/ 12 w 145"/>
                  <a:gd name="T95" fmla="*/ 246 h 292"/>
                  <a:gd name="T96" fmla="*/ 12 w 145"/>
                  <a:gd name="T97" fmla="*/ 257 h 292"/>
                  <a:gd name="T98" fmla="*/ 16 w 145"/>
                  <a:gd name="T99" fmla="*/ 269 h 292"/>
                  <a:gd name="T100" fmla="*/ 24 w 145"/>
                  <a:gd name="T101" fmla="*/ 280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45"/>
                  <a:gd name="T154" fmla="*/ 0 h 292"/>
                  <a:gd name="T155" fmla="*/ 145 w 145"/>
                  <a:gd name="T156" fmla="*/ 292 h 29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45" h="292">
                    <a:moveTo>
                      <a:pt x="24" y="291"/>
                    </a:moveTo>
                    <a:lnTo>
                      <a:pt x="24" y="285"/>
                    </a:lnTo>
                    <a:lnTo>
                      <a:pt x="24" y="280"/>
                    </a:lnTo>
                    <a:lnTo>
                      <a:pt x="28" y="274"/>
                    </a:lnTo>
                    <a:lnTo>
                      <a:pt x="36" y="266"/>
                    </a:lnTo>
                    <a:lnTo>
                      <a:pt x="44" y="263"/>
                    </a:lnTo>
                    <a:lnTo>
                      <a:pt x="52" y="257"/>
                    </a:lnTo>
                    <a:lnTo>
                      <a:pt x="60" y="249"/>
                    </a:lnTo>
                    <a:lnTo>
                      <a:pt x="68" y="243"/>
                    </a:lnTo>
                    <a:lnTo>
                      <a:pt x="72" y="238"/>
                    </a:lnTo>
                    <a:lnTo>
                      <a:pt x="80" y="235"/>
                    </a:lnTo>
                    <a:lnTo>
                      <a:pt x="84" y="229"/>
                    </a:lnTo>
                    <a:lnTo>
                      <a:pt x="88" y="224"/>
                    </a:lnTo>
                    <a:lnTo>
                      <a:pt x="96" y="221"/>
                    </a:lnTo>
                    <a:lnTo>
                      <a:pt x="104" y="215"/>
                    </a:lnTo>
                    <a:lnTo>
                      <a:pt x="108" y="210"/>
                    </a:lnTo>
                    <a:lnTo>
                      <a:pt x="116" y="207"/>
                    </a:lnTo>
                    <a:lnTo>
                      <a:pt x="120" y="201"/>
                    </a:lnTo>
                    <a:lnTo>
                      <a:pt x="124" y="196"/>
                    </a:lnTo>
                    <a:lnTo>
                      <a:pt x="128" y="190"/>
                    </a:lnTo>
                    <a:lnTo>
                      <a:pt x="132" y="185"/>
                    </a:lnTo>
                    <a:lnTo>
                      <a:pt x="132" y="179"/>
                    </a:lnTo>
                    <a:lnTo>
                      <a:pt x="136" y="173"/>
                    </a:lnTo>
                    <a:lnTo>
                      <a:pt x="140" y="168"/>
                    </a:lnTo>
                    <a:lnTo>
                      <a:pt x="140" y="162"/>
                    </a:lnTo>
                    <a:lnTo>
                      <a:pt x="144" y="157"/>
                    </a:lnTo>
                    <a:lnTo>
                      <a:pt x="144" y="151"/>
                    </a:lnTo>
                    <a:lnTo>
                      <a:pt x="140" y="146"/>
                    </a:lnTo>
                    <a:lnTo>
                      <a:pt x="136" y="140"/>
                    </a:lnTo>
                    <a:lnTo>
                      <a:pt x="136" y="134"/>
                    </a:lnTo>
                    <a:lnTo>
                      <a:pt x="132" y="126"/>
                    </a:lnTo>
                    <a:lnTo>
                      <a:pt x="128" y="120"/>
                    </a:lnTo>
                    <a:lnTo>
                      <a:pt x="128" y="115"/>
                    </a:lnTo>
                    <a:lnTo>
                      <a:pt x="124" y="109"/>
                    </a:lnTo>
                    <a:lnTo>
                      <a:pt x="124" y="101"/>
                    </a:lnTo>
                    <a:lnTo>
                      <a:pt x="120" y="92"/>
                    </a:lnTo>
                    <a:lnTo>
                      <a:pt x="116" y="87"/>
                    </a:lnTo>
                    <a:lnTo>
                      <a:pt x="116" y="78"/>
                    </a:lnTo>
                    <a:lnTo>
                      <a:pt x="112" y="73"/>
                    </a:lnTo>
                    <a:lnTo>
                      <a:pt x="108" y="67"/>
                    </a:lnTo>
                    <a:lnTo>
                      <a:pt x="104" y="62"/>
                    </a:lnTo>
                    <a:lnTo>
                      <a:pt x="104" y="56"/>
                    </a:lnTo>
                    <a:lnTo>
                      <a:pt x="100" y="50"/>
                    </a:lnTo>
                    <a:lnTo>
                      <a:pt x="100" y="45"/>
                    </a:lnTo>
                    <a:lnTo>
                      <a:pt x="96" y="39"/>
                    </a:lnTo>
                    <a:lnTo>
                      <a:pt x="96" y="34"/>
                    </a:lnTo>
                    <a:lnTo>
                      <a:pt x="92" y="28"/>
                    </a:lnTo>
                    <a:lnTo>
                      <a:pt x="92" y="22"/>
                    </a:lnTo>
                    <a:lnTo>
                      <a:pt x="88" y="17"/>
                    </a:lnTo>
                    <a:lnTo>
                      <a:pt x="84" y="11"/>
                    </a:lnTo>
                    <a:lnTo>
                      <a:pt x="80" y="6"/>
                    </a:lnTo>
                    <a:lnTo>
                      <a:pt x="80" y="0"/>
                    </a:lnTo>
                    <a:lnTo>
                      <a:pt x="76" y="6"/>
                    </a:lnTo>
                    <a:lnTo>
                      <a:pt x="76" y="11"/>
                    </a:lnTo>
                    <a:lnTo>
                      <a:pt x="76" y="17"/>
                    </a:lnTo>
                    <a:lnTo>
                      <a:pt x="76" y="22"/>
                    </a:lnTo>
                    <a:lnTo>
                      <a:pt x="76" y="28"/>
                    </a:lnTo>
                    <a:lnTo>
                      <a:pt x="76" y="34"/>
                    </a:lnTo>
                    <a:lnTo>
                      <a:pt x="76" y="39"/>
                    </a:lnTo>
                    <a:lnTo>
                      <a:pt x="72" y="45"/>
                    </a:lnTo>
                    <a:lnTo>
                      <a:pt x="68" y="50"/>
                    </a:lnTo>
                    <a:lnTo>
                      <a:pt x="64" y="56"/>
                    </a:lnTo>
                    <a:lnTo>
                      <a:pt x="60" y="62"/>
                    </a:lnTo>
                    <a:lnTo>
                      <a:pt x="56" y="67"/>
                    </a:lnTo>
                    <a:lnTo>
                      <a:pt x="52" y="73"/>
                    </a:lnTo>
                    <a:lnTo>
                      <a:pt x="44" y="78"/>
                    </a:lnTo>
                    <a:lnTo>
                      <a:pt x="40" y="84"/>
                    </a:lnTo>
                    <a:lnTo>
                      <a:pt x="32" y="90"/>
                    </a:lnTo>
                    <a:lnTo>
                      <a:pt x="28" y="95"/>
                    </a:lnTo>
                    <a:lnTo>
                      <a:pt x="24" y="101"/>
                    </a:lnTo>
                    <a:lnTo>
                      <a:pt x="20" y="106"/>
                    </a:lnTo>
                    <a:lnTo>
                      <a:pt x="16" y="112"/>
                    </a:lnTo>
                    <a:lnTo>
                      <a:pt x="12" y="118"/>
                    </a:lnTo>
                    <a:lnTo>
                      <a:pt x="8" y="123"/>
                    </a:lnTo>
                    <a:lnTo>
                      <a:pt x="4" y="129"/>
                    </a:lnTo>
                    <a:lnTo>
                      <a:pt x="4" y="134"/>
                    </a:lnTo>
                    <a:lnTo>
                      <a:pt x="0" y="140"/>
                    </a:lnTo>
                    <a:lnTo>
                      <a:pt x="0" y="146"/>
                    </a:lnTo>
                    <a:lnTo>
                      <a:pt x="0" y="151"/>
                    </a:lnTo>
                    <a:lnTo>
                      <a:pt x="0" y="157"/>
                    </a:lnTo>
                    <a:lnTo>
                      <a:pt x="0" y="162"/>
                    </a:lnTo>
                    <a:lnTo>
                      <a:pt x="0" y="168"/>
                    </a:lnTo>
                    <a:lnTo>
                      <a:pt x="0" y="173"/>
                    </a:lnTo>
                    <a:lnTo>
                      <a:pt x="0" y="179"/>
                    </a:lnTo>
                    <a:lnTo>
                      <a:pt x="0" y="185"/>
                    </a:lnTo>
                    <a:lnTo>
                      <a:pt x="0" y="190"/>
                    </a:lnTo>
                    <a:lnTo>
                      <a:pt x="0" y="196"/>
                    </a:lnTo>
                    <a:lnTo>
                      <a:pt x="4" y="201"/>
                    </a:lnTo>
                    <a:lnTo>
                      <a:pt x="4" y="207"/>
                    </a:lnTo>
                    <a:lnTo>
                      <a:pt x="4" y="213"/>
                    </a:lnTo>
                    <a:lnTo>
                      <a:pt x="4" y="218"/>
                    </a:lnTo>
                    <a:lnTo>
                      <a:pt x="4" y="224"/>
                    </a:lnTo>
                    <a:lnTo>
                      <a:pt x="4" y="229"/>
                    </a:lnTo>
                    <a:lnTo>
                      <a:pt x="8" y="235"/>
                    </a:lnTo>
                    <a:lnTo>
                      <a:pt x="8" y="241"/>
                    </a:lnTo>
                    <a:lnTo>
                      <a:pt x="12" y="246"/>
                    </a:lnTo>
                    <a:lnTo>
                      <a:pt x="12" y="252"/>
                    </a:lnTo>
                    <a:lnTo>
                      <a:pt x="12" y="257"/>
                    </a:lnTo>
                    <a:lnTo>
                      <a:pt x="12" y="263"/>
                    </a:lnTo>
                    <a:lnTo>
                      <a:pt x="16" y="269"/>
                    </a:lnTo>
                    <a:lnTo>
                      <a:pt x="20" y="274"/>
                    </a:lnTo>
                    <a:lnTo>
                      <a:pt x="24" y="280"/>
                    </a:lnTo>
                    <a:lnTo>
                      <a:pt x="24" y="285"/>
                    </a:lnTo>
                  </a:path>
                </a:pathLst>
              </a:custGeom>
              <a:solidFill>
                <a:srgbClr val="FF5008"/>
              </a:solidFill>
              <a:ln w="25400" cap="rnd">
                <a:solidFill>
                  <a:srgbClr val="FE9B03"/>
                </a:solidFill>
                <a:round/>
                <a:headEnd/>
                <a:tailEnd/>
              </a:ln>
            </p:spPr>
            <p:txBody>
              <a:bodyPr/>
              <a:lstStyle/>
              <a:p>
                <a:pPr algn="r" eaLnBrk="0" hangingPunct="0"/>
                <a:endParaRPr lang="en-US" sz="4400" b="1" dirty="0">
                  <a:solidFill>
                    <a:srgbClr val="0000FF"/>
                  </a:solidFill>
                  <a:latin typeface="Arial" panose="020B0604020202020204" pitchFamily="34" charset="0"/>
                </a:endParaRPr>
              </a:p>
            </p:txBody>
          </p:sp>
          <p:sp>
            <p:nvSpPr>
              <p:cNvPr id="564480" name="Freeform 254">
                <a:extLst>
                  <a:ext uri="{FF2B5EF4-FFF2-40B4-BE49-F238E27FC236}">
                    <a16:creationId xmlns:a16="http://schemas.microsoft.com/office/drawing/2014/main" id="{DFE7172A-80F4-2B42-54D9-BD74595D9153}"/>
                  </a:ext>
                </a:extLst>
              </p:cNvPr>
              <p:cNvSpPr>
                <a:spLocks/>
              </p:cNvSpPr>
              <p:nvPr/>
            </p:nvSpPr>
            <p:spPr bwMode="auto">
              <a:xfrm>
                <a:off x="2201" y="1586"/>
                <a:ext cx="232" cy="313"/>
              </a:xfrm>
              <a:custGeom>
                <a:avLst/>
                <a:gdLst>
                  <a:gd name="T0" fmla="*/ 94 w 232"/>
                  <a:gd name="T1" fmla="*/ 306 h 313"/>
                  <a:gd name="T2" fmla="*/ 98 w 232"/>
                  <a:gd name="T3" fmla="*/ 294 h 313"/>
                  <a:gd name="T4" fmla="*/ 117 w 232"/>
                  <a:gd name="T5" fmla="*/ 282 h 313"/>
                  <a:gd name="T6" fmla="*/ 135 w 232"/>
                  <a:gd name="T7" fmla="*/ 267 h 313"/>
                  <a:gd name="T8" fmla="*/ 149 w 232"/>
                  <a:gd name="T9" fmla="*/ 255 h 313"/>
                  <a:gd name="T10" fmla="*/ 162 w 232"/>
                  <a:gd name="T11" fmla="*/ 246 h 313"/>
                  <a:gd name="T12" fmla="*/ 177 w 232"/>
                  <a:gd name="T13" fmla="*/ 237 h 313"/>
                  <a:gd name="T14" fmla="*/ 190 w 232"/>
                  <a:gd name="T15" fmla="*/ 225 h 313"/>
                  <a:gd name="T16" fmla="*/ 203 w 232"/>
                  <a:gd name="T17" fmla="*/ 216 h 313"/>
                  <a:gd name="T18" fmla="*/ 213 w 232"/>
                  <a:gd name="T19" fmla="*/ 204 h 313"/>
                  <a:gd name="T20" fmla="*/ 218 w 232"/>
                  <a:gd name="T21" fmla="*/ 192 h 313"/>
                  <a:gd name="T22" fmla="*/ 226 w 232"/>
                  <a:gd name="T23" fmla="*/ 180 h 313"/>
                  <a:gd name="T24" fmla="*/ 231 w 232"/>
                  <a:gd name="T25" fmla="*/ 168 h 313"/>
                  <a:gd name="T26" fmla="*/ 226 w 232"/>
                  <a:gd name="T27" fmla="*/ 156 h 313"/>
                  <a:gd name="T28" fmla="*/ 221 w 232"/>
                  <a:gd name="T29" fmla="*/ 144 h 313"/>
                  <a:gd name="T30" fmla="*/ 213 w 232"/>
                  <a:gd name="T31" fmla="*/ 129 h 313"/>
                  <a:gd name="T32" fmla="*/ 208 w 232"/>
                  <a:gd name="T33" fmla="*/ 118 h 313"/>
                  <a:gd name="T34" fmla="*/ 203 w 232"/>
                  <a:gd name="T35" fmla="*/ 99 h 313"/>
                  <a:gd name="T36" fmla="*/ 200 w 232"/>
                  <a:gd name="T37" fmla="*/ 84 h 313"/>
                  <a:gd name="T38" fmla="*/ 190 w 232"/>
                  <a:gd name="T39" fmla="*/ 72 h 313"/>
                  <a:gd name="T40" fmla="*/ 185 w 232"/>
                  <a:gd name="T41" fmla="*/ 60 h 313"/>
                  <a:gd name="T42" fmla="*/ 180 w 232"/>
                  <a:gd name="T43" fmla="*/ 48 h 313"/>
                  <a:gd name="T44" fmla="*/ 181 w 232"/>
                  <a:gd name="T45" fmla="*/ 100 h 313"/>
                  <a:gd name="T46" fmla="*/ 172 w 232"/>
                  <a:gd name="T47" fmla="*/ 24 h 313"/>
                  <a:gd name="T48" fmla="*/ 162 w 232"/>
                  <a:gd name="T49" fmla="*/ 12 h 313"/>
                  <a:gd name="T50" fmla="*/ 158 w 232"/>
                  <a:gd name="T51" fmla="*/ 0 h 313"/>
                  <a:gd name="T52" fmla="*/ 154 w 232"/>
                  <a:gd name="T53" fmla="*/ 12 h 313"/>
                  <a:gd name="T54" fmla="*/ 154 w 232"/>
                  <a:gd name="T55" fmla="*/ 24 h 313"/>
                  <a:gd name="T56" fmla="*/ 154 w 232"/>
                  <a:gd name="T57" fmla="*/ 36 h 313"/>
                  <a:gd name="T58" fmla="*/ 149 w 232"/>
                  <a:gd name="T59" fmla="*/ 48 h 313"/>
                  <a:gd name="T60" fmla="*/ 139 w 232"/>
                  <a:gd name="T61" fmla="*/ 60 h 313"/>
                  <a:gd name="T62" fmla="*/ 131 w 232"/>
                  <a:gd name="T63" fmla="*/ 72 h 313"/>
                  <a:gd name="T64" fmla="*/ 117 w 232"/>
                  <a:gd name="T65" fmla="*/ 84 h 313"/>
                  <a:gd name="T66" fmla="*/ 103 w 232"/>
                  <a:gd name="T67" fmla="*/ 96 h 313"/>
                  <a:gd name="T68" fmla="*/ 94 w 232"/>
                  <a:gd name="T69" fmla="*/ 108 h 313"/>
                  <a:gd name="T70" fmla="*/ 85 w 232"/>
                  <a:gd name="T71" fmla="*/ 120 h 313"/>
                  <a:gd name="T72" fmla="*/ 76 w 232"/>
                  <a:gd name="T73" fmla="*/ 132 h 313"/>
                  <a:gd name="T74" fmla="*/ 71 w 232"/>
                  <a:gd name="T75" fmla="*/ 144 h 313"/>
                  <a:gd name="T76" fmla="*/ 67 w 232"/>
                  <a:gd name="T77" fmla="*/ 156 h 313"/>
                  <a:gd name="T78" fmla="*/ 67 w 232"/>
                  <a:gd name="T79" fmla="*/ 168 h 313"/>
                  <a:gd name="T80" fmla="*/ 67 w 232"/>
                  <a:gd name="T81" fmla="*/ 180 h 313"/>
                  <a:gd name="T82" fmla="*/ 67 w 232"/>
                  <a:gd name="T83" fmla="*/ 192 h 313"/>
                  <a:gd name="T84" fmla="*/ 67 w 232"/>
                  <a:gd name="T85" fmla="*/ 204 h 313"/>
                  <a:gd name="T86" fmla="*/ 71 w 232"/>
                  <a:gd name="T87" fmla="*/ 216 h 313"/>
                  <a:gd name="T88" fmla="*/ 71 w 232"/>
                  <a:gd name="T89" fmla="*/ 228 h 313"/>
                  <a:gd name="T90" fmla="*/ 71 w 232"/>
                  <a:gd name="T91" fmla="*/ 240 h 313"/>
                  <a:gd name="T92" fmla="*/ 76 w 232"/>
                  <a:gd name="T93" fmla="*/ 252 h 313"/>
                  <a:gd name="T94" fmla="*/ 80 w 232"/>
                  <a:gd name="T95" fmla="*/ 264 h 313"/>
                  <a:gd name="T96" fmla="*/ 80 w 232"/>
                  <a:gd name="T97" fmla="*/ 276 h 313"/>
                  <a:gd name="T98" fmla="*/ 85 w 232"/>
                  <a:gd name="T99" fmla="*/ 288 h 313"/>
                  <a:gd name="T100" fmla="*/ 94 w 232"/>
                  <a:gd name="T101" fmla="*/ 300 h 31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232"/>
                  <a:gd name="T154" fmla="*/ 0 h 313"/>
                  <a:gd name="T155" fmla="*/ 232 w 232"/>
                  <a:gd name="T156" fmla="*/ 313 h 313"/>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232" h="313">
                    <a:moveTo>
                      <a:pt x="94" y="312"/>
                    </a:moveTo>
                    <a:lnTo>
                      <a:pt x="94" y="306"/>
                    </a:lnTo>
                    <a:lnTo>
                      <a:pt x="94" y="300"/>
                    </a:lnTo>
                    <a:lnTo>
                      <a:pt x="98" y="294"/>
                    </a:lnTo>
                    <a:lnTo>
                      <a:pt x="108" y="285"/>
                    </a:lnTo>
                    <a:lnTo>
                      <a:pt x="117" y="282"/>
                    </a:lnTo>
                    <a:lnTo>
                      <a:pt x="0" y="276"/>
                    </a:lnTo>
                    <a:lnTo>
                      <a:pt x="135" y="267"/>
                    </a:lnTo>
                    <a:lnTo>
                      <a:pt x="144" y="261"/>
                    </a:lnTo>
                    <a:lnTo>
                      <a:pt x="149" y="255"/>
                    </a:lnTo>
                    <a:lnTo>
                      <a:pt x="158" y="252"/>
                    </a:lnTo>
                    <a:lnTo>
                      <a:pt x="162" y="246"/>
                    </a:lnTo>
                    <a:lnTo>
                      <a:pt x="167" y="240"/>
                    </a:lnTo>
                    <a:lnTo>
                      <a:pt x="177" y="237"/>
                    </a:lnTo>
                    <a:lnTo>
                      <a:pt x="185" y="231"/>
                    </a:lnTo>
                    <a:lnTo>
                      <a:pt x="190" y="225"/>
                    </a:lnTo>
                    <a:lnTo>
                      <a:pt x="200" y="222"/>
                    </a:lnTo>
                    <a:lnTo>
                      <a:pt x="203" y="216"/>
                    </a:lnTo>
                    <a:lnTo>
                      <a:pt x="208" y="210"/>
                    </a:lnTo>
                    <a:lnTo>
                      <a:pt x="213" y="204"/>
                    </a:lnTo>
                    <a:lnTo>
                      <a:pt x="218" y="198"/>
                    </a:lnTo>
                    <a:lnTo>
                      <a:pt x="218" y="192"/>
                    </a:lnTo>
                    <a:lnTo>
                      <a:pt x="221" y="186"/>
                    </a:lnTo>
                    <a:lnTo>
                      <a:pt x="226" y="180"/>
                    </a:lnTo>
                    <a:lnTo>
                      <a:pt x="226" y="174"/>
                    </a:lnTo>
                    <a:lnTo>
                      <a:pt x="231" y="168"/>
                    </a:lnTo>
                    <a:lnTo>
                      <a:pt x="231" y="162"/>
                    </a:lnTo>
                    <a:lnTo>
                      <a:pt x="226" y="156"/>
                    </a:lnTo>
                    <a:lnTo>
                      <a:pt x="221" y="150"/>
                    </a:lnTo>
                    <a:lnTo>
                      <a:pt x="221" y="144"/>
                    </a:lnTo>
                    <a:lnTo>
                      <a:pt x="218" y="135"/>
                    </a:lnTo>
                    <a:lnTo>
                      <a:pt x="213" y="129"/>
                    </a:lnTo>
                    <a:lnTo>
                      <a:pt x="213" y="123"/>
                    </a:lnTo>
                    <a:lnTo>
                      <a:pt x="208" y="118"/>
                    </a:lnTo>
                    <a:lnTo>
                      <a:pt x="208" y="108"/>
                    </a:lnTo>
                    <a:lnTo>
                      <a:pt x="203" y="99"/>
                    </a:lnTo>
                    <a:lnTo>
                      <a:pt x="200" y="93"/>
                    </a:lnTo>
                    <a:lnTo>
                      <a:pt x="200" y="84"/>
                    </a:lnTo>
                    <a:lnTo>
                      <a:pt x="195" y="78"/>
                    </a:lnTo>
                    <a:lnTo>
                      <a:pt x="190" y="72"/>
                    </a:lnTo>
                    <a:lnTo>
                      <a:pt x="185" y="66"/>
                    </a:lnTo>
                    <a:lnTo>
                      <a:pt x="185" y="60"/>
                    </a:lnTo>
                    <a:lnTo>
                      <a:pt x="180" y="54"/>
                    </a:lnTo>
                    <a:lnTo>
                      <a:pt x="180" y="48"/>
                    </a:lnTo>
                    <a:lnTo>
                      <a:pt x="177" y="42"/>
                    </a:lnTo>
                    <a:lnTo>
                      <a:pt x="181" y="100"/>
                    </a:lnTo>
                    <a:lnTo>
                      <a:pt x="172" y="30"/>
                    </a:lnTo>
                    <a:lnTo>
                      <a:pt x="172" y="24"/>
                    </a:lnTo>
                    <a:lnTo>
                      <a:pt x="167" y="18"/>
                    </a:lnTo>
                    <a:lnTo>
                      <a:pt x="162" y="12"/>
                    </a:lnTo>
                    <a:lnTo>
                      <a:pt x="158" y="6"/>
                    </a:lnTo>
                    <a:lnTo>
                      <a:pt x="158" y="0"/>
                    </a:lnTo>
                    <a:lnTo>
                      <a:pt x="100" y="122"/>
                    </a:lnTo>
                    <a:lnTo>
                      <a:pt x="154" y="12"/>
                    </a:lnTo>
                    <a:lnTo>
                      <a:pt x="154" y="18"/>
                    </a:lnTo>
                    <a:lnTo>
                      <a:pt x="154" y="24"/>
                    </a:lnTo>
                    <a:lnTo>
                      <a:pt x="154" y="30"/>
                    </a:lnTo>
                    <a:lnTo>
                      <a:pt x="154" y="36"/>
                    </a:lnTo>
                    <a:lnTo>
                      <a:pt x="154" y="42"/>
                    </a:lnTo>
                    <a:lnTo>
                      <a:pt x="149" y="48"/>
                    </a:lnTo>
                    <a:lnTo>
                      <a:pt x="144" y="54"/>
                    </a:lnTo>
                    <a:lnTo>
                      <a:pt x="139" y="60"/>
                    </a:lnTo>
                    <a:lnTo>
                      <a:pt x="135" y="66"/>
                    </a:lnTo>
                    <a:lnTo>
                      <a:pt x="131" y="72"/>
                    </a:lnTo>
                    <a:lnTo>
                      <a:pt x="126" y="78"/>
                    </a:lnTo>
                    <a:lnTo>
                      <a:pt x="117" y="84"/>
                    </a:lnTo>
                    <a:lnTo>
                      <a:pt x="112" y="90"/>
                    </a:lnTo>
                    <a:lnTo>
                      <a:pt x="103" y="96"/>
                    </a:lnTo>
                    <a:lnTo>
                      <a:pt x="98" y="102"/>
                    </a:lnTo>
                    <a:lnTo>
                      <a:pt x="94" y="108"/>
                    </a:lnTo>
                    <a:lnTo>
                      <a:pt x="89" y="114"/>
                    </a:lnTo>
                    <a:lnTo>
                      <a:pt x="85" y="120"/>
                    </a:lnTo>
                    <a:lnTo>
                      <a:pt x="80" y="126"/>
                    </a:lnTo>
                    <a:lnTo>
                      <a:pt x="76" y="132"/>
                    </a:lnTo>
                    <a:lnTo>
                      <a:pt x="71" y="138"/>
                    </a:lnTo>
                    <a:lnTo>
                      <a:pt x="71" y="144"/>
                    </a:lnTo>
                    <a:lnTo>
                      <a:pt x="67" y="150"/>
                    </a:lnTo>
                    <a:lnTo>
                      <a:pt x="67" y="156"/>
                    </a:lnTo>
                    <a:lnTo>
                      <a:pt x="67" y="162"/>
                    </a:lnTo>
                    <a:lnTo>
                      <a:pt x="67" y="168"/>
                    </a:lnTo>
                    <a:lnTo>
                      <a:pt x="67" y="174"/>
                    </a:lnTo>
                    <a:lnTo>
                      <a:pt x="67" y="180"/>
                    </a:lnTo>
                    <a:lnTo>
                      <a:pt x="67" y="186"/>
                    </a:lnTo>
                    <a:lnTo>
                      <a:pt x="67" y="192"/>
                    </a:lnTo>
                    <a:lnTo>
                      <a:pt x="67" y="198"/>
                    </a:lnTo>
                    <a:lnTo>
                      <a:pt x="67" y="204"/>
                    </a:lnTo>
                    <a:lnTo>
                      <a:pt x="67" y="210"/>
                    </a:lnTo>
                    <a:lnTo>
                      <a:pt x="71" y="216"/>
                    </a:lnTo>
                    <a:lnTo>
                      <a:pt x="71" y="222"/>
                    </a:lnTo>
                    <a:lnTo>
                      <a:pt x="71" y="228"/>
                    </a:lnTo>
                    <a:lnTo>
                      <a:pt x="71" y="234"/>
                    </a:lnTo>
                    <a:lnTo>
                      <a:pt x="71" y="240"/>
                    </a:lnTo>
                    <a:lnTo>
                      <a:pt x="71" y="246"/>
                    </a:lnTo>
                    <a:lnTo>
                      <a:pt x="76" y="252"/>
                    </a:lnTo>
                    <a:lnTo>
                      <a:pt x="76" y="258"/>
                    </a:lnTo>
                    <a:lnTo>
                      <a:pt x="80" y="264"/>
                    </a:lnTo>
                    <a:lnTo>
                      <a:pt x="80" y="270"/>
                    </a:lnTo>
                    <a:lnTo>
                      <a:pt x="80" y="276"/>
                    </a:lnTo>
                    <a:lnTo>
                      <a:pt x="80" y="282"/>
                    </a:lnTo>
                    <a:lnTo>
                      <a:pt x="85" y="288"/>
                    </a:lnTo>
                    <a:lnTo>
                      <a:pt x="89" y="294"/>
                    </a:lnTo>
                    <a:lnTo>
                      <a:pt x="94" y="300"/>
                    </a:lnTo>
                    <a:lnTo>
                      <a:pt x="94" y="306"/>
                    </a:lnTo>
                  </a:path>
                </a:pathLst>
              </a:custGeom>
              <a:solidFill>
                <a:srgbClr val="FF6600"/>
              </a:solidFill>
              <a:ln w="25400" cap="rnd">
                <a:solidFill>
                  <a:srgbClr val="FAFD00"/>
                </a:solidFill>
                <a:round/>
                <a:headEnd/>
                <a:tailEnd/>
              </a:ln>
            </p:spPr>
            <p:txBody>
              <a:bodyPr/>
              <a:lstStyle/>
              <a:p>
                <a:pPr algn="r" eaLnBrk="0" hangingPunct="0"/>
                <a:endParaRPr lang="en-US" sz="4400" b="1" dirty="0">
                  <a:solidFill>
                    <a:srgbClr val="0000FF"/>
                  </a:solidFill>
                  <a:latin typeface="Arial" panose="020B0604020202020204" pitchFamily="34" charset="0"/>
                </a:endParaRPr>
              </a:p>
            </p:txBody>
          </p:sp>
          <p:sp>
            <p:nvSpPr>
              <p:cNvPr id="564481" name="Freeform 255">
                <a:extLst>
                  <a:ext uri="{FF2B5EF4-FFF2-40B4-BE49-F238E27FC236}">
                    <a16:creationId xmlns:a16="http://schemas.microsoft.com/office/drawing/2014/main" id="{58B0DD89-4D45-7A66-AEB6-C3C7414ECC98}"/>
                  </a:ext>
                </a:extLst>
              </p:cNvPr>
              <p:cNvSpPr>
                <a:spLocks/>
              </p:cNvSpPr>
              <p:nvPr/>
            </p:nvSpPr>
            <p:spPr bwMode="auto">
              <a:xfrm>
                <a:off x="2280" y="1681"/>
                <a:ext cx="189" cy="291"/>
              </a:xfrm>
              <a:custGeom>
                <a:avLst/>
                <a:gdLst>
                  <a:gd name="T0" fmla="*/ 31 w 189"/>
                  <a:gd name="T1" fmla="*/ 284 h 291"/>
                  <a:gd name="T2" fmla="*/ 37 w 189"/>
                  <a:gd name="T3" fmla="*/ 273 h 291"/>
                  <a:gd name="T4" fmla="*/ 57 w 189"/>
                  <a:gd name="T5" fmla="*/ 262 h 291"/>
                  <a:gd name="T6" fmla="*/ 78 w 189"/>
                  <a:gd name="T7" fmla="*/ 248 h 291"/>
                  <a:gd name="T8" fmla="*/ 94 w 189"/>
                  <a:gd name="T9" fmla="*/ 237 h 291"/>
                  <a:gd name="T10" fmla="*/ 110 w 189"/>
                  <a:gd name="T11" fmla="*/ 229 h 291"/>
                  <a:gd name="T12" fmla="*/ 125 w 189"/>
                  <a:gd name="T13" fmla="*/ 220 h 291"/>
                  <a:gd name="T14" fmla="*/ 141 w 189"/>
                  <a:gd name="T15" fmla="*/ 209 h 291"/>
                  <a:gd name="T16" fmla="*/ 157 w 189"/>
                  <a:gd name="T17" fmla="*/ 201 h 291"/>
                  <a:gd name="T18" fmla="*/ 167 w 189"/>
                  <a:gd name="T19" fmla="*/ 190 h 291"/>
                  <a:gd name="T20" fmla="*/ 172 w 189"/>
                  <a:gd name="T21" fmla="*/ 178 h 291"/>
                  <a:gd name="T22" fmla="*/ 183 w 189"/>
                  <a:gd name="T23" fmla="*/ 167 h 291"/>
                  <a:gd name="T24" fmla="*/ 188 w 189"/>
                  <a:gd name="T25" fmla="*/ 156 h 291"/>
                  <a:gd name="T26" fmla="*/ 183 w 189"/>
                  <a:gd name="T27" fmla="*/ 145 h 291"/>
                  <a:gd name="T28" fmla="*/ 178 w 189"/>
                  <a:gd name="T29" fmla="*/ 134 h 291"/>
                  <a:gd name="T30" fmla="*/ 167 w 189"/>
                  <a:gd name="T31" fmla="*/ 120 h 291"/>
                  <a:gd name="T32" fmla="*/ 162 w 189"/>
                  <a:gd name="T33" fmla="*/ 109 h 291"/>
                  <a:gd name="T34" fmla="*/ 157 w 189"/>
                  <a:gd name="T35" fmla="*/ 92 h 291"/>
                  <a:gd name="T36" fmla="*/ 151 w 189"/>
                  <a:gd name="T37" fmla="*/ 78 h 291"/>
                  <a:gd name="T38" fmla="*/ 141 w 189"/>
                  <a:gd name="T39" fmla="*/ 67 h 291"/>
                  <a:gd name="T40" fmla="*/ 136 w 189"/>
                  <a:gd name="T41" fmla="*/ 56 h 291"/>
                  <a:gd name="T42" fmla="*/ 131 w 189"/>
                  <a:gd name="T43" fmla="*/ 45 h 291"/>
                  <a:gd name="T44" fmla="*/ 125 w 189"/>
                  <a:gd name="T45" fmla="*/ 33 h 291"/>
                  <a:gd name="T46" fmla="*/ 120 w 189"/>
                  <a:gd name="T47" fmla="*/ 22 h 291"/>
                  <a:gd name="T48" fmla="*/ 110 w 189"/>
                  <a:gd name="T49" fmla="*/ 11 h 291"/>
                  <a:gd name="T50" fmla="*/ 104 w 189"/>
                  <a:gd name="T51" fmla="*/ 0 h 291"/>
                  <a:gd name="T52" fmla="*/ 99 w 189"/>
                  <a:gd name="T53" fmla="*/ 11 h 291"/>
                  <a:gd name="T54" fmla="*/ 99 w 189"/>
                  <a:gd name="T55" fmla="*/ 22 h 291"/>
                  <a:gd name="T56" fmla="*/ 99 w 189"/>
                  <a:gd name="T57" fmla="*/ 33 h 291"/>
                  <a:gd name="T58" fmla="*/ 94 w 189"/>
                  <a:gd name="T59" fmla="*/ 45 h 291"/>
                  <a:gd name="T60" fmla="*/ 84 w 189"/>
                  <a:gd name="T61" fmla="*/ 56 h 291"/>
                  <a:gd name="T62" fmla="*/ 73 w 189"/>
                  <a:gd name="T63" fmla="*/ 67 h 291"/>
                  <a:gd name="T64" fmla="*/ 57 w 189"/>
                  <a:gd name="T65" fmla="*/ 78 h 291"/>
                  <a:gd name="T66" fmla="*/ 42 w 189"/>
                  <a:gd name="T67" fmla="*/ 89 h 291"/>
                  <a:gd name="T68" fmla="*/ 31 w 189"/>
                  <a:gd name="T69" fmla="*/ 100 h 291"/>
                  <a:gd name="T70" fmla="*/ 21 w 189"/>
                  <a:gd name="T71" fmla="*/ 112 h 291"/>
                  <a:gd name="T72" fmla="*/ 10 w 189"/>
                  <a:gd name="T73" fmla="*/ 123 h 291"/>
                  <a:gd name="T74" fmla="*/ 5 w 189"/>
                  <a:gd name="T75" fmla="*/ 134 h 291"/>
                  <a:gd name="T76" fmla="*/ 0 w 189"/>
                  <a:gd name="T77" fmla="*/ 145 h 291"/>
                  <a:gd name="T78" fmla="*/ 0 w 189"/>
                  <a:gd name="T79" fmla="*/ 156 h 291"/>
                  <a:gd name="T80" fmla="*/ 0 w 189"/>
                  <a:gd name="T81" fmla="*/ 167 h 291"/>
                  <a:gd name="T82" fmla="*/ 0 w 189"/>
                  <a:gd name="T83" fmla="*/ 178 h 291"/>
                  <a:gd name="T84" fmla="*/ 0 w 189"/>
                  <a:gd name="T85" fmla="*/ 190 h 291"/>
                  <a:gd name="T86" fmla="*/ 5 w 189"/>
                  <a:gd name="T87" fmla="*/ 201 h 291"/>
                  <a:gd name="T88" fmla="*/ 5 w 189"/>
                  <a:gd name="T89" fmla="*/ 212 h 291"/>
                  <a:gd name="T90" fmla="*/ 5 w 189"/>
                  <a:gd name="T91" fmla="*/ 223 h 291"/>
                  <a:gd name="T92" fmla="*/ 10 w 189"/>
                  <a:gd name="T93" fmla="*/ 234 h 291"/>
                  <a:gd name="T94" fmla="*/ 16 w 189"/>
                  <a:gd name="T95" fmla="*/ 245 h 291"/>
                  <a:gd name="T96" fmla="*/ 16 w 189"/>
                  <a:gd name="T97" fmla="*/ 257 h 291"/>
                  <a:gd name="T98" fmla="*/ 21 w 189"/>
                  <a:gd name="T99" fmla="*/ 268 h 291"/>
                  <a:gd name="T100" fmla="*/ 31 w 189"/>
                  <a:gd name="T101" fmla="*/ 279 h 29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89"/>
                  <a:gd name="T154" fmla="*/ 0 h 291"/>
                  <a:gd name="T155" fmla="*/ 189 w 189"/>
                  <a:gd name="T156" fmla="*/ 291 h 29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89" h="291">
                    <a:moveTo>
                      <a:pt x="31" y="290"/>
                    </a:moveTo>
                    <a:lnTo>
                      <a:pt x="31" y="284"/>
                    </a:lnTo>
                    <a:lnTo>
                      <a:pt x="31" y="279"/>
                    </a:lnTo>
                    <a:lnTo>
                      <a:pt x="37" y="273"/>
                    </a:lnTo>
                    <a:lnTo>
                      <a:pt x="47" y="265"/>
                    </a:lnTo>
                    <a:lnTo>
                      <a:pt x="57" y="262"/>
                    </a:lnTo>
                    <a:lnTo>
                      <a:pt x="68" y="257"/>
                    </a:lnTo>
                    <a:lnTo>
                      <a:pt x="78" y="248"/>
                    </a:lnTo>
                    <a:lnTo>
                      <a:pt x="89" y="243"/>
                    </a:lnTo>
                    <a:lnTo>
                      <a:pt x="94" y="237"/>
                    </a:lnTo>
                    <a:lnTo>
                      <a:pt x="104" y="234"/>
                    </a:lnTo>
                    <a:lnTo>
                      <a:pt x="110" y="229"/>
                    </a:lnTo>
                    <a:lnTo>
                      <a:pt x="115" y="223"/>
                    </a:lnTo>
                    <a:lnTo>
                      <a:pt x="125" y="220"/>
                    </a:lnTo>
                    <a:lnTo>
                      <a:pt x="136" y="215"/>
                    </a:lnTo>
                    <a:lnTo>
                      <a:pt x="141" y="209"/>
                    </a:lnTo>
                    <a:lnTo>
                      <a:pt x="151" y="206"/>
                    </a:lnTo>
                    <a:lnTo>
                      <a:pt x="157" y="201"/>
                    </a:lnTo>
                    <a:lnTo>
                      <a:pt x="162" y="195"/>
                    </a:lnTo>
                    <a:lnTo>
                      <a:pt x="167" y="190"/>
                    </a:lnTo>
                    <a:lnTo>
                      <a:pt x="172" y="184"/>
                    </a:lnTo>
                    <a:lnTo>
                      <a:pt x="172" y="178"/>
                    </a:lnTo>
                    <a:lnTo>
                      <a:pt x="178" y="173"/>
                    </a:lnTo>
                    <a:lnTo>
                      <a:pt x="183" y="167"/>
                    </a:lnTo>
                    <a:lnTo>
                      <a:pt x="183" y="162"/>
                    </a:lnTo>
                    <a:lnTo>
                      <a:pt x="188" y="156"/>
                    </a:lnTo>
                    <a:lnTo>
                      <a:pt x="188" y="151"/>
                    </a:lnTo>
                    <a:lnTo>
                      <a:pt x="183" y="145"/>
                    </a:lnTo>
                    <a:lnTo>
                      <a:pt x="178" y="139"/>
                    </a:lnTo>
                    <a:lnTo>
                      <a:pt x="178" y="134"/>
                    </a:lnTo>
                    <a:lnTo>
                      <a:pt x="172" y="125"/>
                    </a:lnTo>
                    <a:lnTo>
                      <a:pt x="167" y="120"/>
                    </a:lnTo>
                    <a:lnTo>
                      <a:pt x="167" y="114"/>
                    </a:lnTo>
                    <a:lnTo>
                      <a:pt x="162" y="109"/>
                    </a:lnTo>
                    <a:lnTo>
                      <a:pt x="162" y="100"/>
                    </a:lnTo>
                    <a:lnTo>
                      <a:pt x="157" y="92"/>
                    </a:lnTo>
                    <a:lnTo>
                      <a:pt x="151" y="86"/>
                    </a:lnTo>
                    <a:lnTo>
                      <a:pt x="151" y="78"/>
                    </a:lnTo>
                    <a:lnTo>
                      <a:pt x="146" y="73"/>
                    </a:lnTo>
                    <a:lnTo>
                      <a:pt x="141" y="67"/>
                    </a:lnTo>
                    <a:lnTo>
                      <a:pt x="136" y="61"/>
                    </a:lnTo>
                    <a:lnTo>
                      <a:pt x="136" y="56"/>
                    </a:lnTo>
                    <a:lnTo>
                      <a:pt x="131" y="50"/>
                    </a:lnTo>
                    <a:lnTo>
                      <a:pt x="131" y="45"/>
                    </a:lnTo>
                    <a:lnTo>
                      <a:pt x="125" y="39"/>
                    </a:lnTo>
                    <a:lnTo>
                      <a:pt x="125" y="33"/>
                    </a:lnTo>
                    <a:lnTo>
                      <a:pt x="120" y="28"/>
                    </a:lnTo>
                    <a:lnTo>
                      <a:pt x="120" y="22"/>
                    </a:lnTo>
                    <a:lnTo>
                      <a:pt x="115" y="17"/>
                    </a:lnTo>
                    <a:lnTo>
                      <a:pt x="110" y="11"/>
                    </a:lnTo>
                    <a:lnTo>
                      <a:pt x="104" y="6"/>
                    </a:lnTo>
                    <a:lnTo>
                      <a:pt x="104" y="0"/>
                    </a:lnTo>
                    <a:lnTo>
                      <a:pt x="99" y="6"/>
                    </a:lnTo>
                    <a:lnTo>
                      <a:pt x="99" y="11"/>
                    </a:lnTo>
                    <a:lnTo>
                      <a:pt x="99" y="17"/>
                    </a:lnTo>
                    <a:lnTo>
                      <a:pt x="99" y="22"/>
                    </a:lnTo>
                    <a:lnTo>
                      <a:pt x="99" y="28"/>
                    </a:lnTo>
                    <a:lnTo>
                      <a:pt x="99" y="33"/>
                    </a:lnTo>
                    <a:lnTo>
                      <a:pt x="99" y="39"/>
                    </a:lnTo>
                    <a:lnTo>
                      <a:pt x="94" y="45"/>
                    </a:lnTo>
                    <a:lnTo>
                      <a:pt x="89" y="50"/>
                    </a:lnTo>
                    <a:lnTo>
                      <a:pt x="84" y="56"/>
                    </a:lnTo>
                    <a:lnTo>
                      <a:pt x="78" y="61"/>
                    </a:lnTo>
                    <a:lnTo>
                      <a:pt x="73" y="67"/>
                    </a:lnTo>
                    <a:lnTo>
                      <a:pt x="68" y="73"/>
                    </a:lnTo>
                    <a:lnTo>
                      <a:pt x="57" y="78"/>
                    </a:lnTo>
                    <a:lnTo>
                      <a:pt x="52" y="84"/>
                    </a:lnTo>
                    <a:lnTo>
                      <a:pt x="42" y="89"/>
                    </a:lnTo>
                    <a:lnTo>
                      <a:pt x="37" y="95"/>
                    </a:lnTo>
                    <a:lnTo>
                      <a:pt x="31" y="100"/>
                    </a:lnTo>
                    <a:lnTo>
                      <a:pt x="26" y="106"/>
                    </a:lnTo>
                    <a:lnTo>
                      <a:pt x="21" y="112"/>
                    </a:lnTo>
                    <a:lnTo>
                      <a:pt x="16" y="117"/>
                    </a:lnTo>
                    <a:lnTo>
                      <a:pt x="10" y="123"/>
                    </a:lnTo>
                    <a:lnTo>
                      <a:pt x="5" y="128"/>
                    </a:lnTo>
                    <a:lnTo>
                      <a:pt x="5" y="134"/>
                    </a:lnTo>
                    <a:lnTo>
                      <a:pt x="0" y="139"/>
                    </a:lnTo>
                    <a:lnTo>
                      <a:pt x="0" y="145"/>
                    </a:lnTo>
                    <a:lnTo>
                      <a:pt x="0" y="151"/>
                    </a:lnTo>
                    <a:lnTo>
                      <a:pt x="0" y="156"/>
                    </a:lnTo>
                    <a:lnTo>
                      <a:pt x="0" y="162"/>
                    </a:lnTo>
                    <a:lnTo>
                      <a:pt x="0" y="167"/>
                    </a:lnTo>
                    <a:lnTo>
                      <a:pt x="0" y="173"/>
                    </a:lnTo>
                    <a:lnTo>
                      <a:pt x="0" y="178"/>
                    </a:lnTo>
                    <a:lnTo>
                      <a:pt x="0" y="184"/>
                    </a:lnTo>
                    <a:lnTo>
                      <a:pt x="0" y="190"/>
                    </a:lnTo>
                    <a:lnTo>
                      <a:pt x="0" y="195"/>
                    </a:lnTo>
                    <a:lnTo>
                      <a:pt x="5" y="201"/>
                    </a:lnTo>
                    <a:lnTo>
                      <a:pt x="5" y="206"/>
                    </a:lnTo>
                    <a:lnTo>
                      <a:pt x="5" y="212"/>
                    </a:lnTo>
                    <a:lnTo>
                      <a:pt x="5" y="218"/>
                    </a:lnTo>
                    <a:lnTo>
                      <a:pt x="5" y="223"/>
                    </a:lnTo>
                    <a:lnTo>
                      <a:pt x="5" y="229"/>
                    </a:lnTo>
                    <a:lnTo>
                      <a:pt x="10" y="234"/>
                    </a:lnTo>
                    <a:lnTo>
                      <a:pt x="10" y="240"/>
                    </a:lnTo>
                    <a:lnTo>
                      <a:pt x="16" y="245"/>
                    </a:lnTo>
                    <a:lnTo>
                      <a:pt x="16" y="251"/>
                    </a:lnTo>
                    <a:lnTo>
                      <a:pt x="16" y="257"/>
                    </a:lnTo>
                    <a:lnTo>
                      <a:pt x="16" y="262"/>
                    </a:lnTo>
                    <a:lnTo>
                      <a:pt x="21" y="268"/>
                    </a:lnTo>
                    <a:lnTo>
                      <a:pt x="26" y="273"/>
                    </a:lnTo>
                    <a:lnTo>
                      <a:pt x="31" y="279"/>
                    </a:lnTo>
                    <a:lnTo>
                      <a:pt x="31" y="284"/>
                    </a:lnTo>
                  </a:path>
                </a:pathLst>
              </a:custGeom>
              <a:solidFill>
                <a:srgbClr val="FF5008"/>
              </a:solidFill>
              <a:ln w="25400" cap="rnd">
                <a:solidFill>
                  <a:srgbClr val="FE9B03"/>
                </a:solidFill>
                <a:round/>
                <a:headEnd/>
                <a:tailEnd/>
              </a:ln>
            </p:spPr>
            <p:txBody>
              <a:bodyPr/>
              <a:lstStyle/>
              <a:p>
                <a:pPr algn="r" eaLnBrk="0" hangingPunct="0"/>
                <a:endParaRPr lang="en-US" sz="4400" b="1" dirty="0">
                  <a:solidFill>
                    <a:srgbClr val="0000FF"/>
                  </a:solidFill>
                  <a:latin typeface="Arial" panose="020B0604020202020204" pitchFamily="34" charset="0"/>
                </a:endParaRPr>
              </a:p>
            </p:txBody>
          </p:sp>
          <p:sp>
            <p:nvSpPr>
              <p:cNvPr id="564482" name="Freeform 256">
                <a:extLst>
                  <a:ext uri="{FF2B5EF4-FFF2-40B4-BE49-F238E27FC236}">
                    <a16:creationId xmlns:a16="http://schemas.microsoft.com/office/drawing/2014/main" id="{9DBA93D8-A91D-5531-2E1C-8DBC8B63FBDE}"/>
                  </a:ext>
                </a:extLst>
              </p:cNvPr>
              <p:cNvSpPr>
                <a:spLocks/>
              </p:cNvSpPr>
              <p:nvPr/>
            </p:nvSpPr>
            <p:spPr bwMode="auto">
              <a:xfrm>
                <a:off x="2174" y="1633"/>
                <a:ext cx="170" cy="356"/>
              </a:xfrm>
              <a:custGeom>
                <a:avLst/>
                <a:gdLst>
                  <a:gd name="T0" fmla="*/ 141 w 170"/>
                  <a:gd name="T1" fmla="*/ 348 h 356"/>
                  <a:gd name="T2" fmla="*/ 136 w 170"/>
                  <a:gd name="T3" fmla="*/ 335 h 356"/>
                  <a:gd name="T4" fmla="*/ 117 w 170"/>
                  <a:gd name="T5" fmla="*/ 321 h 356"/>
                  <a:gd name="T6" fmla="*/ 99 w 170"/>
                  <a:gd name="T7" fmla="*/ 304 h 356"/>
                  <a:gd name="T8" fmla="*/ 85 w 170"/>
                  <a:gd name="T9" fmla="*/ 290 h 356"/>
                  <a:gd name="T10" fmla="*/ 70 w 170"/>
                  <a:gd name="T11" fmla="*/ 280 h 356"/>
                  <a:gd name="T12" fmla="*/ 56 w 170"/>
                  <a:gd name="T13" fmla="*/ 270 h 356"/>
                  <a:gd name="T14" fmla="*/ 42 w 170"/>
                  <a:gd name="T15" fmla="*/ 256 h 356"/>
                  <a:gd name="T16" fmla="*/ 28 w 170"/>
                  <a:gd name="T17" fmla="*/ 246 h 356"/>
                  <a:gd name="T18" fmla="*/ 19 w 170"/>
                  <a:gd name="T19" fmla="*/ 232 h 356"/>
                  <a:gd name="T20" fmla="*/ 14 w 170"/>
                  <a:gd name="T21" fmla="*/ 218 h 356"/>
                  <a:gd name="T22" fmla="*/ 5 w 170"/>
                  <a:gd name="T23" fmla="*/ 205 h 356"/>
                  <a:gd name="T24" fmla="*/ 0 w 170"/>
                  <a:gd name="T25" fmla="*/ 191 h 356"/>
                  <a:gd name="T26" fmla="*/ 5 w 170"/>
                  <a:gd name="T27" fmla="*/ 178 h 356"/>
                  <a:gd name="T28" fmla="*/ 9 w 170"/>
                  <a:gd name="T29" fmla="*/ 164 h 356"/>
                  <a:gd name="T30" fmla="*/ 19 w 170"/>
                  <a:gd name="T31" fmla="*/ 147 h 356"/>
                  <a:gd name="T32" fmla="*/ 23 w 170"/>
                  <a:gd name="T33" fmla="*/ 133 h 356"/>
                  <a:gd name="T34" fmla="*/ 28 w 170"/>
                  <a:gd name="T35" fmla="*/ 113 h 356"/>
                  <a:gd name="T36" fmla="*/ 33 w 170"/>
                  <a:gd name="T37" fmla="*/ 96 h 356"/>
                  <a:gd name="T38" fmla="*/ 42 w 170"/>
                  <a:gd name="T39" fmla="*/ 82 h 356"/>
                  <a:gd name="T40" fmla="*/ 47 w 170"/>
                  <a:gd name="T41" fmla="*/ 68 h 356"/>
                  <a:gd name="T42" fmla="*/ 52 w 170"/>
                  <a:gd name="T43" fmla="*/ 55 h 356"/>
                  <a:gd name="T44" fmla="*/ 56 w 170"/>
                  <a:gd name="T45" fmla="*/ 41 h 356"/>
                  <a:gd name="T46" fmla="*/ 61 w 170"/>
                  <a:gd name="T47" fmla="*/ 27 h 356"/>
                  <a:gd name="T48" fmla="*/ 70 w 170"/>
                  <a:gd name="T49" fmla="*/ 14 h 356"/>
                  <a:gd name="T50" fmla="*/ 75 w 170"/>
                  <a:gd name="T51" fmla="*/ 0 h 356"/>
                  <a:gd name="T52" fmla="*/ 80 w 170"/>
                  <a:gd name="T53" fmla="*/ 14 h 356"/>
                  <a:gd name="T54" fmla="*/ 80 w 170"/>
                  <a:gd name="T55" fmla="*/ 27 h 356"/>
                  <a:gd name="T56" fmla="*/ 80 w 170"/>
                  <a:gd name="T57" fmla="*/ 41 h 356"/>
                  <a:gd name="T58" fmla="*/ 85 w 170"/>
                  <a:gd name="T59" fmla="*/ 55 h 356"/>
                  <a:gd name="T60" fmla="*/ 94 w 170"/>
                  <a:gd name="T61" fmla="*/ 68 h 356"/>
                  <a:gd name="T62" fmla="*/ 103 w 170"/>
                  <a:gd name="T63" fmla="*/ 82 h 356"/>
                  <a:gd name="T64" fmla="*/ 117 w 170"/>
                  <a:gd name="T65" fmla="*/ 96 h 356"/>
                  <a:gd name="T66" fmla="*/ 131 w 170"/>
                  <a:gd name="T67" fmla="*/ 109 h 356"/>
                  <a:gd name="T68" fmla="*/ 141 w 170"/>
                  <a:gd name="T69" fmla="*/ 123 h 356"/>
                  <a:gd name="T70" fmla="*/ 150 w 170"/>
                  <a:gd name="T71" fmla="*/ 137 h 356"/>
                  <a:gd name="T72" fmla="*/ 160 w 170"/>
                  <a:gd name="T73" fmla="*/ 150 h 356"/>
                  <a:gd name="T74" fmla="*/ 164 w 170"/>
                  <a:gd name="T75" fmla="*/ 164 h 356"/>
                  <a:gd name="T76" fmla="*/ 169 w 170"/>
                  <a:gd name="T77" fmla="*/ 178 h 356"/>
                  <a:gd name="T78" fmla="*/ 169 w 170"/>
                  <a:gd name="T79" fmla="*/ 191 h 356"/>
                  <a:gd name="T80" fmla="*/ 169 w 170"/>
                  <a:gd name="T81" fmla="*/ 205 h 356"/>
                  <a:gd name="T82" fmla="*/ 169 w 170"/>
                  <a:gd name="T83" fmla="*/ 218 h 356"/>
                  <a:gd name="T84" fmla="*/ 169 w 170"/>
                  <a:gd name="T85" fmla="*/ 232 h 356"/>
                  <a:gd name="T86" fmla="*/ 164 w 170"/>
                  <a:gd name="T87" fmla="*/ 246 h 356"/>
                  <a:gd name="T88" fmla="*/ 164 w 170"/>
                  <a:gd name="T89" fmla="*/ 259 h 356"/>
                  <a:gd name="T90" fmla="*/ 164 w 170"/>
                  <a:gd name="T91" fmla="*/ 273 h 356"/>
                  <a:gd name="T92" fmla="*/ 160 w 170"/>
                  <a:gd name="T93" fmla="*/ 287 h 356"/>
                  <a:gd name="T94" fmla="*/ 155 w 170"/>
                  <a:gd name="T95" fmla="*/ 300 h 356"/>
                  <a:gd name="T96" fmla="*/ 155 w 170"/>
                  <a:gd name="T97" fmla="*/ 314 h 356"/>
                  <a:gd name="T98" fmla="*/ 150 w 170"/>
                  <a:gd name="T99" fmla="*/ 328 h 356"/>
                  <a:gd name="T100" fmla="*/ 141 w 170"/>
                  <a:gd name="T101" fmla="*/ 341 h 35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70"/>
                  <a:gd name="T154" fmla="*/ 0 h 356"/>
                  <a:gd name="T155" fmla="*/ 170 w 170"/>
                  <a:gd name="T156" fmla="*/ 356 h 35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70" h="356">
                    <a:moveTo>
                      <a:pt x="141" y="355"/>
                    </a:moveTo>
                    <a:lnTo>
                      <a:pt x="141" y="348"/>
                    </a:lnTo>
                    <a:lnTo>
                      <a:pt x="141" y="341"/>
                    </a:lnTo>
                    <a:lnTo>
                      <a:pt x="136" y="335"/>
                    </a:lnTo>
                    <a:lnTo>
                      <a:pt x="127" y="324"/>
                    </a:lnTo>
                    <a:lnTo>
                      <a:pt x="117" y="321"/>
                    </a:lnTo>
                    <a:lnTo>
                      <a:pt x="108" y="314"/>
                    </a:lnTo>
                    <a:lnTo>
                      <a:pt x="99" y="304"/>
                    </a:lnTo>
                    <a:lnTo>
                      <a:pt x="89" y="297"/>
                    </a:lnTo>
                    <a:lnTo>
                      <a:pt x="85" y="290"/>
                    </a:lnTo>
                    <a:lnTo>
                      <a:pt x="75" y="287"/>
                    </a:lnTo>
                    <a:lnTo>
                      <a:pt x="70" y="280"/>
                    </a:lnTo>
                    <a:lnTo>
                      <a:pt x="66" y="273"/>
                    </a:lnTo>
                    <a:lnTo>
                      <a:pt x="56" y="270"/>
                    </a:lnTo>
                    <a:lnTo>
                      <a:pt x="47" y="263"/>
                    </a:lnTo>
                    <a:lnTo>
                      <a:pt x="42" y="256"/>
                    </a:lnTo>
                    <a:lnTo>
                      <a:pt x="33" y="253"/>
                    </a:lnTo>
                    <a:lnTo>
                      <a:pt x="28" y="246"/>
                    </a:lnTo>
                    <a:lnTo>
                      <a:pt x="23" y="239"/>
                    </a:lnTo>
                    <a:lnTo>
                      <a:pt x="19" y="232"/>
                    </a:lnTo>
                    <a:lnTo>
                      <a:pt x="14" y="225"/>
                    </a:lnTo>
                    <a:lnTo>
                      <a:pt x="14" y="218"/>
                    </a:lnTo>
                    <a:lnTo>
                      <a:pt x="9" y="212"/>
                    </a:lnTo>
                    <a:lnTo>
                      <a:pt x="5" y="205"/>
                    </a:lnTo>
                    <a:lnTo>
                      <a:pt x="5" y="198"/>
                    </a:lnTo>
                    <a:lnTo>
                      <a:pt x="0" y="191"/>
                    </a:lnTo>
                    <a:lnTo>
                      <a:pt x="0" y="184"/>
                    </a:lnTo>
                    <a:lnTo>
                      <a:pt x="5" y="178"/>
                    </a:lnTo>
                    <a:lnTo>
                      <a:pt x="9" y="171"/>
                    </a:lnTo>
                    <a:lnTo>
                      <a:pt x="9" y="164"/>
                    </a:lnTo>
                    <a:lnTo>
                      <a:pt x="14" y="154"/>
                    </a:lnTo>
                    <a:lnTo>
                      <a:pt x="19" y="147"/>
                    </a:lnTo>
                    <a:lnTo>
                      <a:pt x="19" y="140"/>
                    </a:lnTo>
                    <a:lnTo>
                      <a:pt x="23" y="133"/>
                    </a:lnTo>
                    <a:lnTo>
                      <a:pt x="23" y="123"/>
                    </a:lnTo>
                    <a:lnTo>
                      <a:pt x="28" y="113"/>
                    </a:lnTo>
                    <a:lnTo>
                      <a:pt x="33" y="106"/>
                    </a:lnTo>
                    <a:lnTo>
                      <a:pt x="33" y="96"/>
                    </a:lnTo>
                    <a:lnTo>
                      <a:pt x="38" y="89"/>
                    </a:lnTo>
                    <a:lnTo>
                      <a:pt x="42" y="82"/>
                    </a:lnTo>
                    <a:lnTo>
                      <a:pt x="47" y="75"/>
                    </a:lnTo>
                    <a:lnTo>
                      <a:pt x="47" y="68"/>
                    </a:lnTo>
                    <a:lnTo>
                      <a:pt x="52" y="61"/>
                    </a:lnTo>
                    <a:lnTo>
                      <a:pt x="52" y="55"/>
                    </a:lnTo>
                    <a:lnTo>
                      <a:pt x="56" y="48"/>
                    </a:lnTo>
                    <a:lnTo>
                      <a:pt x="56" y="41"/>
                    </a:lnTo>
                    <a:lnTo>
                      <a:pt x="61" y="34"/>
                    </a:lnTo>
                    <a:lnTo>
                      <a:pt x="61" y="27"/>
                    </a:lnTo>
                    <a:lnTo>
                      <a:pt x="66" y="20"/>
                    </a:lnTo>
                    <a:lnTo>
                      <a:pt x="70" y="14"/>
                    </a:lnTo>
                    <a:lnTo>
                      <a:pt x="75" y="7"/>
                    </a:lnTo>
                    <a:lnTo>
                      <a:pt x="75" y="0"/>
                    </a:lnTo>
                    <a:lnTo>
                      <a:pt x="80" y="7"/>
                    </a:lnTo>
                    <a:lnTo>
                      <a:pt x="80" y="14"/>
                    </a:lnTo>
                    <a:lnTo>
                      <a:pt x="80" y="20"/>
                    </a:lnTo>
                    <a:lnTo>
                      <a:pt x="80" y="27"/>
                    </a:lnTo>
                    <a:lnTo>
                      <a:pt x="80" y="34"/>
                    </a:lnTo>
                    <a:lnTo>
                      <a:pt x="80" y="41"/>
                    </a:lnTo>
                    <a:lnTo>
                      <a:pt x="80" y="48"/>
                    </a:lnTo>
                    <a:lnTo>
                      <a:pt x="85" y="55"/>
                    </a:lnTo>
                    <a:lnTo>
                      <a:pt x="89" y="61"/>
                    </a:lnTo>
                    <a:lnTo>
                      <a:pt x="94" y="68"/>
                    </a:lnTo>
                    <a:lnTo>
                      <a:pt x="99" y="75"/>
                    </a:lnTo>
                    <a:lnTo>
                      <a:pt x="103" y="82"/>
                    </a:lnTo>
                    <a:lnTo>
                      <a:pt x="108" y="89"/>
                    </a:lnTo>
                    <a:lnTo>
                      <a:pt x="117" y="96"/>
                    </a:lnTo>
                    <a:lnTo>
                      <a:pt x="122" y="102"/>
                    </a:lnTo>
                    <a:lnTo>
                      <a:pt x="131" y="109"/>
                    </a:lnTo>
                    <a:lnTo>
                      <a:pt x="136" y="116"/>
                    </a:lnTo>
                    <a:lnTo>
                      <a:pt x="141" y="123"/>
                    </a:lnTo>
                    <a:lnTo>
                      <a:pt x="146" y="130"/>
                    </a:lnTo>
                    <a:lnTo>
                      <a:pt x="150" y="137"/>
                    </a:lnTo>
                    <a:lnTo>
                      <a:pt x="155" y="143"/>
                    </a:lnTo>
                    <a:lnTo>
                      <a:pt x="160" y="150"/>
                    </a:lnTo>
                    <a:lnTo>
                      <a:pt x="164" y="157"/>
                    </a:lnTo>
                    <a:lnTo>
                      <a:pt x="164" y="164"/>
                    </a:lnTo>
                    <a:lnTo>
                      <a:pt x="169" y="171"/>
                    </a:lnTo>
                    <a:lnTo>
                      <a:pt x="169" y="178"/>
                    </a:lnTo>
                    <a:lnTo>
                      <a:pt x="169" y="184"/>
                    </a:lnTo>
                    <a:lnTo>
                      <a:pt x="169" y="191"/>
                    </a:lnTo>
                    <a:lnTo>
                      <a:pt x="169" y="198"/>
                    </a:lnTo>
                    <a:lnTo>
                      <a:pt x="169" y="205"/>
                    </a:lnTo>
                    <a:lnTo>
                      <a:pt x="169" y="212"/>
                    </a:lnTo>
                    <a:lnTo>
                      <a:pt x="169" y="218"/>
                    </a:lnTo>
                    <a:lnTo>
                      <a:pt x="169" y="225"/>
                    </a:lnTo>
                    <a:lnTo>
                      <a:pt x="169" y="232"/>
                    </a:lnTo>
                    <a:lnTo>
                      <a:pt x="169" y="239"/>
                    </a:lnTo>
                    <a:lnTo>
                      <a:pt x="164" y="246"/>
                    </a:lnTo>
                    <a:lnTo>
                      <a:pt x="164" y="253"/>
                    </a:lnTo>
                    <a:lnTo>
                      <a:pt x="164" y="259"/>
                    </a:lnTo>
                    <a:lnTo>
                      <a:pt x="164" y="266"/>
                    </a:lnTo>
                    <a:lnTo>
                      <a:pt x="164" y="273"/>
                    </a:lnTo>
                    <a:lnTo>
                      <a:pt x="164" y="280"/>
                    </a:lnTo>
                    <a:lnTo>
                      <a:pt x="160" y="287"/>
                    </a:lnTo>
                    <a:lnTo>
                      <a:pt x="160" y="294"/>
                    </a:lnTo>
                    <a:lnTo>
                      <a:pt x="155" y="300"/>
                    </a:lnTo>
                    <a:lnTo>
                      <a:pt x="155" y="307"/>
                    </a:lnTo>
                    <a:lnTo>
                      <a:pt x="155" y="314"/>
                    </a:lnTo>
                    <a:lnTo>
                      <a:pt x="155" y="321"/>
                    </a:lnTo>
                    <a:lnTo>
                      <a:pt x="150" y="328"/>
                    </a:lnTo>
                    <a:lnTo>
                      <a:pt x="146" y="335"/>
                    </a:lnTo>
                    <a:lnTo>
                      <a:pt x="141" y="341"/>
                    </a:lnTo>
                    <a:lnTo>
                      <a:pt x="141" y="348"/>
                    </a:lnTo>
                  </a:path>
                </a:pathLst>
              </a:custGeom>
              <a:solidFill>
                <a:srgbClr val="FFFF00"/>
              </a:solidFill>
              <a:ln w="25400" cap="rnd">
                <a:solidFill>
                  <a:srgbClr val="EF9100"/>
                </a:solidFill>
                <a:round/>
                <a:headEnd/>
                <a:tailEnd/>
              </a:ln>
            </p:spPr>
            <p:txBody>
              <a:bodyPr/>
              <a:lstStyle/>
              <a:p>
                <a:pPr algn="r" eaLnBrk="0" hangingPunct="0"/>
                <a:endParaRPr lang="en-US" sz="4400" b="1" dirty="0">
                  <a:solidFill>
                    <a:srgbClr val="0000FF"/>
                  </a:solidFill>
                  <a:latin typeface="Arial" panose="020B0604020202020204" pitchFamily="34" charset="0"/>
                </a:endParaRPr>
              </a:p>
            </p:txBody>
          </p:sp>
          <p:sp>
            <p:nvSpPr>
              <p:cNvPr id="564483" name="Freeform 257">
                <a:extLst>
                  <a:ext uri="{FF2B5EF4-FFF2-40B4-BE49-F238E27FC236}">
                    <a16:creationId xmlns:a16="http://schemas.microsoft.com/office/drawing/2014/main" id="{BCE270CB-E1ED-8C2F-9351-6EA8C0545D59}"/>
                  </a:ext>
                </a:extLst>
              </p:cNvPr>
              <p:cNvSpPr>
                <a:spLocks/>
              </p:cNvSpPr>
              <p:nvPr/>
            </p:nvSpPr>
            <p:spPr bwMode="auto">
              <a:xfrm>
                <a:off x="2251" y="1590"/>
                <a:ext cx="112" cy="386"/>
              </a:xfrm>
              <a:custGeom>
                <a:avLst/>
                <a:gdLst>
                  <a:gd name="T0" fmla="*/ 19 w 112"/>
                  <a:gd name="T1" fmla="*/ 378 h 386"/>
                  <a:gd name="T2" fmla="*/ 22 w 112"/>
                  <a:gd name="T3" fmla="*/ 363 h 386"/>
                  <a:gd name="T4" fmla="*/ 34 w 112"/>
                  <a:gd name="T5" fmla="*/ 348 h 386"/>
                  <a:gd name="T6" fmla="*/ 46 w 112"/>
                  <a:gd name="T7" fmla="*/ 329 h 386"/>
                  <a:gd name="T8" fmla="*/ 56 w 112"/>
                  <a:gd name="T9" fmla="*/ 315 h 386"/>
                  <a:gd name="T10" fmla="*/ 65 w 112"/>
                  <a:gd name="T11" fmla="*/ 304 h 386"/>
                  <a:gd name="T12" fmla="*/ 74 w 112"/>
                  <a:gd name="T13" fmla="*/ 292 h 386"/>
                  <a:gd name="T14" fmla="*/ 83 w 112"/>
                  <a:gd name="T15" fmla="*/ 278 h 386"/>
                  <a:gd name="T16" fmla="*/ 93 w 112"/>
                  <a:gd name="T17" fmla="*/ 267 h 386"/>
                  <a:gd name="T18" fmla="*/ 99 w 112"/>
                  <a:gd name="T19" fmla="*/ 252 h 386"/>
                  <a:gd name="T20" fmla="*/ 102 w 112"/>
                  <a:gd name="T21" fmla="*/ 237 h 386"/>
                  <a:gd name="T22" fmla="*/ 108 w 112"/>
                  <a:gd name="T23" fmla="*/ 222 h 386"/>
                  <a:gd name="T24" fmla="*/ 111 w 112"/>
                  <a:gd name="T25" fmla="*/ 207 h 386"/>
                  <a:gd name="T26" fmla="*/ 108 w 112"/>
                  <a:gd name="T27" fmla="*/ 193 h 386"/>
                  <a:gd name="T28" fmla="*/ 105 w 112"/>
                  <a:gd name="T29" fmla="*/ 178 h 386"/>
                  <a:gd name="T30" fmla="*/ 99 w 112"/>
                  <a:gd name="T31" fmla="*/ 159 h 386"/>
                  <a:gd name="T32" fmla="*/ 96 w 112"/>
                  <a:gd name="T33" fmla="*/ 144 h 386"/>
                  <a:gd name="T34" fmla="*/ 93 w 112"/>
                  <a:gd name="T35" fmla="*/ 122 h 386"/>
                  <a:gd name="T36" fmla="*/ 89 w 112"/>
                  <a:gd name="T37" fmla="*/ 104 h 386"/>
                  <a:gd name="T38" fmla="*/ 83 w 112"/>
                  <a:gd name="T39" fmla="*/ 89 h 386"/>
                  <a:gd name="T40" fmla="*/ 80 w 112"/>
                  <a:gd name="T41" fmla="*/ 74 h 386"/>
                  <a:gd name="T42" fmla="*/ 77 w 112"/>
                  <a:gd name="T43" fmla="*/ 59 h 386"/>
                  <a:gd name="T44" fmla="*/ 74 w 112"/>
                  <a:gd name="T45" fmla="*/ 44 h 386"/>
                  <a:gd name="T46" fmla="*/ 71 w 112"/>
                  <a:gd name="T47" fmla="*/ 30 h 386"/>
                  <a:gd name="T48" fmla="*/ 65 w 112"/>
                  <a:gd name="T49" fmla="*/ 15 h 386"/>
                  <a:gd name="T50" fmla="*/ 62 w 112"/>
                  <a:gd name="T51" fmla="*/ 0 h 386"/>
                  <a:gd name="T52" fmla="*/ 59 w 112"/>
                  <a:gd name="T53" fmla="*/ 15 h 386"/>
                  <a:gd name="T54" fmla="*/ 59 w 112"/>
                  <a:gd name="T55" fmla="*/ 30 h 386"/>
                  <a:gd name="T56" fmla="*/ 59 w 112"/>
                  <a:gd name="T57" fmla="*/ 44 h 386"/>
                  <a:gd name="T58" fmla="*/ 56 w 112"/>
                  <a:gd name="T59" fmla="*/ 59 h 386"/>
                  <a:gd name="T60" fmla="*/ 49 w 112"/>
                  <a:gd name="T61" fmla="*/ 74 h 386"/>
                  <a:gd name="T62" fmla="*/ 43 w 112"/>
                  <a:gd name="T63" fmla="*/ 89 h 386"/>
                  <a:gd name="T64" fmla="*/ 34 w 112"/>
                  <a:gd name="T65" fmla="*/ 104 h 386"/>
                  <a:gd name="T66" fmla="*/ 25 w 112"/>
                  <a:gd name="T67" fmla="*/ 118 h 386"/>
                  <a:gd name="T68" fmla="*/ 19 w 112"/>
                  <a:gd name="T69" fmla="*/ 133 h 386"/>
                  <a:gd name="T70" fmla="*/ 12 w 112"/>
                  <a:gd name="T71" fmla="*/ 148 h 386"/>
                  <a:gd name="T72" fmla="*/ 6 w 112"/>
                  <a:gd name="T73" fmla="*/ 163 h 386"/>
                  <a:gd name="T74" fmla="*/ 3 w 112"/>
                  <a:gd name="T75" fmla="*/ 178 h 386"/>
                  <a:gd name="T76" fmla="*/ 0 w 112"/>
                  <a:gd name="T77" fmla="*/ 193 h 386"/>
                  <a:gd name="T78" fmla="*/ 0 w 112"/>
                  <a:gd name="T79" fmla="*/ 207 h 386"/>
                  <a:gd name="T80" fmla="*/ 0 w 112"/>
                  <a:gd name="T81" fmla="*/ 222 h 386"/>
                  <a:gd name="T82" fmla="*/ 0 w 112"/>
                  <a:gd name="T83" fmla="*/ 237 h 386"/>
                  <a:gd name="T84" fmla="*/ 0 w 112"/>
                  <a:gd name="T85" fmla="*/ 252 h 386"/>
                  <a:gd name="T86" fmla="*/ 3 w 112"/>
                  <a:gd name="T87" fmla="*/ 267 h 386"/>
                  <a:gd name="T88" fmla="*/ 3 w 112"/>
                  <a:gd name="T89" fmla="*/ 281 h 386"/>
                  <a:gd name="T90" fmla="*/ 3 w 112"/>
                  <a:gd name="T91" fmla="*/ 296 h 386"/>
                  <a:gd name="T92" fmla="*/ 6 w 112"/>
                  <a:gd name="T93" fmla="*/ 311 h 386"/>
                  <a:gd name="T94" fmla="*/ 9 w 112"/>
                  <a:gd name="T95" fmla="*/ 326 h 386"/>
                  <a:gd name="T96" fmla="*/ 9 w 112"/>
                  <a:gd name="T97" fmla="*/ 341 h 386"/>
                  <a:gd name="T98" fmla="*/ 12 w 112"/>
                  <a:gd name="T99" fmla="*/ 355 h 386"/>
                  <a:gd name="T100" fmla="*/ 19 w 112"/>
                  <a:gd name="T101" fmla="*/ 370 h 38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12"/>
                  <a:gd name="T154" fmla="*/ 0 h 386"/>
                  <a:gd name="T155" fmla="*/ 112 w 112"/>
                  <a:gd name="T156" fmla="*/ 386 h 38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12" h="386">
                    <a:moveTo>
                      <a:pt x="19" y="385"/>
                    </a:moveTo>
                    <a:lnTo>
                      <a:pt x="19" y="378"/>
                    </a:lnTo>
                    <a:lnTo>
                      <a:pt x="19" y="370"/>
                    </a:lnTo>
                    <a:lnTo>
                      <a:pt x="22" y="363"/>
                    </a:lnTo>
                    <a:lnTo>
                      <a:pt x="28" y="352"/>
                    </a:lnTo>
                    <a:lnTo>
                      <a:pt x="34" y="348"/>
                    </a:lnTo>
                    <a:lnTo>
                      <a:pt x="40" y="341"/>
                    </a:lnTo>
                    <a:lnTo>
                      <a:pt x="46" y="329"/>
                    </a:lnTo>
                    <a:lnTo>
                      <a:pt x="52" y="322"/>
                    </a:lnTo>
                    <a:lnTo>
                      <a:pt x="56" y="315"/>
                    </a:lnTo>
                    <a:lnTo>
                      <a:pt x="62" y="311"/>
                    </a:lnTo>
                    <a:lnTo>
                      <a:pt x="65" y="304"/>
                    </a:lnTo>
                    <a:lnTo>
                      <a:pt x="68" y="296"/>
                    </a:lnTo>
                    <a:lnTo>
                      <a:pt x="74" y="292"/>
                    </a:lnTo>
                    <a:lnTo>
                      <a:pt x="80" y="285"/>
                    </a:lnTo>
                    <a:lnTo>
                      <a:pt x="83" y="278"/>
                    </a:lnTo>
                    <a:lnTo>
                      <a:pt x="89" y="274"/>
                    </a:lnTo>
                    <a:lnTo>
                      <a:pt x="93" y="267"/>
                    </a:lnTo>
                    <a:lnTo>
                      <a:pt x="96" y="259"/>
                    </a:lnTo>
                    <a:lnTo>
                      <a:pt x="99" y="252"/>
                    </a:lnTo>
                    <a:lnTo>
                      <a:pt x="102" y="244"/>
                    </a:lnTo>
                    <a:lnTo>
                      <a:pt x="102" y="237"/>
                    </a:lnTo>
                    <a:lnTo>
                      <a:pt x="105" y="230"/>
                    </a:lnTo>
                    <a:lnTo>
                      <a:pt x="108" y="222"/>
                    </a:lnTo>
                    <a:lnTo>
                      <a:pt x="108" y="215"/>
                    </a:lnTo>
                    <a:lnTo>
                      <a:pt x="111" y="207"/>
                    </a:lnTo>
                    <a:lnTo>
                      <a:pt x="111" y="200"/>
                    </a:lnTo>
                    <a:lnTo>
                      <a:pt x="108" y="193"/>
                    </a:lnTo>
                    <a:lnTo>
                      <a:pt x="105" y="185"/>
                    </a:lnTo>
                    <a:lnTo>
                      <a:pt x="105" y="178"/>
                    </a:lnTo>
                    <a:lnTo>
                      <a:pt x="102" y="167"/>
                    </a:lnTo>
                    <a:lnTo>
                      <a:pt x="99" y="159"/>
                    </a:lnTo>
                    <a:lnTo>
                      <a:pt x="99" y="152"/>
                    </a:lnTo>
                    <a:lnTo>
                      <a:pt x="96" y="144"/>
                    </a:lnTo>
                    <a:lnTo>
                      <a:pt x="96" y="133"/>
                    </a:lnTo>
                    <a:lnTo>
                      <a:pt x="93" y="122"/>
                    </a:lnTo>
                    <a:lnTo>
                      <a:pt x="89" y="115"/>
                    </a:lnTo>
                    <a:lnTo>
                      <a:pt x="89" y="104"/>
                    </a:lnTo>
                    <a:lnTo>
                      <a:pt x="86" y="96"/>
                    </a:lnTo>
                    <a:lnTo>
                      <a:pt x="83" y="89"/>
                    </a:lnTo>
                    <a:lnTo>
                      <a:pt x="80" y="81"/>
                    </a:lnTo>
                    <a:lnTo>
                      <a:pt x="80" y="74"/>
                    </a:lnTo>
                    <a:lnTo>
                      <a:pt x="77" y="67"/>
                    </a:lnTo>
                    <a:lnTo>
                      <a:pt x="77" y="59"/>
                    </a:lnTo>
                    <a:lnTo>
                      <a:pt x="74" y="52"/>
                    </a:lnTo>
                    <a:lnTo>
                      <a:pt x="74" y="44"/>
                    </a:lnTo>
                    <a:lnTo>
                      <a:pt x="71" y="37"/>
                    </a:lnTo>
                    <a:lnTo>
                      <a:pt x="71" y="30"/>
                    </a:lnTo>
                    <a:lnTo>
                      <a:pt x="68" y="22"/>
                    </a:lnTo>
                    <a:lnTo>
                      <a:pt x="65" y="15"/>
                    </a:lnTo>
                    <a:lnTo>
                      <a:pt x="62" y="7"/>
                    </a:lnTo>
                    <a:lnTo>
                      <a:pt x="62" y="0"/>
                    </a:lnTo>
                    <a:lnTo>
                      <a:pt x="59" y="7"/>
                    </a:lnTo>
                    <a:lnTo>
                      <a:pt x="59" y="15"/>
                    </a:lnTo>
                    <a:lnTo>
                      <a:pt x="59" y="22"/>
                    </a:lnTo>
                    <a:lnTo>
                      <a:pt x="59" y="30"/>
                    </a:lnTo>
                    <a:lnTo>
                      <a:pt x="59" y="37"/>
                    </a:lnTo>
                    <a:lnTo>
                      <a:pt x="59" y="44"/>
                    </a:lnTo>
                    <a:lnTo>
                      <a:pt x="59" y="52"/>
                    </a:lnTo>
                    <a:lnTo>
                      <a:pt x="56" y="59"/>
                    </a:lnTo>
                    <a:lnTo>
                      <a:pt x="52" y="67"/>
                    </a:lnTo>
                    <a:lnTo>
                      <a:pt x="49" y="74"/>
                    </a:lnTo>
                    <a:lnTo>
                      <a:pt x="46" y="81"/>
                    </a:lnTo>
                    <a:lnTo>
                      <a:pt x="43" y="89"/>
                    </a:lnTo>
                    <a:lnTo>
                      <a:pt x="40" y="96"/>
                    </a:lnTo>
                    <a:lnTo>
                      <a:pt x="34" y="104"/>
                    </a:lnTo>
                    <a:lnTo>
                      <a:pt x="31" y="111"/>
                    </a:lnTo>
                    <a:lnTo>
                      <a:pt x="25" y="118"/>
                    </a:lnTo>
                    <a:lnTo>
                      <a:pt x="22" y="126"/>
                    </a:lnTo>
                    <a:lnTo>
                      <a:pt x="19" y="133"/>
                    </a:lnTo>
                    <a:lnTo>
                      <a:pt x="15" y="141"/>
                    </a:lnTo>
                    <a:lnTo>
                      <a:pt x="12" y="148"/>
                    </a:lnTo>
                    <a:lnTo>
                      <a:pt x="9" y="155"/>
                    </a:lnTo>
                    <a:lnTo>
                      <a:pt x="6" y="163"/>
                    </a:lnTo>
                    <a:lnTo>
                      <a:pt x="3" y="170"/>
                    </a:lnTo>
                    <a:lnTo>
                      <a:pt x="3" y="178"/>
                    </a:lnTo>
                    <a:lnTo>
                      <a:pt x="0" y="185"/>
                    </a:lnTo>
                    <a:lnTo>
                      <a:pt x="0" y="193"/>
                    </a:lnTo>
                    <a:lnTo>
                      <a:pt x="0" y="200"/>
                    </a:lnTo>
                    <a:lnTo>
                      <a:pt x="0" y="207"/>
                    </a:lnTo>
                    <a:lnTo>
                      <a:pt x="0" y="215"/>
                    </a:lnTo>
                    <a:lnTo>
                      <a:pt x="0" y="222"/>
                    </a:lnTo>
                    <a:lnTo>
                      <a:pt x="0" y="230"/>
                    </a:lnTo>
                    <a:lnTo>
                      <a:pt x="0" y="237"/>
                    </a:lnTo>
                    <a:lnTo>
                      <a:pt x="0" y="244"/>
                    </a:lnTo>
                    <a:lnTo>
                      <a:pt x="0" y="252"/>
                    </a:lnTo>
                    <a:lnTo>
                      <a:pt x="0" y="259"/>
                    </a:lnTo>
                    <a:lnTo>
                      <a:pt x="3" y="267"/>
                    </a:lnTo>
                    <a:lnTo>
                      <a:pt x="3" y="274"/>
                    </a:lnTo>
                    <a:lnTo>
                      <a:pt x="3" y="281"/>
                    </a:lnTo>
                    <a:lnTo>
                      <a:pt x="3" y="289"/>
                    </a:lnTo>
                    <a:lnTo>
                      <a:pt x="3" y="296"/>
                    </a:lnTo>
                    <a:lnTo>
                      <a:pt x="3" y="304"/>
                    </a:lnTo>
                    <a:lnTo>
                      <a:pt x="6" y="311"/>
                    </a:lnTo>
                    <a:lnTo>
                      <a:pt x="6" y="318"/>
                    </a:lnTo>
                    <a:lnTo>
                      <a:pt x="9" y="326"/>
                    </a:lnTo>
                    <a:lnTo>
                      <a:pt x="9" y="333"/>
                    </a:lnTo>
                    <a:lnTo>
                      <a:pt x="9" y="341"/>
                    </a:lnTo>
                    <a:lnTo>
                      <a:pt x="9" y="348"/>
                    </a:lnTo>
                    <a:lnTo>
                      <a:pt x="12" y="355"/>
                    </a:lnTo>
                    <a:lnTo>
                      <a:pt x="15" y="363"/>
                    </a:lnTo>
                    <a:lnTo>
                      <a:pt x="19" y="370"/>
                    </a:lnTo>
                    <a:lnTo>
                      <a:pt x="19" y="378"/>
                    </a:lnTo>
                  </a:path>
                </a:pathLst>
              </a:custGeom>
              <a:solidFill>
                <a:srgbClr val="FF0000"/>
              </a:solidFill>
              <a:ln w="25400" cap="rnd">
                <a:solidFill>
                  <a:srgbClr val="FE9B03"/>
                </a:solidFill>
                <a:round/>
                <a:headEnd/>
                <a:tailEnd/>
              </a:ln>
            </p:spPr>
            <p:txBody>
              <a:bodyPr/>
              <a:lstStyle/>
              <a:p>
                <a:pPr algn="r" eaLnBrk="0" hangingPunct="0"/>
                <a:endParaRPr lang="en-US" sz="4400" b="1" dirty="0">
                  <a:solidFill>
                    <a:srgbClr val="0000FF"/>
                  </a:solidFill>
                  <a:latin typeface="Arial" panose="020B0604020202020204" pitchFamily="34" charset="0"/>
                </a:endParaRPr>
              </a:p>
            </p:txBody>
          </p:sp>
          <p:sp>
            <p:nvSpPr>
              <p:cNvPr id="564484" name="Freeform 258">
                <a:extLst>
                  <a:ext uri="{FF2B5EF4-FFF2-40B4-BE49-F238E27FC236}">
                    <a16:creationId xmlns:a16="http://schemas.microsoft.com/office/drawing/2014/main" id="{DEF40E61-9232-BDC3-9D32-813313FBDF9D}"/>
                  </a:ext>
                </a:extLst>
              </p:cNvPr>
              <p:cNvSpPr>
                <a:spLocks/>
              </p:cNvSpPr>
              <p:nvPr/>
            </p:nvSpPr>
            <p:spPr bwMode="auto">
              <a:xfrm>
                <a:off x="2304" y="1843"/>
                <a:ext cx="127" cy="129"/>
              </a:xfrm>
              <a:custGeom>
                <a:avLst/>
                <a:gdLst>
                  <a:gd name="T0" fmla="*/ 0 w 127"/>
                  <a:gd name="T1" fmla="*/ 128 h 129"/>
                  <a:gd name="T2" fmla="*/ 10 w 127"/>
                  <a:gd name="T3" fmla="*/ 128 h 129"/>
                  <a:gd name="T4" fmla="*/ 15 w 127"/>
                  <a:gd name="T5" fmla="*/ 119 h 129"/>
                  <a:gd name="T6" fmla="*/ 24 w 127"/>
                  <a:gd name="T7" fmla="*/ 119 h 129"/>
                  <a:gd name="T8" fmla="*/ 34 w 127"/>
                  <a:gd name="T9" fmla="*/ 111 h 129"/>
                  <a:gd name="T10" fmla="*/ 44 w 127"/>
                  <a:gd name="T11" fmla="*/ 107 h 129"/>
                  <a:gd name="T12" fmla="*/ 48 w 127"/>
                  <a:gd name="T13" fmla="*/ 98 h 129"/>
                  <a:gd name="T14" fmla="*/ 58 w 127"/>
                  <a:gd name="T15" fmla="*/ 98 h 129"/>
                  <a:gd name="T16" fmla="*/ 63 w 127"/>
                  <a:gd name="T17" fmla="*/ 90 h 129"/>
                  <a:gd name="T18" fmla="*/ 68 w 127"/>
                  <a:gd name="T19" fmla="*/ 81 h 129"/>
                  <a:gd name="T20" fmla="*/ 78 w 127"/>
                  <a:gd name="T21" fmla="*/ 73 h 129"/>
                  <a:gd name="T22" fmla="*/ 78 w 127"/>
                  <a:gd name="T23" fmla="*/ 64 h 129"/>
                  <a:gd name="T24" fmla="*/ 87 w 127"/>
                  <a:gd name="T25" fmla="*/ 60 h 129"/>
                  <a:gd name="T26" fmla="*/ 87 w 127"/>
                  <a:gd name="T27" fmla="*/ 51 h 129"/>
                  <a:gd name="T28" fmla="*/ 87 w 127"/>
                  <a:gd name="T29" fmla="*/ 43 h 129"/>
                  <a:gd name="T30" fmla="*/ 92 w 127"/>
                  <a:gd name="T31" fmla="*/ 34 h 129"/>
                  <a:gd name="T32" fmla="*/ 102 w 127"/>
                  <a:gd name="T33" fmla="*/ 30 h 129"/>
                  <a:gd name="T34" fmla="*/ 102 w 127"/>
                  <a:gd name="T35" fmla="*/ 21 h 129"/>
                  <a:gd name="T36" fmla="*/ 107 w 127"/>
                  <a:gd name="T37" fmla="*/ 13 h 129"/>
                  <a:gd name="T38" fmla="*/ 107 w 127"/>
                  <a:gd name="T39" fmla="*/ 4 h 129"/>
                  <a:gd name="T40" fmla="*/ 116 w 127"/>
                  <a:gd name="T41" fmla="*/ 0 h 129"/>
                  <a:gd name="T42" fmla="*/ 116 w 127"/>
                  <a:gd name="T43" fmla="*/ 9 h 129"/>
                  <a:gd name="T44" fmla="*/ 116 w 127"/>
                  <a:gd name="T45" fmla="*/ 17 h 129"/>
                  <a:gd name="T46" fmla="*/ 121 w 127"/>
                  <a:gd name="T47" fmla="*/ 26 h 129"/>
                  <a:gd name="T48" fmla="*/ 121 w 127"/>
                  <a:gd name="T49" fmla="*/ 34 h 129"/>
                  <a:gd name="T50" fmla="*/ 121 w 127"/>
                  <a:gd name="T51" fmla="*/ 43 h 129"/>
                  <a:gd name="T52" fmla="*/ 126 w 127"/>
                  <a:gd name="T53" fmla="*/ 51 h 129"/>
                  <a:gd name="T54" fmla="*/ 126 w 127"/>
                  <a:gd name="T55" fmla="*/ 60 h 129"/>
                  <a:gd name="T56" fmla="*/ 126 w 127"/>
                  <a:gd name="T57" fmla="*/ 68 h 129"/>
                  <a:gd name="T58" fmla="*/ 126 w 127"/>
                  <a:gd name="T59" fmla="*/ 77 h 129"/>
                  <a:gd name="T60" fmla="*/ 126 w 127"/>
                  <a:gd name="T61" fmla="*/ 85 h 129"/>
                  <a:gd name="T62" fmla="*/ 121 w 127"/>
                  <a:gd name="T63" fmla="*/ 94 h 129"/>
                  <a:gd name="T64" fmla="*/ 111 w 127"/>
                  <a:gd name="T65" fmla="*/ 94 h 129"/>
                  <a:gd name="T66" fmla="*/ 107 w 127"/>
                  <a:gd name="T67" fmla="*/ 102 h 129"/>
                  <a:gd name="T68" fmla="*/ 97 w 127"/>
                  <a:gd name="T69" fmla="*/ 107 h 129"/>
                  <a:gd name="T70" fmla="*/ 87 w 127"/>
                  <a:gd name="T71" fmla="*/ 111 h 129"/>
                  <a:gd name="T72" fmla="*/ 78 w 127"/>
                  <a:gd name="T73" fmla="*/ 115 h 129"/>
                  <a:gd name="T74" fmla="*/ 68 w 127"/>
                  <a:gd name="T75" fmla="*/ 115 h 129"/>
                  <a:gd name="T76" fmla="*/ 58 w 127"/>
                  <a:gd name="T77" fmla="*/ 115 h 129"/>
                  <a:gd name="T78" fmla="*/ 48 w 127"/>
                  <a:gd name="T79" fmla="*/ 115 h 129"/>
                  <a:gd name="T80" fmla="*/ 39 w 127"/>
                  <a:gd name="T81" fmla="*/ 115 h 129"/>
                  <a:gd name="T82" fmla="*/ 29 w 127"/>
                  <a:gd name="T83" fmla="*/ 119 h 129"/>
                  <a:gd name="T84" fmla="*/ 19 w 127"/>
                  <a:gd name="T85" fmla="*/ 124 h 129"/>
                  <a:gd name="T86" fmla="*/ 10 w 127"/>
                  <a:gd name="T87" fmla="*/ 128 h 129"/>
                  <a:gd name="T88" fmla="*/ 0 w 127"/>
                  <a:gd name="T89" fmla="*/ 128 h 129"/>
                  <a:gd name="T90" fmla="*/ 63 w 127"/>
                  <a:gd name="T91" fmla="*/ 98 h 1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27"/>
                  <a:gd name="T139" fmla="*/ 0 h 129"/>
                  <a:gd name="T140" fmla="*/ 127 w 127"/>
                  <a:gd name="T141" fmla="*/ 129 h 1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27" h="129">
                    <a:moveTo>
                      <a:pt x="0" y="128"/>
                    </a:moveTo>
                    <a:lnTo>
                      <a:pt x="10" y="128"/>
                    </a:lnTo>
                    <a:lnTo>
                      <a:pt x="15" y="119"/>
                    </a:lnTo>
                    <a:lnTo>
                      <a:pt x="24" y="119"/>
                    </a:lnTo>
                    <a:lnTo>
                      <a:pt x="34" y="111"/>
                    </a:lnTo>
                    <a:lnTo>
                      <a:pt x="44" y="107"/>
                    </a:lnTo>
                    <a:lnTo>
                      <a:pt x="48" y="98"/>
                    </a:lnTo>
                    <a:lnTo>
                      <a:pt x="58" y="98"/>
                    </a:lnTo>
                    <a:lnTo>
                      <a:pt x="63" y="90"/>
                    </a:lnTo>
                    <a:lnTo>
                      <a:pt x="68" y="81"/>
                    </a:lnTo>
                    <a:lnTo>
                      <a:pt x="78" y="73"/>
                    </a:lnTo>
                    <a:lnTo>
                      <a:pt x="78" y="64"/>
                    </a:lnTo>
                    <a:lnTo>
                      <a:pt x="87" y="60"/>
                    </a:lnTo>
                    <a:lnTo>
                      <a:pt x="87" y="51"/>
                    </a:lnTo>
                    <a:lnTo>
                      <a:pt x="87" y="43"/>
                    </a:lnTo>
                    <a:lnTo>
                      <a:pt x="92" y="34"/>
                    </a:lnTo>
                    <a:lnTo>
                      <a:pt x="102" y="30"/>
                    </a:lnTo>
                    <a:lnTo>
                      <a:pt x="102" y="21"/>
                    </a:lnTo>
                    <a:lnTo>
                      <a:pt x="107" y="13"/>
                    </a:lnTo>
                    <a:lnTo>
                      <a:pt x="107" y="4"/>
                    </a:lnTo>
                    <a:lnTo>
                      <a:pt x="116" y="0"/>
                    </a:lnTo>
                    <a:lnTo>
                      <a:pt x="116" y="9"/>
                    </a:lnTo>
                    <a:lnTo>
                      <a:pt x="116" y="17"/>
                    </a:lnTo>
                    <a:lnTo>
                      <a:pt x="121" y="26"/>
                    </a:lnTo>
                    <a:lnTo>
                      <a:pt x="121" y="34"/>
                    </a:lnTo>
                    <a:lnTo>
                      <a:pt x="121" y="43"/>
                    </a:lnTo>
                    <a:lnTo>
                      <a:pt x="126" y="51"/>
                    </a:lnTo>
                    <a:lnTo>
                      <a:pt x="126" y="60"/>
                    </a:lnTo>
                    <a:lnTo>
                      <a:pt x="126" y="68"/>
                    </a:lnTo>
                    <a:lnTo>
                      <a:pt x="126" y="77"/>
                    </a:lnTo>
                    <a:lnTo>
                      <a:pt x="126" y="85"/>
                    </a:lnTo>
                    <a:lnTo>
                      <a:pt x="121" y="94"/>
                    </a:lnTo>
                    <a:lnTo>
                      <a:pt x="111" y="94"/>
                    </a:lnTo>
                    <a:lnTo>
                      <a:pt x="107" y="102"/>
                    </a:lnTo>
                    <a:lnTo>
                      <a:pt x="97" y="107"/>
                    </a:lnTo>
                    <a:lnTo>
                      <a:pt x="87" y="111"/>
                    </a:lnTo>
                    <a:lnTo>
                      <a:pt x="78" y="115"/>
                    </a:lnTo>
                    <a:lnTo>
                      <a:pt x="68" y="115"/>
                    </a:lnTo>
                    <a:lnTo>
                      <a:pt x="58" y="115"/>
                    </a:lnTo>
                    <a:lnTo>
                      <a:pt x="48" y="115"/>
                    </a:lnTo>
                    <a:lnTo>
                      <a:pt x="39" y="115"/>
                    </a:lnTo>
                    <a:lnTo>
                      <a:pt x="29" y="119"/>
                    </a:lnTo>
                    <a:lnTo>
                      <a:pt x="19" y="124"/>
                    </a:lnTo>
                    <a:lnTo>
                      <a:pt x="10" y="128"/>
                    </a:lnTo>
                    <a:lnTo>
                      <a:pt x="0" y="128"/>
                    </a:lnTo>
                    <a:lnTo>
                      <a:pt x="63" y="98"/>
                    </a:lnTo>
                  </a:path>
                </a:pathLst>
              </a:custGeom>
              <a:solidFill>
                <a:srgbClr val="FFCC99"/>
              </a:solidFill>
              <a:ln w="25400" cap="rnd">
                <a:solidFill>
                  <a:srgbClr val="FF0000"/>
                </a:solidFill>
                <a:round/>
                <a:headEnd/>
                <a:tailEnd/>
              </a:ln>
            </p:spPr>
            <p:txBody>
              <a:bodyPr/>
              <a:lstStyle/>
              <a:p>
                <a:pPr algn="r" eaLnBrk="0" hangingPunct="0"/>
                <a:endParaRPr lang="en-US" sz="4400" b="1" dirty="0">
                  <a:solidFill>
                    <a:srgbClr val="0000FF"/>
                  </a:solidFill>
                  <a:latin typeface="Arial" panose="020B0604020202020204" pitchFamily="34" charset="0"/>
                </a:endParaRPr>
              </a:p>
            </p:txBody>
          </p:sp>
        </p:grpSp>
      </p:grpSp>
      <p:sp>
        <p:nvSpPr>
          <p:cNvPr id="25835" name="Rectangle 267"/>
          <p:cNvSpPr>
            <a:spLocks noChangeArrowheads="1"/>
          </p:cNvSpPr>
          <p:nvPr/>
        </p:nvSpPr>
        <p:spPr bwMode="auto">
          <a:xfrm>
            <a:off x="2403475" y="1473200"/>
            <a:ext cx="4906963" cy="1117600"/>
          </a:xfrm>
          <a:prstGeom prst="rect">
            <a:avLst/>
          </a:prstGeom>
          <a:solidFill>
            <a:schemeClr val="bg1">
              <a:alpha val="50195"/>
            </a:schemeClr>
          </a:solidFill>
          <a:ln w="9525">
            <a:no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5836" name="Oval 268"/>
          <p:cNvSpPr>
            <a:spLocks noChangeArrowheads="1"/>
          </p:cNvSpPr>
          <p:nvPr/>
        </p:nvSpPr>
        <p:spPr bwMode="auto">
          <a:xfrm>
            <a:off x="2897188" y="2505075"/>
            <a:ext cx="88900" cy="115888"/>
          </a:xfrm>
          <a:prstGeom prst="ellipse">
            <a:avLst/>
          </a:prstGeom>
          <a:solidFill>
            <a:srgbClr val="CC0000">
              <a:alpha val="50195"/>
            </a:srgbClr>
          </a:solidFill>
          <a:ln w="952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5837" name="Oval 269"/>
          <p:cNvSpPr>
            <a:spLocks noChangeArrowheads="1"/>
          </p:cNvSpPr>
          <p:nvPr/>
        </p:nvSpPr>
        <p:spPr bwMode="auto">
          <a:xfrm>
            <a:off x="4738688" y="2473325"/>
            <a:ext cx="88900" cy="115888"/>
          </a:xfrm>
          <a:prstGeom prst="ellipse">
            <a:avLst/>
          </a:prstGeom>
          <a:solidFill>
            <a:srgbClr val="CC0000">
              <a:alpha val="50195"/>
            </a:srgbClr>
          </a:solidFill>
          <a:ln w="952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5838" name="Oval 270"/>
          <p:cNvSpPr>
            <a:spLocks noChangeArrowheads="1"/>
          </p:cNvSpPr>
          <p:nvPr/>
        </p:nvSpPr>
        <p:spPr bwMode="auto">
          <a:xfrm>
            <a:off x="6769100" y="2341563"/>
            <a:ext cx="88900" cy="115887"/>
          </a:xfrm>
          <a:prstGeom prst="ellipse">
            <a:avLst/>
          </a:prstGeom>
          <a:solidFill>
            <a:srgbClr val="CC0000">
              <a:alpha val="50195"/>
            </a:srgbClr>
          </a:solidFill>
          <a:ln w="952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5863" name="Freeform 298"/>
          <p:cNvSpPr>
            <a:spLocks/>
          </p:cNvSpPr>
          <p:nvPr/>
        </p:nvSpPr>
        <p:spPr bwMode="auto">
          <a:xfrm>
            <a:off x="2390775" y="2373313"/>
            <a:ext cx="4848225" cy="217487"/>
          </a:xfrm>
          <a:custGeom>
            <a:avLst/>
            <a:gdLst>
              <a:gd name="T0" fmla="*/ 0 w 3054"/>
              <a:gd name="T1" fmla="*/ 2147483647 h 137"/>
              <a:gd name="T2" fmla="*/ 2147483647 w 3054"/>
              <a:gd name="T3" fmla="*/ 2147483647 h 137"/>
              <a:gd name="T4" fmla="*/ 2147483647 w 3054"/>
              <a:gd name="T5" fmla="*/ 0 h 137"/>
              <a:gd name="T6" fmla="*/ 0 60000 65536"/>
              <a:gd name="T7" fmla="*/ 0 60000 65536"/>
              <a:gd name="T8" fmla="*/ 0 60000 65536"/>
              <a:gd name="T9" fmla="*/ 0 w 3054"/>
              <a:gd name="T10" fmla="*/ 0 h 137"/>
              <a:gd name="T11" fmla="*/ 3054 w 3054"/>
              <a:gd name="T12" fmla="*/ 137 h 137"/>
            </a:gdLst>
            <a:ahLst/>
            <a:cxnLst>
              <a:cxn ang="T6">
                <a:pos x="T0" y="T1"/>
              </a:cxn>
              <a:cxn ang="T7">
                <a:pos x="T2" y="T3"/>
              </a:cxn>
              <a:cxn ang="T8">
                <a:pos x="T4" y="T5"/>
              </a:cxn>
            </a:cxnLst>
            <a:rect l="T9" t="T10" r="T11" b="T12"/>
            <a:pathLst>
              <a:path w="3054" h="137">
                <a:moveTo>
                  <a:pt x="0" y="137"/>
                </a:moveTo>
                <a:cubicBezTo>
                  <a:pt x="495" y="134"/>
                  <a:pt x="990" y="132"/>
                  <a:pt x="1499" y="109"/>
                </a:cubicBezTo>
                <a:cubicBezTo>
                  <a:pt x="2008" y="86"/>
                  <a:pt x="2531" y="43"/>
                  <a:pt x="3054" y="0"/>
                </a:cubicBezTo>
              </a:path>
            </a:pathLst>
          </a:custGeom>
          <a:noFill/>
          <a:ln w="38100">
            <a:solidFill>
              <a:srgbClr val="FFFF00"/>
            </a:solidFill>
            <a:round/>
            <a:headEnd/>
            <a:tailEnd type="triangle" w="med" len="me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564523" name="Text Box 299"/>
          <p:cNvSpPr txBox="1">
            <a:spLocks noChangeArrowheads="1"/>
          </p:cNvSpPr>
          <p:nvPr/>
        </p:nvSpPr>
        <p:spPr bwMode="auto">
          <a:xfrm>
            <a:off x="2558360" y="2133600"/>
            <a:ext cx="766557" cy="461665"/>
          </a:xfrm>
          <a:prstGeom prst="rect">
            <a:avLst/>
          </a:prstGeom>
          <a:noFill/>
          <a:ln w="9525">
            <a:noFill/>
            <a:miter lim="800000"/>
            <a:headEnd/>
            <a:tailEnd/>
          </a:ln>
          <a:effectLst/>
        </p:spPr>
        <p:txBody>
          <a:bodyPr wrap="none">
            <a:spAutoFit/>
          </a:bodyPr>
          <a:lstStyle/>
          <a:p>
            <a:pPr algn="ctr">
              <a:defRPr/>
            </a:pPr>
            <a:r>
              <a:rPr lang="en-US" sz="2400" dirty="0">
                <a:solidFill>
                  <a:srgbClr val="FFFF00"/>
                </a:solidFill>
                <a:effectLst>
                  <a:outerShdw blurRad="38100" dist="38100" dir="2700000" algn="tl">
                    <a:srgbClr val="C0C0C0"/>
                  </a:outerShdw>
                </a:effectLst>
                <a:latin typeface="Arial" panose="020B0604020202020204" pitchFamily="34" charset="0"/>
                <a:cs typeface="Times New Roman" pitchFamily="18" charset="0"/>
              </a:rPr>
              <a:t>1.8x</a:t>
            </a:r>
          </a:p>
        </p:txBody>
      </p:sp>
      <p:sp>
        <p:nvSpPr>
          <p:cNvPr id="564524" name="Text Box 300"/>
          <p:cNvSpPr txBox="1">
            <a:spLocks noChangeArrowheads="1"/>
          </p:cNvSpPr>
          <p:nvPr/>
        </p:nvSpPr>
        <p:spPr bwMode="auto">
          <a:xfrm>
            <a:off x="4486825" y="2062163"/>
            <a:ext cx="510076" cy="461665"/>
          </a:xfrm>
          <a:prstGeom prst="rect">
            <a:avLst/>
          </a:prstGeom>
          <a:noFill/>
          <a:ln w="9525">
            <a:noFill/>
            <a:miter lim="800000"/>
            <a:headEnd/>
            <a:tailEnd/>
          </a:ln>
          <a:effectLst/>
        </p:spPr>
        <p:txBody>
          <a:bodyPr wrap="none">
            <a:spAutoFit/>
          </a:bodyPr>
          <a:lstStyle/>
          <a:p>
            <a:pPr algn="ctr">
              <a:defRPr/>
            </a:pPr>
            <a:r>
              <a:rPr lang="en-US" sz="2400" dirty="0">
                <a:solidFill>
                  <a:srgbClr val="FFFF00"/>
                </a:solidFill>
                <a:effectLst>
                  <a:outerShdw blurRad="38100" dist="38100" dir="2700000" algn="tl">
                    <a:srgbClr val="C0C0C0"/>
                  </a:outerShdw>
                </a:effectLst>
                <a:latin typeface="Arial" panose="020B0604020202020204" pitchFamily="34" charset="0"/>
                <a:cs typeface="Times New Roman" pitchFamily="18" charset="0"/>
              </a:rPr>
              <a:t>2x</a:t>
            </a:r>
          </a:p>
        </p:txBody>
      </p:sp>
      <p:sp>
        <p:nvSpPr>
          <p:cNvPr id="564525" name="Text Box 301"/>
          <p:cNvSpPr txBox="1">
            <a:spLocks noChangeArrowheads="1"/>
          </p:cNvSpPr>
          <p:nvPr/>
        </p:nvSpPr>
        <p:spPr bwMode="auto">
          <a:xfrm>
            <a:off x="6463610" y="1931988"/>
            <a:ext cx="766557" cy="461665"/>
          </a:xfrm>
          <a:prstGeom prst="rect">
            <a:avLst/>
          </a:prstGeom>
          <a:noFill/>
          <a:ln w="9525">
            <a:noFill/>
            <a:miter lim="800000"/>
            <a:headEnd/>
            <a:tailEnd/>
          </a:ln>
          <a:effectLst/>
        </p:spPr>
        <p:txBody>
          <a:bodyPr wrap="none">
            <a:spAutoFit/>
          </a:bodyPr>
          <a:lstStyle/>
          <a:p>
            <a:pPr algn="ctr">
              <a:defRPr/>
            </a:pPr>
            <a:r>
              <a:rPr lang="en-US" sz="2400" dirty="0">
                <a:solidFill>
                  <a:srgbClr val="FFFF00"/>
                </a:solidFill>
                <a:effectLst>
                  <a:outerShdw blurRad="38100" dist="38100" dir="2700000" algn="tl">
                    <a:srgbClr val="C0C0C0"/>
                  </a:outerShdw>
                </a:effectLst>
                <a:latin typeface="Arial" panose="020B0604020202020204" pitchFamily="34" charset="0"/>
                <a:cs typeface="Times New Roman" pitchFamily="18" charset="0"/>
              </a:rPr>
              <a:t>2.9x</a:t>
            </a:r>
          </a:p>
        </p:txBody>
      </p:sp>
      <p:grpSp>
        <p:nvGrpSpPr>
          <p:cNvPr id="7" name="Group 321"/>
          <p:cNvGrpSpPr>
            <a:grpSpLocks/>
          </p:cNvGrpSpPr>
          <p:nvPr/>
        </p:nvGrpSpPr>
        <p:grpSpPr bwMode="auto">
          <a:xfrm>
            <a:off x="2484438" y="4187825"/>
            <a:ext cx="227012" cy="344488"/>
            <a:chOff x="2496" y="2725"/>
            <a:chExt cx="712" cy="739"/>
          </a:xfrm>
        </p:grpSpPr>
        <p:sp>
          <p:nvSpPr>
            <p:cNvPr id="25872" name="Rectangle 322"/>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5873" name="Freeform 323"/>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nvGrpSpPr>
            <p:cNvPr id="8" name="Group 324"/>
            <p:cNvGrpSpPr>
              <a:grpSpLocks/>
            </p:cNvGrpSpPr>
            <p:nvPr/>
          </p:nvGrpSpPr>
          <p:grpSpPr bwMode="auto">
            <a:xfrm>
              <a:off x="3072" y="2832"/>
              <a:ext cx="136" cy="632"/>
              <a:chOff x="3072" y="2832"/>
              <a:chExt cx="136" cy="632"/>
            </a:xfrm>
          </p:grpSpPr>
          <p:sp>
            <p:nvSpPr>
              <p:cNvPr id="25875" name="Freeform 325"/>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5876" name="Freeform 326"/>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5877" name="Freeform 327"/>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9" name="Group 328"/>
            <p:cNvGrpSpPr>
              <a:grpSpLocks/>
            </p:cNvGrpSpPr>
            <p:nvPr/>
          </p:nvGrpSpPr>
          <p:grpSpPr bwMode="auto">
            <a:xfrm flipH="1">
              <a:off x="2496" y="2832"/>
              <a:ext cx="136" cy="632"/>
              <a:chOff x="3072" y="2832"/>
              <a:chExt cx="136" cy="632"/>
            </a:xfrm>
          </p:grpSpPr>
          <p:sp>
            <p:nvSpPr>
              <p:cNvPr id="25879" name="Freeform 329"/>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5880" name="Freeform 330"/>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5881" name="Freeform 331"/>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grpSp>
        <p:nvGrpSpPr>
          <p:cNvPr id="10" name="Group 332"/>
          <p:cNvGrpSpPr>
            <a:grpSpLocks/>
          </p:cNvGrpSpPr>
          <p:nvPr/>
        </p:nvGrpSpPr>
        <p:grpSpPr bwMode="auto">
          <a:xfrm>
            <a:off x="3189288" y="4187825"/>
            <a:ext cx="227012" cy="344488"/>
            <a:chOff x="2496" y="2725"/>
            <a:chExt cx="712" cy="739"/>
          </a:xfrm>
        </p:grpSpPr>
        <p:sp>
          <p:nvSpPr>
            <p:cNvPr id="25883" name="Rectangle 333"/>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5884" name="Freeform 334"/>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nvGrpSpPr>
            <p:cNvPr id="11" name="Group 335"/>
            <p:cNvGrpSpPr>
              <a:grpSpLocks/>
            </p:cNvGrpSpPr>
            <p:nvPr/>
          </p:nvGrpSpPr>
          <p:grpSpPr bwMode="auto">
            <a:xfrm>
              <a:off x="3072" y="2832"/>
              <a:ext cx="136" cy="632"/>
              <a:chOff x="3072" y="2832"/>
              <a:chExt cx="136" cy="632"/>
            </a:xfrm>
          </p:grpSpPr>
          <p:sp>
            <p:nvSpPr>
              <p:cNvPr id="25886" name="Freeform 336"/>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5887" name="Freeform 337"/>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5888" name="Freeform 338"/>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12" name="Group 339"/>
            <p:cNvGrpSpPr>
              <a:grpSpLocks/>
            </p:cNvGrpSpPr>
            <p:nvPr/>
          </p:nvGrpSpPr>
          <p:grpSpPr bwMode="auto">
            <a:xfrm flipH="1">
              <a:off x="2496" y="2832"/>
              <a:ext cx="136" cy="632"/>
              <a:chOff x="3072" y="2832"/>
              <a:chExt cx="136" cy="632"/>
            </a:xfrm>
          </p:grpSpPr>
          <p:sp>
            <p:nvSpPr>
              <p:cNvPr id="25890" name="Freeform 340"/>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5891" name="Freeform 341"/>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5892" name="Freeform 342"/>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grpSp>
        <p:nvGrpSpPr>
          <p:cNvPr id="13" name="Group 343"/>
          <p:cNvGrpSpPr>
            <a:grpSpLocks/>
          </p:cNvGrpSpPr>
          <p:nvPr/>
        </p:nvGrpSpPr>
        <p:grpSpPr bwMode="auto">
          <a:xfrm>
            <a:off x="4437063" y="4195763"/>
            <a:ext cx="227012" cy="344487"/>
            <a:chOff x="2496" y="2725"/>
            <a:chExt cx="712" cy="739"/>
          </a:xfrm>
        </p:grpSpPr>
        <p:sp>
          <p:nvSpPr>
            <p:cNvPr id="25894" name="Rectangle 344"/>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5895" name="Freeform 345"/>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nvGrpSpPr>
            <p:cNvPr id="14" name="Group 346"/>
            <p:cNvGrpSpPr>
              <a:grpSpLocks/>
            </p:cNvGrpSpPr>
            <p:nvPr/>
          </p:nvGrpSpPr>
          <p:grpSpPr bwMode="auto">
            <a:xfrm>
              <a:off x="3072" y="2832"/>
              <a:ext cx="136" cy="632"/>
              <a:chOff x="3072" y="2832"/>
              <a:chExt cx="136" cy="632"/>
            </a:xfrm>
          </p:grpSpPr>
          <p:sp>
            <p:nvSpPr>
              <p:cNvPr id="25897" name="Freeform 347"/>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5898" name="Freeform 348"/>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5899" name="Freeform 349"/>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15" name="Group 350"/>
            <p:cNvGrpSpPr>
              <a:grpSpLocks/>
            </p:cNvGrpSpPr>
            <p:nvPr/>
          </p:nvGrpSpPr>
          <p:grpSpPr bwMode="auto">
            <a:xfrm flipH="1">
              <a:off x="2496" y="2832"/>
              <a:ext cx="136" cy="632"/>
              <a:chOff x="3072" y="2832"/>
              <a:chExt cx="136" cy="632"/>
            </a:xfrm>
          </p:grpSpPr>
          <p:sp>
            <p:nvSpPr>
              <p:cNvPr id="25901" name="Freeform 351"/>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5902" name="Freeform 352"/>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5903" name="Freeform 353"/>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grpSp>
        <p:nvGrpSpPr>
          <p:cNvPr id="16" name="Group 354"/>
          <p:cNvGrpSpPr>
            <a:grpSpLocks/>
          </p:cNvGrpSpPr>
          <p:nvPr/>
        </p:nvGrpSpPr>
        <p:grpSpPr bwMode="auto">
          <a:xfrm>
            <a:off x="5070475" y="4181475"/>
            <a:ext cx="227013" cy="344488"/>
            <a:chOff x="2496" y="2725"/>
            <a:chExt cx="712" cy="739"/>
          </a:xfrm>
        </p:grpSpPr>
        <p:sp>
          <p:nvSpPr>
            <p:cNvPr id="25905" name="Rectangle 355"/>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5906" name="Freeform 356"/>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nvGrpSpPr>
            <p:cNvPr id="17" name="Group 357"/>
            <p:cNvGrpSpPr>
              <a:grpSpLocks/>
            </p:cNvGrpSpPr>
            <p:nvPr/>
          </p:nvGrpSpPr>
          <p:grpSpPr bwMode="auto">
            <a:xfrm>
              <a:off x="3072" y="2832"/>
              <a:ext cx="136" cy="632"/>
              <a:chOff x="3072" y="2832"/>
              <a:chExt cx="136" cy="632"/>
            </a:xfrm>
          </p:grpSpPr>
          <p:sp>
            <p:nvSpPr>
              <p:cNvPr id="25908" name="Freeform 358"/>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5909" name="Freeform 359"/>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5910" name="Freeform 360"/>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18" name="Group 361"/>
            <p:cNvGrpSpPr>
              <a:grpSpLocks/>
            </p:cNvGrpSpPr>
            <p:nvPr/>
          </p:nvGrpSpPr>
          <p:grpSpPr bwMode="auto">
            <a:xfrm flipH="1">
              <a:off x="2496" y="2832"/>
              <a:ext cx="136" cy="632"/>
              <a:chOff x="3072" y="2832"/>
              <a:chExt cx="136" cy="632"/>
            </a:xfrm>
          </p:grpSpPr>
          <p:sp>
            <p:nvSpPr>
              <p:cNvPr id="25912" name="Freeform 362"/>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5913" name="Freeform 363"/>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5914" name="Freeform 364"/>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grpSp>
        <p:nvGrpSpPr>
          <p:cNvPr id="19" name="Group 365"/>
          <p:cNvGrpSpPr>
            <a:grpSpLocks/>
          </p:cNvGrpSpPr>
          <p:nvPr/>
        </p:nvGrpSpPr>
        <p:grpSpPr bwMode="auto">
          <a:xfrm>
            <a:off x="4445000" y="4610100"/>
            <a:ext cx="227013" cy="344488"/>
            <a:chOff x="2496" y="2725"/>
            <a:chExt cx="712" cy="739"/>
          </a:xfrm>
        </p:grpSpPr>
        <p:sp>
          <p:nvSpPr>
            <p:cNvPr id="25916" name="Rectangle 366"/>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5917" name="Freeform 367"/>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nvGrpSpPr>
            <p:cNvPr id="20" name="Group 368"/>
            <p:cNvGrpSpPr>
              <a:grpSpLocks/>
            </p:cNvGrpSpPr>
            <p:nvPr/>
          </p:nvGrpSpPr>
          <p:grpSpPr bwMode="auto">
            <a:xfrm>
              <a:off x="3072" y="2832"/>
              <a:ext cx="136" cy="632"/>
              <a:chOff x="3072" y="2832"/>
              <a:chExt cx="136" cy="632"/>
            </a:xfrm>
          </p:grpSpPr>
          <p:sp>
            <p:nvSpPr>
              <p:cNvPr id="25919" name="Freeform 369"/>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5920" name="Freeform 370"/>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5921" name="Freeform 371"/>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21" name="Group 372"/>
            <p:cNvGrpSpPr>
              <a:grpSpLocks/>
            </p:cNvGrpSpPr>
            <p:nvPr/>
          </p:nvGrpSpPr>
          <p:grpSpPr bwMode="auto">
            <a:xfrm flipH="1">
              <a:off x="2496" y="2832"/>
              <a:ext cx="136" cy="632"/>
              <a:chOff x="3072" y="2832"/>
              <a:chExt cx="136" cy="632"/>
            </a:xfrm>
          </p:grpSpPr>
          <p:sp>
            <p:nvSpPr>
              <p:cNvPr id="25923" name="Freeform 373"/>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5924" name="Freeform 374"/>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5925" name="Freeform 375"/>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grpSp>
        <p:nvGrpSpPr>
          <p:cNvPr id="22" name="Group 376"/>
          <p:cNvGrpSpPr>
            <a:grpSpLocks/>
          </p:cNvGrpSpPr>
          <p:nvPr/>
        </p:nvGrpSpPr>
        <p:grpSpPr bwMode="auto">
          <a:xfrm>
            <a:off x="5064125" y="4610100"/>
            <a:ext cx="227013" cy="344488"/>
            <a:chOff x="2496" y="2725"/>
            <a:chExt cx="712" cy="739"/>
          </a:xfrm>
        </p:grpSpPr>
        <p:sp>
          <p:nvSpPr>
            <p:cNvPr id="25927" name="Rectangle 377"/>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5928" name="Freeform 378"/>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nvGrpSpPr>
            <p:cNvPr id="23" name="Group 379"/>
            <p:cNvGrpSpPr>
              <a:grpSpLocks/>
            </p:cNvGrpSpPr>
            <p:nvPr/>
          </p:nvGrpSpPr>
          <p:grpSpPr bwMode="auto">
            <a:xfrm>
              <a:off x="3072" y="2832"/>
              <a:ext cx="136" cy="632"/>
              <a:chOff x="3072" y="2832"/>
              <a:chExt cx="136" cy="632"/>
            </a:xfrm>
          </p:grpSpPr>
          <p:sp>
            <p:nvSpPr>
              <p:cNvPr id="25930" name="Freeform 380"/>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5931" name="Freeform 381"/>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5932" name="Freeform 382"/>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24" name="Group 383"/>
            <p:cNvGrpSpPr>
              <a:grpSpLocks/>
            </p:cNvGrpSpPr>
            <p:nvPr/>
          </p:nvGrpSpPr>
          <p:grpSpPr bwMode="auto">
            <a:xfrm flipH="1">
              <a:off x="2496" y="2832"/>
              <a:ext cx="136" cy="632"/>
              <a:chOff x="3072" y="2832"/>
              <a:chExt cx="136" cy="632"/>
            </a:xfrm>
          </p:grpSpPr>
          <p:sp>
            <p:nvSpPr>
              <p:cNvPr id="25934" name="Freeform 384"/>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5935" name="Freeform 385"/>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5936" name="Freeform 386"/>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sp>
        <p:nvSpPr>
          <p:cNvPr id="25937" name="Rectangle 387"/>
          <p:cNvSpPr>
            <a:spLocks noChangeArrowheads="1"/>
          </p:cNvSpPr>
          <p:nvPr/>
        </p:nvSpPr>
        <p:spPr bwMode="auto">
          <a:xfrm>
            <a:off x="4278313" y="4152900"/>
            <a:ext cx="1160462" cy="842963"/>
          </a:xfrm>
          <a:prstGeom prst="rect">
            <a:avLst/>
          </a:prstGeom>
          <a:solidFill>
            <a:schemeClr val="accent1">
              <a:alpha val="50195"/>
            </a:schemeClr>
          </a:solidFill>
          <a:ln w="9525">
            <a:solidFill>
              <a:schemeClr val="tx1"/>
            </a:solid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5938" name="Rectangle 388"/>
          <p:cNvSpPr>
            <a:spLocks noChangeArrowheads="1"/>
          </p:cNvSpPr>
          <p:nvPr/>
        </p:nvSpPr>
        <p:spPr bwMode="auto">
          <a:xfrm>
            <a:off x="2408238" y="4151313"/>
            <a:ext cx="1101725" cy="452437"/>
          </a:xfrm>
          <a:prstGeom prst="rect">
            <a:avLst/>
          </a:prstGeom>
          <a:solidFill>
            <a:schemeClr val="accent1">
              <a:alpha val="50195"/>
            </a:schemeClr>
          </a:solidFill>
          <a:ln w="9525">
            <a:solidFill>
              <a:schemeClr val="tx1"/>
            </a:solid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nvGrpSpPr>
          <p:cNvPr id="25" name="Group 389"/>
          <p:cNvGrpSpPr>
            <a:grpSpLocks/>
          </p:cNvGrpSpPr>
          <p:nvPr/>
        </p:nvGrpSpPr>
        <p:grpSpPr bwMode="auto">
          <a:xfrm>
            <a:off x="6330950" y="4175125"/>
            <a:ext cx="227013" cy="344488"/>
            <a:chOff x="2496" y="2725"/>
            <a:chExt cx="712" cy="739"/>
          </a:xfrm>
        </p:grpSpPr>
        <p:sp>
          <p:nvSpPr>
            <p:cNvPr id="25940" name="Rectangle 390"/>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5941" name="Freeform 391"/>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nvGrpSpPr>
            <p:cNvPr id="26" name="Group 392"/>
            <p:cNvGrpSpPr>
              <a:grpSpLocks/>
            </p:cNvGrpSpPr>
            <p:nvPr/>
          </p:nvGrpSpPr>
          <p:grpSpPr bwMode="auto">
            <a:xfrm>
              <a:off x="3072" y="2832"/>
              <a:ext cx="136" cy="632"/>
              <a:chOff x="3072" y="2832"/>
              <a:chExt cx="136" cy="632"/>
            </a:xfrm>
          </p:grpSpPr>
          <p:sp>
            <p:nvSpPr>
              <p:cNvPr id="25943" name="Freeform 393"/>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5944" name="Freeform 394"/>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5945" name="Freeform 395"/>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27" name="Group 396"/>
            <p:cNvGrpSpPr>
              <a:grpSpLocks/>
            </p:cNvGrpSpPr>
            <p:nvPr/>
          </p:nvGrpSpPr>
          <p:grpSpPr bwMode="auto">
            <a:xfrm flipH="1">
              <a:off x="2496" y="2832"/>
              <a:ext cx="136" cy="632"/>
              <a:chOff x="3072" y="2832"/>
              <a:chExt cx="136" cy="632"/>
            </a:xfrm>
          </p:grpSpPr>
          <p:sp>
            <p:nvSpPr>
              <p:cNvPr id="25947" name="Freeform 397"/>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5948" name="Freeform 398"/>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5949" name="Freeform 399"/>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grpSp>
        <p:nvGrpSpPr>
          <p:cNvPr id="28" name="Group 400"/>
          <p:cNvGrpSpPr>
            <a:grpSpLocks/>
          </p:cNvGrpSpPr>
          <p:nvPr/>
        </p:nvGrpSpPr>
        <p:grpSpPr bwMode="auto">
          <a:xfrm>
            <a:off x="6964363" y="4160838"/>
            <a:ext cx="227012" cy="344487"/>
            <a:chOff x="2496" y="2725"/>
            <a:chExt cx="712" cy="739"/>
          </a:xfrm>
        </p:grpSpPr>
        <p:sp>
          <p:nvSpPr>
            <p:cNvPr id="25951" name="Rectangle 401"/>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5952" name="Freeform 402"/>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nvGrpSpPr>
            <p:cNvPr id="29" name="Group 403"/>
            <p:cNvGrpSpPr>
              <a:grpSpLocks/>
            </p:cNvGrpSpPr>
            <p:nvPr/>
          </p:nvGrpSpPr>
          <p:grpSpPr bwMode="auto">
            <a:xfrm>
              <a:off x="3072" y="2832"/>
              <a:ext cx="136" cy="632"/>
              <a:chOff x="3072" y="2832"/>
              <a:chExt cx="136" cy="632"/>
            </a:xfrm>
          </p:grpSpPr>
          <p:sp>
            <p:nvSpPr>
              <p:cNvPr id="25954" name="Freeform 404"/>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5955" name="Freeform 405"/>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5956" name="Freeform 406"/>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30" name="Group 407"/>
            <p:cNvGrpSpPr>
              <a:grpSpLocks/>
            </p:cNvGrpSpPr>
            <p:nvPr/>
          </p:nvGrpSpPr>
          <p:grpSpPr bwMode="auto">
            <a:xfrm flipH="1">
              <a:off x="2496" y="2832"/>
              <a:ext cx="136" cy="632"/>
              <a:chOff x="3072" y="2832"/>
              <a:chExt cx="136" cy="632"/>
            </a:xfrm>
          </p:grpSpPr>
          <p:sp>
            <p:nvSpPr>
              <p:cNvPr id="25958" name="Freeform 408"/>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5959" name="Freeform 409"/>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5960" name="Freeform 410"/>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grpSp>
        <p:nvGrpSpPr>
          <p:cNvPr id="31" name="Group 411"/>
          <p:cNvGrpSpPr>
            <a:grpSpLocks/>
          </p:cNvGrpSpPr>
          <p:nvPr/>
        </p:nvGrpSpPr>
        <p:grpSpPr bwMode="auto">
          <a:xfrm>
            <a:off x="6338888" y="4589463"/>
            <a:ext cx="227012" cy="344487"/>
            <a:chOff x="2496" y="2725"/>
            <a:chExt cx="712" cy="739"/>
          </a:xfrm>
        </p:grpSpPr>
        <p:sp>
          <p:nvSpPr>
            <p:cNvPr id="25962" name="Rectangle 412"/>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5963" name="Freeform 413"/>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nvGrpSpPr>
            <p:cNvPr id="564512" name="Group 414"/>
            <p:cNvGrpSpPr>
              <a:grpSpLocks/>
            </p:cNvGrpSpPr>
            <p:nvPr/>
          </p:nvGrpSpPr>
          <p:grpSpPr bwMode="auto">
            <a:xfrm>
              <a:off x="3072" y="2832"/>
              <a:ext cx="136" cy="632"/>
              <a:chOff x="3072" y="2832"/>
              <a:chExt cx="136" cy="632"/>
            </a:xfrm>
          </p:grpSpPr>
          <p:sp>
            <p:nvSpPr>
              <p:cNvPr id="25965" name="Freeform 415"/>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5966" name="Freeform 416"/>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5967" name="Freeform 417"/>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564513" name="Group 418"/>
            <p:cNvGrpSpPr>
              <a:grpSpLocks/>
            </p:cNvGrpSpPr>
            <p:nvPr/>
          </p:nvGrpSpPr>
          <p:grpSpPr bwMode="auto">
            <a:xfrm flipH="1">
              <a:off x="2496" y="2832"/>
              <a:ext cx="136" cy="632"/>
              <a:chOff x="3072" y="2832"/>
              <a:chExt cx="136" cy="632"/>
            </a:xfrm>
          </p:grpSpPr>
          <p:sp>
            <p:nvSpPr>
              <p:cNvPr id="25969" name="Freeform 419"/>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5970" name="Freeform 420"/>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5971" name="Freeform 421"/>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grpSp>
        <p:nvGrpSpPr>
          <p:cNvPr id="564514" name="Group 422"/>
          <p:cNvGrpSpPr>
            <a:grpSpLocks/>
          </p:cNvGrpSpPr>
          <p:nvPr/>
        </p:nvGrpSpPr>
        <p:grpSpPr bwMode="auto">
          <a:xfrm>
            <a:off x="6958013" y="4589463"/>
            <a:ext cx="227012" cy="344487"/>
            <a:chOff x="2496" y="2725"/>
            <a:chExt cx="712" cy="739"/>
          </a:xfrm>
        </p:grpSpPr>
        <p:sp>
          <p:nvSpPr>
            <p:cNvPr id="25973" name="Rectangle 423"/>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5974" name="Freeform 424"/>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nvGrpSpPr>
            <p:cNvPr id="564515" name="Group 425"/>
            <p:cNvGrpSpPr>
              <a:grpSpLocks/>
            </p:cNvGrpSpPr>
            <p:nvPr/>
          </p:nvGrpSpPr>
          <p:grpSpPr bwMode="auto">
            <a:xfrm>
              <a:off x="3072" y="2832"/>
              <a:ext cx="136" cy="632"/>
              <a:chOff x="3072" y="2832"/>
              <a:chExt cx="136" cy="632"/>
            </a:xfrm>
          </p:grpSpPr>
          <p:sp>
            <p:nvSpPr>
              <p:cNvPr id="25976" name="Freeform 426"/>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5977" name="Freeform 427"/>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5978" name="Freeform 428"/>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564516" name="Group 429"/>
            <p:cNvGrpSpPr>
              <a:grpSpLocks/>
            </p:cNvGrpSpPr>
            <p:nvPr/>
          </p:nvGrpSpPr>
          <p:grpSpPr bwMode="auto">
            <a:xfrm flipH="1">
              <a:off x="2496" y="2832"/>
              <a:ext cx="136" cy="632"/>
              <a:chOff x="3072" y="2832"/>
              <a:chExt cx="136" cy="632"/>
            </a:xfrm>
          </p:grpSpPr>
          <p:sp>
            <p:nvSpPr>
              <p:cNvPr id="25980" name="Freeform 430"/>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5981" name="Freeform 431"/>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5982" name="Freeform 432"/>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grpSp>
        <p:nvGrpSpPr>
          <p:cNvPr id="564517" name="Group 433"/>
          <p:cNvGrpSpPr>
            <a:grpSpLocks/>
          </p:cNvGrpSpPr>
          <p:nvPr/>
        </p:nvGrpSpPr>
        <p:grpSpPr bwMode="auto">
          <a:xfrm>
            <a:off x="6323013" y="5038725"/>
            <a:ext cx="227012" cy="344488"/>
            <a:chOff x="2496" y="2725"/>
            <a:chExt cx="712" cy="739"/>
          </a:xfrm>
        </p:grpSpPr>
        <p:sp>
          <p:nvSpPr>
            <p:cNvPr id="25984" name="Rectangle 434"/>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5985" name="Freeform 435"/>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nvGrpSpPr>
            <p:cNvPr id="564518" name="Group 436"/>
            <p:cNvGrpSpPr>
              <a:grpSpLocks/>
            </p:cNvGrpSpPr>
            <p:nvPr/>
          </p:nvGrpSpPr>
          <p:grpSpPr bwMode="auto">
            <a:xfrm>
              <a:off x="3072" y="2832"/>
              <a:ext cx="136" cy="632"/>
              <a:chOff x="3072" y="2832"/>
              <a:chExt cx="136" cy="632"/>
            </a:xfrm>
          </p:grpSpPr>
          <p:sp>
            <p:nvSpPr>
              <p:cNvPr id="25987" name="Freeform 437"/>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5988" name="Freeform 438"/>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5989" name="Freeform 439"/>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564519" name="Group 440"/>
            <p:cNvGrpSpPr>
              <a:grpSpLocks/>
            </p:cNvGrpSpPr>
            <p:nvPr/>
          </p:nvGrpSpPr>
          <p:grpSpPr bwMode="auto">
            <a:xfrm flipH="1">
              <a:off x="2496" y="2832"/>
              <a:ext cx="136" cy="632"/>
              <a:chOff x="3072" y="2832"/>
              <a:chExt cx="136" cy="632"/>
            </a:xfrm>
          </p:grpSpPr>
          <p:sp>
            <p:nvSpPr>
              <p:cNvPr id="25991" name="Freeform 441"/>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5992" name="Freeform 442"/>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5993" name="Freeform 443"/>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grpSp>
        <p:nvGrpSpPr>
          <p:cNvPr id="564520" name="Group 444"/>
          <p:cNvGrpSpPr>
            <a:grpSpLocks/>
          </p:cNvGrpSpPr>
          <p:nvPr/>
        </p:nvGrpSpPr>
        <p:grpSpPr bwMode="auto">
          <a:xfrm>
            <a:off x="6956425" y="5024438"/>
            <a:ext cx="227013" cy="344487"/>
            <a:chOff x="2496" y="2725"/>
            <a:chExt cx="712" cy="739"/>
          </a:xfrm>
        </p:grpSpPr>
        <p:sp>
          <p:nvSpPr>
            <p:cNvPr id="25995" name="Rectangle 445"/>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5996" name="Freeform 446"/>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nvGrpSpPr>
            <p:cNvPr id="564521" name="Group 447"/>
            <p:cNvGrpSpPr>
              <a:grpSpLocks/>
            </p:cNvGrpSpPr>
            <p:nvPr/>
          </p:nvGrpSpPr>
          <p:grpSpPr bwMode="auto">
            <a:xfrm>
              <a:off x="3072" y="2832"/>
              <a:ext cx="136" cy="632"/>
              <a:chOff x="3072" y="2832"/>
              <a:chExt cx="136" cy="632"/>
            </a:xfrm>
          </p:grpSpPr>
          <p:sp>
            <p:nvSpPr>
              <p:cNvPr id="25998" name="Freeform 448"/>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5999" name="Freeform 449"/>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6000" name="Freeform 450"/>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564522" name="Group 451"/>
            <p:cNvGrpSpPr>
              <a:grpSpLocks/>
            </p:cNvGrpSpPr>
            <p:nvPr/>
          </p:nvGrpSpPr>
          <p:grpSpPr bwMode="auto">
            <a:xfrm flipH="1">
              <a:off x="2496" y="2832"/>
              <a:ext cx="136" cy="632"/>
              <a:chOff x="3072" y="2832"/>
              <a:chExt cx="136" cy="632"/>
            </a:xfrm>
          </p:grpSpPr>
          <p:sp>
            <p:nvSpPr>
              <p:cNvPr id="26002" name="Freeform 452"/>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6003" name="Freeform 453"/>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6004" name="Freeform 454"/>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grpSp>
        <p:nvGrpSpPr>
          <p:cNvPr id="564526" name="Group 455"/>
          <p:cNvGrpSpPr>
            <a:grpSpLocks/>
          </p:cNvGrpSpPr>
          <p:nvPr/>
        </p:nvGrpSpPr>
        <p:grpSpPr bwMode="auto">
          <a:xfrm>
            <a:off x="6330950" y="5453063"/>
            <a:ext cx="227013" cy="344487"/>
            <a:chOff x="2496" y="2725"/>
            <a:chExt cx="712" cy="739"/>
          </a:xfrm>
        </p:grpSpPr>
        <p:sp>
          <p:nvSpPr>
            <p:cNvPr id="26006" name="Rectangle 456"/>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6007" name="Freeform 457"/>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nvGrpSpPr>
            <p:cNvPr id="564527" name="Group 458"/>
            <p:cNvGrpSpPr>
              <a:grpSpLocks/>
            </p:cNvGrpSpPr>
            <p:nvPr/>
          </p:nvGrpSpPr>
          <p:grpSpPr bwMode="auto">
            <a:xfrm>
              <a:off x="3072" y="2832"/>
              <a:ext cx="136" cy="632"/>
              <a:chOff x="3072" y="2832"/>
              <a:chExt cx="136" cy="632"/>
            </a:xfrm>
          </p:grpSpPr>
          <p:sp>
            <p:nvSpPr>
              <p:cNvPr id="26009" name="Freeform 459"/>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6010" name="Freeform 460"/>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6011" name="Freeform 461"/>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564528" name="Group 462"/>
            <p:cNvGrpSpPr>
              <a:grpSpLocks/>
            </p:cNvGrpSpPr>
            <p:nvPr/>
          </p:nvGrpSpPr>
          <p:grpSpPr bwMode="auto">
            <a:xfrm flipH="1">
              <a:off x="2496" y="2832"/>
              <a:ext cx="136" cy="632"/>
              <a:chOff x="3072" y="2832"/>
              <a:chExt cx="136" cy="632"/>
            </a:xfrm>
          </p:grpSpPr>
          <p:sp>
            <p:nvSpPr>
              <p:cNvPr id="26013" name="Freeform 463"/>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6014" name="Freeform 464"/>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6015" name="Freeform 465"/>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grpSp>
        <p:nvGrpSpPr>
          <p:cNvPr id="564530" name="Group 466"/>
          <p:cNvGrpSpPr>
            <a:grpSpLocks/>
          </p:cNvGrpSpPr>
          <p:nvPr/>
        </p:nvGrpSpPr>
        <p:grpSpPr bwMode="auto">
          <a:xfrm>
            <a:off x="6950075" y="5453063"/>
            <a:ext cx="227013" cy="344487"/>
            <a:chOff x="2496" y="2725"/>
            <a:chExt cx="712" cy="739"/>
          </a:xfrm>
        </p:grpSpPr>
        <p:sp>
          <p:nvSpPr>
            <p:cNvPr id="26017" name="Rectangle 467"/>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6018" name="Freeform 468"/>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nvGrpSpPr>
            <p:cNvPr id="564531" name="Group 469"/>
            <p:cNvGrpSpPr>
              <a:grpSpLocks/>
            </p:cNvGrpSpPr>
            <p:nvPr/>
          </p:nvGrpSpPr>
          <p:grpSpPr bwMode="auto">
            <a:xfrm>
              <a:off x="3072" y="2832"/>
              <a:ext cx="136" cy="632"/>
              <a:chOff x="3072" y="2832"/>
              <a:chExt cx="136" cy="632"/>
            </a:xfrm>
          </p:grpSpPr>
          <p:sp>
            <p:nvSpPr>
              <p:cNvPr id="26020" name="Freeform 470"/>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6021" name="Freeform 471"/>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6022" name="Freeform 472"/>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564532" name="Group 473"/>
            <p:cNvGrpSpPr>
              <a:grpSpLocks/>
            </p:cNvGrpSpPr>
            <p:nvPr/>
          </p:nvGrpSpPr>
          <p:grpSpPr bwMode="auto">
            <a:xfrm flipH="1">
              <a:off x="2496" y="2832"/>
              <a:ext cx="136" cy="632"/>
              <a:chOff x="3072" y="2832"/>
              <a:chExt cx="136" cy="632"/>
            </a:xfrm>
          </p:grpSpPr>
          <p:sp>
            <p:nvSpPr>
              <p:cNvPr id="26024" name="Freeform 474"/>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6025" name="Freeform 475"/>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6026" name="Freeform 476"/>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sp>
        <p:nvSpPr>
          <p:cNvPr id="26027" name="Rectangle 477"/>
          <p:cNvSpPr>
            <a:spLocks noChangeArrowheads="1"/>
          </p:cNvSpPr>
          <p:nvPr/>
        </p:nvSpPr>
        <p:spPr bwMode="auto">
          <a:xfrm>
            <a:off x="6192838" y="4106863"/>
            <a:ext cx="1160462" cy="1757362"/>
          </a:xfrm>
          <a:prstGeom prst="rect">
            <a:avLst/>
          </a:prstGeom>
          <a:solidFill>
            <a:schemeClr val="accent1">
              <a:alpha val="50195"/>
            </a:schemeClr>
          </a:solidFill>
          <a:ln w="9525">
            <a:solidFill>
              <a:schemeClr val="tx1"/>
            </a:solid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47" name="TextBox 346">
            <a:extLst>
              <a:ext uri="{FF2B5EF4-FFF2-40B4-BE49-F238E27FC236}">
                <a16:creationId xmlns:a16="http://schemas.microsoft.com/office/drawing/2014/main" id="{229AF9A3-26FC-4F60-8A53-9EFD0E4B1F25}"/>
              </a:ext>
            </a:extLst>
          </p:cNvPr>
          <p:cNvSpPr txBox="1"/>
          <p:nvPr/>
        </p:nvSpPr>
        <p:spPr bwMode="auto">
          <a:xfrm>
            <a:off x="543739" y="2426494"/>
            <a:ext cx="1625766" cy="523220"/>
          </a:xfrm>
          <a:prstGeom prst="rect">
            <a:avLst/>
          </a:prstGeom>
          <a:solidFill>
            <a:schemeClr val="bg1"/>
          </a:solidFill>
          <a:ln w="76200">
            <a:solidFill>
              <a:srgbClr val="FF0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latin typeface="Arial" panose="020B0604020202020204" pitchFamily="34" charset="0"/>
                <a:cs typeface="Arial" panose="020B0604020202020204" pitchFamily="34" charset="0"/>
              </a:rPr>
              <a:t>Speedup</a:t>
            </a:r>
            <a:endParaRPr lang="en-US" sz="2800" i="1" dirty="0">
              <a:solidFill>
                <a:srgbClr val="FFFF00"/>
              </a:solidFill>
              <a:latin typeface="Arial" panose="020B0604020202020204" pitchFamily="34" charset="0"/>
              <a:cs typeface="Arial" panose="020B0604020202020204" pitchFamily="34" charset="0"/>
            </a:endParaRPr>
          </a:p>
        </p:txBody>
      </p:sp>
      <p:sp>
        <p:nvSpPr>
          <p:cNvPr id="348" name="TextBox 347">
            <a:extLst>
              <a:ext uri="{FF2B5EF4-FFF2-40B4-BE49-F238E27FC236}">
                <a16:creationId xmlns:a16="http://schemas.microsoft.com/office/drawing/2014/main" id="{B859455E-55D8-4799-9693-C946F0827DF4}"/>
              </a:ext>
            </a:extLst>
          </p:cNvPr>
          <p:cNvSpPr txBox="1"/>
          <p:nvPr/>
        </p:nvSpPr>
        <p:spPr bwMode="auto">
          <a:xfrm>
            <a:off x="534124" y="4684714"/>
            <a:ext cx="1645002" cy="523220"/>
          </a:xfrm>
          <a:prstGeom prst="rect">
            <a:avLst/>
          </a:prstGeom>
          <a:solidFill>
            <a:schemeClr val="bg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latin typeface="Arial" panose="020B0604020202020204" pitchFamily="34" charset="0"/>
                <a:cs typeface="Arial" panose="020B0604020202020204" pitchFamily="34" charset="0"/>
              </a:rPr>
              <a:t>Multicore</a:t>
            </a:r>
          </a:p>
        </p:txBody>
      </p:sp>
      <p:sp>
        <p:nvSpPr>
          <p:cNvPr id="349" name="TextBox 3">
            <a:extLst>
              <a:ext uri="{FF2B5EF4-FFF2-40B4-BE49-F238E27FC236}">
                <a16:creationId xmlns:a16="http://schemas.microsoft.com/office/drawing/2014/main" id="{2532AA1A-C250-4DDD-84E2-8D5D11D88F96}"/>
              </a:ext>
            </a:extLst>
          </p:cNvPr>
          <p:cNvSpPr txBox="1"/>
          <p:nvPr/>
        </p:nvSpPr>
        <p:spPr bwMode="auto">
          <a:xfrm>
            <a:off x="833883" y="3555604"/>
            <a:ext cx="1045479" cy="523220"/>
          </a:xfrm>
          <a:prstGeom prst="rect">
            <a:avLst/>
          </a:prstGeom>
          <a:solidFill>
            <a:schemeClr val="bg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latin typeface="Arial" panose="020B0604020202020204" pitchFamily="34" charset="0"/>
                <a:cs typeface="Arial" panose="020B0604020202020204" pitchFamily="34" charset="0"/>
              </a:rPr>
              <a:t>Code</a:t>
            </a:r>
          </a:p>
        </p:txBody>
      </p:sp>
      <p:sp>
        <p:nvSpPr>
          <p:cNvPr id="350" name="TextBox 349">
            <a:extLst>
              <a:ext uri="{FF2B5EF4-FFF2-40B4-BE49-F238E27FC236}">
                <a16:creationId xmlns:a16="http://schemas.microsoft.com/office/drawing/2014/main" id="{DBAC656C-0C9E-496C-8C8F-225A4F5E9ABB}"/>
              </a:ext>
            </a:extLst>
          </p:cNvPr>
          <p:cNvSpPr txBox="1"/>
          <p:nvPr/>
        </p:nvSpPr>
        <p:spPr bwMode="auto">
          <a:xfrm rot="710814">
            <a:off x="3429954" y="3367075"/>
            <a:ext cx="3603872" cy="954107"/>
          </a:xfrm>
          <a:prstGeom prst="rect">
            <a:avLst/>
          </a:prstGeom>
          <a:solidFill>
            <a:schemeClr val="bg1"/>
          </a:solidFill>
          <a:ln w="76200">
            <a:solidFill>
              <a:srgbClr val="FF66FF"/>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latin typeface="Arial" panose="020B0604020202020204" pitchFamily="34" charset="0"/>
                <a:cs typeface="Arial" panose="020B0604020202020204" pitchFamily="34" charset="0"/>
              </a:rPr>
              <a:t>Exploiting parallelism</a:t>
            </a:r>
          </a:p>
          <a:p>
            <a:pPr algn="ctr"/>
            <a:r>
              <a:rPr lang="en-US" sz="2800" dirty="0">
                <a:solidFill>
                  <a:srgbClr val="FFFF00"/>
                </a:solidFill>
                <a:latin typeface="Arial" panose="020B0604020202020204" pitchFamily="34" charset="0"/>
                <a:cs typeface="Arial" panose="020B0604020202020204" pitchFamily="34" charset="0"/>
              </a:rPr>
              <a:t>requires expertise!</a:t>
            </a:r>
          </a:p>
        </p:txBody>
      </p:sp>
      <p:grpSp>
        <p:nvGrpSpPr>
          <p:cNvPr id="564490" name="Group 564489">
            <a:extLst>
              <a:ext uri="{FF2B5EF4-FFF2-40B4-BE49-F238E27FC236}">
                <a16:creationId xmlns:a16="http://schemas.microsoft.com/office/drawing/2014/main" id="{7B2748B6-8FAD-9530-DC18-E086FBA5D235}"/>
              </a:ext>
            </a:extLst>
          </p:cNvPr>
          <p:cNvGrpSpPr/>
          <p:nvPr/>
        </p:nvGrpSpPr>
        <p:grpSpPr>
          <a:xfrm>
            <a:off x="6286257" y="2405958"/>
            <a:ext cx="521324" cy="876430"/>
            <a:chOff x="5303801" y="3342247"/>
            <a:chExt cx="521324" cy="876430"/>
          </a:xfrm>
        </p:grpSpPr>
        <p:grpSp>
          <p:nvGrpSpPr>
            <p:cNvPr id="564491" name="Group 98">
              <a:extLst>
                <a:ext uri="{FF2B5EF4-FFF2-40B4-BE49-F238E27FC236}">
                  <a16:creationId xmlns:a16="http://schemas.microsoft.com/office/drawing/2014/main" id="{FB066F3B-F2F9-551F-564C-522513738BA2}"/>
                </a:ext>
              </a:extLst>
            </p:cNvPr>
            <p:cNvGrpSpPr>
              <a:grpSpLocks/>
            </p:cNvGrpSpPr>
            <p:nvPr/>
          </p:nvGrpSpPr>
          <p:grpSpPr bwMode="auto">
            <a:xfrm>
              <a:off x="5315538" y="3646001"/>
              <a:ext cx="509587" cy="572676"/>
              <a:chOff x="4300" y="2246"/>
              <a:chExt cx="400" cy="571"/>
            </a:xfrm>
          </p:grpSpPr>
          <p:sp>
            <p:nvSpPr>
              <p:cNvPr id="564500" name="Oval 99">
                <a:extLst>
                  <a:ext uri="{FF2B5EF4-FFF2-40B4-BE49-F238E27FC236}">
                    <a16:creationId xmlns:a16="http://schemas.microsoft.com/office/drawing/2014/main" id="{61C137CC-6172-F0FE-98DD-640A39E6F428}"/>
                  </a:ext>
                </a:extLst>
              </p:cNvPr>
              <p:cNvSpPr>
                <a:spLocks noChangeArrowheads="1"/>
              </p:cNvSpPr>
              <p:nvPr/>
            </p:nvSpPr>
            <p:spPr bwMode="auto">
              <a:xfrm>
                <a:off x="4300" y="2246"/>
                <a:ext cx="400" cy="414"/>
              </a:xfrm>
              <a:prstGeom prst="ellipse">
                <a:avLst/>
              </a:prstGeom>
              <a:solidFill>
                <a:schemeClr val="tx1"/>
              </a:solidFill>
              <a:ln w="12700">
                <a:solidFill>
                  <a:schemeClr val="tx2"/>
                </a:solidFill>
                <a:round/>
                <a:headEnd/>
                <a:tailEnd/>
              </a:ln>
            </p:spPr>
            <p:txBody>
              <a:bodyPr wrap="none" anchor="ctr"/>
              <a:lstStyle/>
              <a:p>
                <a:endParaRPr lang="en-US" dirty="0">
                  <a:latin typeface="Arial" panose="020B0604020202020204" pitchFamily="34" charset="0"/>
                </a:endParaRPr>
              </a:p>
            </p:txBody>
          </p:sp>
          <p:sp>
            <p:nvSpPr>
              <p:cNvPr id="564501" name="Oval 100">
                <a:extLst>
                  <a:ext uri="{FF2B5EF4-FFF2-40B4-BE49-F238E27FC236}">
                    <a16:creationId xmlns:a16="http://schemas.microsoft.com/office/drawing/2014/main" id="{EA294515-F3E8-035C-B5E0-175AB426F838}"/>
                  </a:ext>
                </a:extLst>
              </p:cNvPr>
              <p:cNvSpPr>
                <a:spLocks noChangeArrowheads="1"/>
              </p:cNvSpPr>
              <p:nvPr/>
            </p:nvSpPr>
            <p:spPr bwMode="auto">
              <a:xfrm>
                <a:off x="4358" y="2302"/>
                <a:ext cx="280" cy="325"/>
              </a:xfrm>
              <a:prstGeom prst="ellipse">
                <a:avLst/>
              </a:prstGeom>
              <a:solidFill>
                <a:schemeClr val="bg1"/>
              </a:solidFill>
              <a:ln w="12700">
                <a:solidFill>
                  <a:schemeClr val="tx2"/>
                </a:solidFill>
                <a:round/>
                <a:headEnd/>
                <a:tailEnd/>
              </a:ln>
            </p:spPr>
            <p:txBody>
              <a:bodyPr wrap="none" anchor="ctr"/>
              <a:lstStyle/>
              <a:p>
                <a:endParaRPr lang="en-US" dirty="0">
                  <a:latin typeface="Arial" panose="020B0604020202020204" pitchFamily="34" charset="0"/>
                </a:endParaRPr>
              </a:p>
            </p:txBody>
          </p:sp>
          <p:sp>
            <p:nvSpPr>
              <p:cNvPr id="564502" name="Oval 101">
                <a:extLst>
                  <a:ext uri="{FF2B5EF4-FFF2-40B4-BE49-F238E27FC236}">
                    <a16:creationId xmlns:a16="http://schemas.microsoft.com/office/drawing/2014/main" id="{840D1F09-24AF-FDF4-52E7-6657C83B46A2}"/>
                  </a:ext>
                </a:extLst>
              </p:cNvPr>
              <p:cNvSpPr>
                <a:spLocks noChangeArrowheads="1"/>
              </p:cNvSpPr>
              <p:nvPr/>
            </p:nvSpPr>
            <p:spPr bwMode="auto">
              <a:xfrm>
                <a:off x="4303" y="2413"/>
                <a:ext cx="397" cy="404"/>
              </a:xfrm>
              <a:prstGeom prst="ellipse">
                <a:avLst/>
              </a:prstGeom>
              <a:solidFill>
                <a:schemeClr val="tx1"/>
              </a:solidFill>
              <a:ln w="12700">
                <a:solidFill>
                  <a:schemeClr val="tx2"/>
                </a:solidFill>
                <a:round/>
                <a:headEnd/>
                <a:tailEnd/>
              </a:ln>
            </p:spPr>
            <p:txBody>
              <a:bodyPr wrap="none" anchor="ctr"/>
              <a:lstStyle/>
              <a:p>
                <a:endParaRPr lang="en-US" dirty="0">
                  <a:latin typeface="Arial" panose="020B0604020202020204" pitchFamily="34" charset="0"/>
                </a:endParaRPr>
              </a:p>
            </p:txBody>
          </p:sp>
          <p:sp>
            <p:nvSpPr>
              <p:cNvPr id="564503" name="Oval 102">
                <a:extLst>
                  <a:ext uri="{FF2B5EF4-FFF2-40B4-BE49-F238E27FC236}">
                    <a16:creationId xmlns:a16="http://schemas.microsoft.com/office/drawing/2014/main" id="{120620C7-77E1-3BE8-413E-1D6B29398BE1}"/>
                  </a:ext>
                </a:extLst>
              </p:cNvPr>
              <p:cNvSpPr>
                <a:spLocks noChangeArrowheads="1"/>
              </p:cNvSpPr>
              <p:nvPr/>
            </p:nvSpPr>
            <p:spPr bwMode="auto">
              <a:xfrm>
                <a:off x="4428" y="2496"/>
                <a:ext cx="143" cy="139"/>
              </a:xfrm>
              <a:prstGeom prst="ellipse">
                <a:avLst/>
              </a:prstGeom>
              <a:solidFill>
                <a:schemeClr val="bg1"/>
              </a:solidFill>
              <a:ln w="12700">
                <a:solidFill>
                  <a:schemeClr val="tx2"/>
                </a:solidFill>
                <a:round/>
                <a:headEnd/>
                <a:tailEnd/>
              </a:ln>
            </p:spPr>
            <p:txBody>
              <a:bodyPr wrap="none" anchor="ctr"/>
              <a:lstStyle/>
              <a:p>
                <a:endParaRPr lang="en-US" dirty="0">
                  <a:latin typeface="Arial" panose="020B0604020202020204" pitchFamily="34" charset="0"/>
                </a:endParaRPr>
              </a:p>
            </p:txBody>
          </p:sp>
          <p:sp>
            <p:nvSpPr>
              <p:cNvPr id="564504" name="AutoShape 103">
                <a:extLst>
                  <a:ext uri="{FF2B5EF4-FFF2-40B4-BE49-F238E27FC236}">
                    <a16:creationId xmlns:a16="http://schemas.microsoft.com/office/drawing/2014/main" id="{C13E76DC-C6D1-D96A-3138-CD78382B73D7}"/>
                  </a:ext>
                </a:extLst>
              </p:cNvPr>
              <p:cNvSpPr>
                <a:spLocks noChangeArrowheads="1"/>
              </p:cNvSpPr>
              <p:nvPr/>
            </p:nvSpPr>
            <p:spPr bwMode="auto">
              <a:xfrm flipV="1">
                <a:off x="4457" y="2611"/>
                <a:ext cx="96" cy="12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463 h 21600"/>
                  <a:gd name="T14" fmla="*/ 17100 w 21600"/>
                  <a:gd name="T15" fmla="*/ 17137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bg1"/>
              </a:solidFill>
              <a:ln w="12700">
                <a:solidFill>
                  <a:schemeClr val="bg1"/>
                </a:solidFill>
                <a:miter lim="800000"/>
                <a:headEnd/>
                <a:tailEnd/>
              </a:ln>
            </p:spPr>
            <p:txBody>
              <a:bodyPr wrap="none" anchor="ctr"/>
              <a:lstStyle/>
              <a:p>
                <a:endParaRPr lang="en-US" dirty="0">
                  <a:latin typeface="Arial" panose="020B0604020202020204" pitchFamily="34" charset="0"/>
                </a:endParaRPr>
              </a:p>
            </p:txBody>
          </p:sp>
        </p:grpSp>
        <p:grpSp>
          <p:nvGrpSpPr>
            <p:cNvPr id="564492" name="Group 251">
              <a:extLst>
                <a:ext uri="{FF2B5EF4-FFF2-40B4-BE49-F238E27FC236}">
                  <a16:creationId xmlns:a16="http://schemas.microsoft.com/office/drawing/2014/main" id="{51EA29E5-1E04-4736-E7F6-36008F8011A8}"/>
                </a:ext>
              </a:extLst>
            </p:cNvPr>
            <p:cNvGrpSpPr>
              <a:grpSpLocks/>
            </p:cNvGrpSpPr>
            <p:nvPr/>
          </p:nvGrpSpPr>
          <p:grpSpPr bwMode="auto">
            <a:xfrm>
              <a:off x="5303801" y="3342247"/>
              <a:ext cx="310829" cy="548586"/>
              <a:chOff x="2160" y="1548"/>
              <a:chExt cx="309" cy="441"/>
            </a:xfrm>
          </p:grpSpPr>
          <p:sp>
            <p:nvSpPr>
              <p:cNvPr id="564493" name="Freeform 252">
                <a:extLst>
                  <a:ext uri="{FF2B5EF4-FFF2-40B4-BE49-F238E27FC236}">
                    <a16:creationId xmlns:a16="http://schemas.microsoft.com/office/drawing/2014/main" id="{0B5FBBCB-B47B-EA8B-11EA-24425E53406B}"/>
                  </a:ext>
                </a:extLst>
              </p:cNvPr>
              <p:cNvSpPr>
                <a:spLocks/>
              </p:cNvSpPr>
              <p:nvPr/>
            </p:nvSpPr>
            <p:spPr bwMode="auto">
              <a:xfrm>
                <a:off x="2160" y="1548"/>
                <a:ext cx="141" cy="428"/>
              </a:xfrm>
              <a:custGeom>
                <a:avLst/>
                <a:gdLst>
                  <a:gd name="T0" fmla="*/ 117 w 141"/>
                  <a:gd name="T1" fmla="*/ 419 h 428"/>
                  <a:gd name="T2" fmla="*/ 113 w 141"/>
                  <a:gd name="T3" fmla="*/ 402 h 428"/>
                  <a:gd name="T4" fmla="*/ 97 w 141"/>
                  <a:gd name="T5" fmla="*/ 386 h 428"/>
                  <a:gd name="T6" fmla="*/ 82 w 141"/>
                  <a:gd name="T7" fmla="*/ 365 h 428"/>
                  <a:gd name="T8" fmla="*/ 70 w 141"/>
                  <a:gd name="T9" fmla="*/ 349 h 428"/>
                  <a:gd name="T10" fmla="*/ 58 w 141"/>
                  <a:gd name="T11" fmla="*/ 337 h 428"/>
                  <a:gd name="T12" fmla="*/ 47 w 141"/>
                  <a:gd name="T13" fmla="*/ 324 h 428"/>
                  <a:gd name="T14" fmla="*/ 35 w 141"/>
                  <a:gd name="T15" fmla="*/ 308 h 428"/>
                  <a:gd name="T16" fmla="*/ 23 w 141"/>
                  <a:gd name="T17" fmla="*/ 296 h 428"/>
                  <a:gd name="T18" fmla="*/ 16 w 141"/>
                  <a:gd name="T19" fmla="*/ 279 h 428"/>
                  <a:gd name="T20" fmla="*/ 12 w 141"/>
                  <a:gd name="T21" fmla="*/ 263 h 428"/>
                  <a:gd name="T22" fmla="*/ 4 w 141"/>
                  <a:gd name="T23" fmla="*/ 246 h 428"/>
                  <a:gd name="T24" fmla="*/ 0 w 141"/>
                  <a:gd name="T25" fmla="*/ 230 h 428"/>
                  <a:gd name="T26" fmla="*/ 4 w 141"/>
                  <a:gd name="T27" fmla="*/ 214 h 428"/>
                  <a:gd name="T28" fmla="*/ 8 w 141"/>
                  <a:gd name="T29" fmla="*/ 197 h 428"/>
                  <a:gd name="T30" fmla="*/ 16 w 141"/>
                  <a:gd name="T31" fmla="*/ 177 h 428"/>
                  <a:gd name="T32" fmla="*/ 19 w 141"/>
                  <a:gd name="T33" fmla="*/ 160 h 428"/>
                  <a:gd name="T34" fmla="*/ 23 w 141"/>
                  <a:gd name="T35" fmla="*/ 135 h 428"/>
                  <a:gd name="T36" fmla="*/ 27 w 141"/>
                  <a:gd name="T37" fmla="*/ 115 h 428"/>
                  <a:gd name="T38" fmla="*/ 35 w 141"/>
                  <a:gd name="T39" fmla="*/ 99 h 428"/>
                  <a:gd name="T40" fmla="*/ 39 w 141"/>
                  <a:gd name="T41" fmla="*/ 82 h 428"/>
                  <a:gd name="T42" fmla="*/ 43 w 141"/>
                  <a:gd name="T43" fmla="*/ 66 h 428"/>
                  <a:gd name="T44" fmla="*/ 47 w 141"/>
                  <a:gd name="T45" fmla="*/ 49 h 428"/>
                  <a:gd name="T46" fmla="*/ 51 w 141"/>
                  <a:gd name="T47" fmla="*/ 33 h 428"/>
                  <a:gd name="T48" fmla="*/ 58 w 141"/>
                  <a:gd name="T49" fmla="*/ 16 h 428"/>
                  <a:gd name="T50" fmla="*/ 62 w 141"/>
                  <a:gd name="T51" fmla="*/ 0 h 428"/>
                  <a:gd name="T52" fmla="*/ 66 w 141"/>
                  <a:gd name="T53" fmla="*/ 16 h 428"/>
                  <a:gd name="T54" fmla="*/ 66 w 141"/>
                  <a:gd name="T55" fmla="*/ 33 h 428"/>
                  <a:gd name="T56" fmla="*/ 66 w 141"/>
                  <a:gd name="T57" fmla="*/ 49 h 428"/>
                  <a:gd name="T58" fmla="*/ 70 w 141"/>
                  <a:gd name="T59" fmla="*/ 66 h 428"/>
                  <a:gd name="T60" fmla="*/ 78 w 141"/>
                  <a:gd name="T61" fmla="*/ 82 h 428"/>
                  <a:gd name="T62" fmla="*/ 86 w 141"/>
                  <a:gd name="T63" fmla="*/ 99 h 428"/>
                  <a:gd name="T64" fmla="*/ 97 w 141"/>
                  <a:gd name="T65" fmla="*/ 115 h 428"/>
                  <a:gd name="T66" fmla="*/ 109 w 141"/>
                  <a:gd name="T67" fmla="*/ 131 h 428"/>
                  <a:gd name="T68" fmla="*/ 117 w 141"/>
                  <a:gd name="T69" fmla="*/ 148 h 428"/>
                  <a:gd name="T70" fmla="*/ 124 w 141"/>
                  <a:gd name="T71" fmla="*/ 164 h 428"/>
                  <a:gd name="T72" fmla="*/ 132 w 141"/>
                  <a:gd name="T73" fmla="*/ 181 h 428"/>
                  <a:gd name="T74" fmla="*/ 136 w 141"/>
                  <a:gd name="T75" fmla="*/ 197 h 428"/>
                  <a:gd name="T76" fmla="*/ 140 w 141"/>
                  <a:gd name="T77" fmla="*/ 214 h 428"/>
                  <a:gd name="T78" fmla="*/ 140 w 141"/>
                  <a:gd name="T79" fmla="*/ 230 h 428"/>
                  <a:gd name="T80" fmla="*/ 140 w 141"/>
                  <a:gd name="T81" fmla="*/ 246 h 428"/>
                  <a:gd name="T82" fmla="*/ 140 w 141"/>
                  <a:gd name="T83" fmla="*/ 263 h 428"/>
                  <a:gd name="T84" fmla="*/ 140 w 141"/>
                  <a:gd name="T85" fmla="*/ 279 h 428"/>
                  <a:gd name="T86" fmla="*/ 136 w 141"/>
                  <a:gd name="T87" fmla="*/ 296 h 428"/>
                  <a:gd name="T88" fmla="*/ 136 w 141"/>
                  <a:gd name="T89" fmla="*/ 312 h 428"/>
                  <a:gd name="T90" fmla="*/ 136 w 141"/>
                  <a:gd name="T91" fmla="*/ 328 h 428"/>
                  <a:gd name="T92" fmla="*/ 132 w 141"/>
                  <a:gd name="T93" fmla="*/ 345 h 428"/>
                  <a:gd name="T94" fmla="*/ 128 w 141"/>
                  <a:gd name="T95" fmla="*/ 361 h 428"/>
                  <a:gd name="T96" fmla="*/ 128 w 141"/>
                  <a:gd name="T97" fmla="*/ 378 h 428"/>
                  <a:gd name="T98" fmla="*/ 124 w 141"/>
                  <a:gd name="T99" fmla="*/ 394 h 428"/>
                  <a:gd name="T100" fmla="*/ 117 w 141"/>
                  <a:gd name="T101" fmla="*/ 411 h 42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41"/>
                  <a:gd name="T154" fmla="*/ 0 h 428"/>
                  <a:gd name="T155" fmla="*/ 141 w 141"/>
                  <a:gd name="T156" fmla="*/ 428 h 42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41" h="428">
                    <a:moveTo>
                      <a:pt x="117" y="427"/>
                    </a:moveTo>
                    <a:lnTo>
                      <a:pt x="117" y="419"/>
                    </a:lnTo>
                    <a:lnTo>
                      <a:pt x="117" y="411"/>
                    </a:lnTo>
                    <a:lnTo>
                      <a:pt x="113" y="402"/>
                    </a:lnTo>
                    <a:lnTo>
                      <a:pt x="105" y="390"/>
                    </a:lnTo>
                    <a:lnTo>
                      <a:pt x="97" y="386"/>
                    </a:lnTo>
                    <a:lnTo>
                      <a:pt x="89" y="378"/>
                    </a:lnTo>
                    <a:lnTo>
                      <a:pt x="82" y="365"/>
                    </a:lnTo>
                    <a:lnTo>
                      <a:pt x="74" y="357"/>
                    </a:lnTo>
                    <a:lnTo>
                      <a:pt x="70" y="349"/>
                    </a:lnTo>
                    <a:lnTo>
                      <a:pt x="62" y="345"/>
                    </a:lnTo>
                    <a:lnTo>
                      <a:pt x="58" y="337"/>
                    </a:lnTo>
                    <a:lnTo>
                      <a:pt x="54" y="328"/>
                    </a:lnTo>
                    <a:lnTo>
                      <a:pt x="47" y="324"/>
                    </a:lnTo>
                    <a:lnTo>
                      <a:pt x="39" y="316"/>
                    </a:lnTo>
                    <a:lnTo>
                      <a:pt x="35" y="308"/>
                    </a:lnTo>
                    <a:lnTo>
                      <a:pt x="27" y="304"/>
                    </a:lnTo>
                    <a:lnTo>
                      <a:pt x="23" y="296"/>
                    </a:lnTo>
                    <a:lnTo>
                      <a:pt x="19" y="287"/>
                    </a:lnTo>
                    <a:lnTo>
                      <a:pt x="16" y="279"/>
                    </a:lnTo>
                    <a:lnTo>
                      <a:pt x="12" y="271"/>
                    </a:lnTo>
                    <a:lnTo>
                      <a:pt x="12" y="263"/>
                    </a:lnTo>
                    <a:lnTo>
                      <a:pt x="8" y="255"/>
                    </a:lnTo>
                    <a:lnTo>
                      <a:pt x="4" y="246"/>
                    </a:lnTo>
                    <a:lnTo>
                      <a:pt x="4" y="238"/>
                    </a:lnTo>
                    <a:lnTo>
                      <a:pt x="0" y="230"/>
                    </a:lnTo>
                    <a:lnTo>
                      <a:pt x="0" y="222"/>
                    </a:lnTo>
                    <a:lnTo>
                      <a:pt x="4" y="214"/>
                    </a:lnTo>
                    <a:lnTo>
                      <a:pt x="8" y="205"/>
                    </a:lnTo>
                    <a:lnTo>
                      <a:pt x="8" y="197"/>
                    </a:lnTo>
                    <a:lnTo>
                      <a:pt x="12" y="185"/>
                    </a:lnTo>
                    <a:lnTo>
                      <a:pt x="16" y="177"/>
                    </a:lnTo>
                    <a:lnTo>
                      <a:pt x="16" y="168"/>
                    </a:lnTo>
                    <a:lnTo>
                      <a:pt x="19" y="160"/>
                    </a:lnTo>
                    <a:lnTo>
                      <a:pt x="19" y="148"/>
                    </a:lnTo>
                    <a:lnTo>
                      <a:pt x="23" y="135"/>
                    </a:lnTo>
                    <a:lnTo>
                      <a:pt x="27" y="127"/>
                    </a:lnTo>
                    <a:lnTo>
                      <a:pt x="27" y="115"/>
                    </a:lnTo>
                    <a:lnTo>
                      <a:pt x="31" y="107"/>
                    </a:lnTo>
                    <a:lnTo>
                      <a:pt x="35" y="99"/>
                    </a:lnTo>
                    <a:lnTo>
                      <a:pt x="39" y="90"/>
                    </a:lnTo>
                    <a:lnTo>
                      <a:pt x="39" y="82"/>
                    </a:lnTo>
                    <a:lnTo>
                      <a:pt x="43" y="74"/>
                    </a:lnTo>
                    <a:lnTo>
                      <a:pt x="43" y="66"/>
                    </a:lnTo>
                    <a:lnTo>
                      <a:pt x="47" y="57"/>
                    </a:lnTo>
                    <a:lnTo>
                      <a:pt x="47" y="49"/>
                    </a:lnTo>
                    <a:lnTo>
                      <a:pt x="51" y="41"/>
                    </a:lnTo>
                    <a:lnTo>
                      <a:pt x="51" y="33"/>
                    </a:lnTo>
                    <a:lnTo>
                      <a:pt x="54" y="25"/>
                    </a:lnTo>
                    <a:lnTo>
                      <a:pt x="58" y="16"/>
                    </a:lnTo>
                    <a:lnTo>
                      <a:pt x="62" y="8"/>
                    </a:lnTo>
                    <a:lnTo>
                      <a:pt x="62" y="0"/>
                    </a:lnTo>
                    <a:lnTo>
                      <a:pt x="66" y="8"/>
                    </a:lnTo>
                    <a:lnTo>
                      <a:pt x="66" y="16"/>
                    </a:lnTo>
                    <a:lnTo>
                      <a:pt x="66" y="25"/>
                    </a:lnTo>
                    <a:lnTo>
                      <a:pt x="66" y="33"/>
                    </a:lnTo>
                    <a:lnTo>
                      <a:pt x="66" y="41"/>
                    </a:lnTo>
                    <a:lnTo>
                      <a:pt x="66" y="49"/>
                    </a:lnTo>
                    <a:lnTo>
                      <a:pt x="66" y="57"/>
                    </a:lnTo>
                    <a:lnTo>
                      <a:pt x="70" y="66"/>
                    </a:lnTo>
                    <a:lnTo>
                      <a:pt x="74" y="74"/>
                    </a:lnTo>
                    <a:lnTo>
                      <a:pt x="78" y="82"/>
                    </a:lnTo>
                    <a:lnTo>
                      <a:pt x="82" y="90"/>
                    </a:lnTo>
                    <a:lnTo>
                      <a:pt x="86" y="99"/>
                    </a:lnTo>
                    <a:lnTo>
                      <a:pt x="89" y="107"/>
                    </a:lnTo>
                    <a:lnTo>
                      <a:pt x="97" y="115"/>
                    </a:lnTo>
                    <a:lnTo>
                      <a:pt x="101" y="123"/>
                    </a:lnTo>
                    <a:lnTo>
                      <a:pt x="109" y="131"/>
                    </a:lnTo>
                    <a:lnTo>
                      <a:pt x="113" y="140"/>
                    </a:lnTo>
                    <a:lnTo>
                      <a:pt x="117" y="148"/>
                    </a:lnTo>
                    <a:lnTo>
                      <a:pt x="121" y="156"/>
                    </a:lnTo>
                    <a:lnTo>
                      <a:pt x="124" y="164"/>
                    </a:lnTo>
                    <a:lnTo>
                      <a:pt x="128" y="172"/>
                    </a:lnTo>
                    <a:lnTo>
                      <a:pt x="132" y="181"/>
                    </a:lnTo>
                    <a:lnTo>
                      <a:pt x="136" y="189"/>
                    </a:lnTo>
                    <a:lnTo>
                      <a:pt x="136" y="197"/>
                    </a:lnTo>
                    <a:lnTo>
                      <a:pt x="140" y="205"/>
                    </a:lnTo>
                    <a:lnTo>
                      <a:pt x="140" y="214"/>
                    </a:lnTo>
                    <a:lnTo>
                      <a:pt x="140" y="222"/>
                    </a:lnTo>
                    <a:lnTo>
                      <a:pt x="140" y="230"/>
                    </a:lnTo>
                    <a:lnTo>
                      <a:pt x="140" y="238"/>
                    </a:lnTo>
                    <a:lnTo>
                      <a:pt x="140" y="246"/>
                    </a:lnTo>
                    <a:lnTo>
                      <a:pt x="140" y="255"/>
                    </a:lnTo>
                    <a:lnTo>
                      <a:pt x="140" y="263"/>
                    </a:lnTo>
                    <a:lnTo>
                      <a:pt x="140" y="271"/>
                    </a:lnTo>
                    <a:lnTo>
                      <a:pt x="140" y="279"/>
                    </a:lnTo>
                    <a:lnTo>
                      <a:pt x="140" y="287"/>
                    </a:lnTo>
                    <a:lnTo>
                      <a:pt x="136" y="296"/>
                    </a:lnTo>
                    <a:lnTo>
                      <a:pt x="136" y="304"/>
                    </a:lnTo>
                    <a:lnTo>
                      <a:pt x="136" y="312"/>
                    </a:lnTo>
                    <a:lnTo>
                      <a:pt x="136" y="320"/>
                    </a:lnTo>
                    <a:lnTo>
                      <a:pt x="136" y="328"/>
                    </a:lnTo>
                    <a:lnTo>
                      <a:pt x="136" y="337"/>
                    </a:lnTo>
                    <a:lnTo>
                      <a:pt x="132" y="345"/>
                    </a:lnTo>
                    <a:lnTo>
                      <a:pt x="132" y="353"/>
                    </a:lnTo>
                    <a:lnTo>
                      <a:pt x="128" y="361"/>
                    </a:lnTo>
                    <a:lnTo>
                      <a:pt x="128" y="370"/>
                    </a:lnTo>
                    <a:lnTo>
                      <a:pt x="128" y="378"/>
                    </a:lnTo>
                    <a:lnTo>
                      <a:pt x="128" y="386"/>
                    </a:lnTo>
                    <a:lnTo>
                      <a:pt x="124" y="394"/>
                    </a:lnTo>
                    <a:lnTo>
                      <a:pt x="121" y="402"/>
                    </a:lnTo>
                    <a:lnTo>
                      <a:pt x="117" y="411"/>
                    </a:lnTo>
                    <a:lnTo>
                      <a:pt x="117" y="419"/>
                    </a:lnTo>
                  </a:path>
                </a:pathLst>
              </a:custGeom>
              <a:solidFill>
                <a:srgbClr val="FF6600"/>
              </a:solidFill>
              <a:ln w="25400" cap="rnd">
                <a:solidFill>
                  <a:srgbClr val="F35B1B"/>
                </a:solidFill>
                <a:round/>
                <a:headEnd/>
                <a:tailEnd/>
              </a:ln>
            </p:spPr>
            <p:txBody>
              <a:bodyPr/>
              <a:lstStyle/>
              <a:p>
                <a:pPr algn="r" eaLnBrk="0" hangingPunct="0"/>
                <a:endParaRPr lang="en-US" sz="4400" b="1" dirty="0">
                  <a:solidFill>
                    <a:srgbClr val="0000FF"/>
                  </a:solidFill>
                  <a:latin typeface="Arial" panose="020B0604020202020204" pitchFamily="34" charset="0"/>
                </a:endParaRPr>
              </a:p>
            </p:txBody>
          </p:sp>
          <p:sp>
            <p:nvSpPr>
              <p:cNvPr id="564494" name="Freeform 253">
                <a:extLst>
                  <a:ext uri="{FF2B5EF4-FFF2-40B4-BE49-F238E27FC236}">
                    <a16:creationId xmlns:a16="http://schemas.microsoft.com/office/drawing/2014/main" id="{20126F5E-C3B8-C4AC-23F0-77E1FCF86499}"/>
                  </a:ext>
                </a:extLst>
              </p:cNvPr>
              <p:cNvSpPr>
                <a:spLocks/>
              </p:cNvSpPr>
              <p:nvPr/>
            </p:nvSpPr>
            <p:spPr bwMode="auto">
              <a:xfrm>
                <a:off x="2266" y="1693"/>
                <a:ext cx="145" cy="292"/>
              </a:xfrm>
              <a:custGeom>
                <a:avLst/>
                <a:gdLst>
                  <a:gd name="T0" fmla="*/ 24 w 145"/>
                  <a:gd name="T1" fmla="*/ 285 h 292"/>
                  <a:gd name="T2" fmla="*/ 28 w 145"/>
                  <a:gd name="T3" fmla="*/ 274 h 292"/>
                  <a:gd name="T4" fmla="*/ 44 w 145"/>
                  <a:gd name="T5" fmla="*/ 263 h 292"/>
                  <a:gd name="T6" fmla="*/ 60 w 145"/>
                  <a:gd name="T7" fmla="*/ 249 h 292"/>
                  <a:gd name="T8" fmla="*/ 72 w 145"/>
                  <a:gd name="T9" fmla="*/ 238 h 292"/>
                  <a:gd name="T10" fmla="*/ 84 w 145"/>
                  <a:gd name="T11" fmla="*/ 229 h 292"/>
                  <a:gd name="T12" fmla="*/ 96 w 145"/>
                  <a:gd name="T13" fmla="*/ 221 h 292"/>
                  <a:gd name="T14" fmla="*/ 108 w 145"/>
                  <a:gd name="T15" fmla="*/ 210 h 292"/>
                  <a:gd name="T16" fmla="*/ 120 w 145"/>
                  <a:gd name="T17" fmla="*/ 201 h 292"/>
                  <a:gd name="T18" fmla="*/ 128 w 145"/>
                  <a:gd name="T19" fmla="*/ 190 h 292"/>
                  <a:gd name="T20" fmla="*/ 132 w 145"/>
                  <a:gd name="T21" fmla="*/ 179 h 292"/>
                  <a:gd name="T22" fmla="*/ 140 w 145"/>
                  <a:gd name="T23" fmla="*/ 168 h 292"/>
                  <a:gd name="T24" fmla="*/ 144 w 145"/>
                  <a:gd name="T25" fmla="*/ 157 h 292"/>
                  <a:gd name="T26" fmla="*/ 140 w 145"/>
                  <a:gd name="T27" fmla="*/ 146 h 292"/>
                  <a:gd name="T28" fmla="*/ 136 w 145"/>
                  <a:gd name="T29" fmla="*/ 134 h 292"/>
                  <a:gd name="T30" fmla="*/ 128 w 145"/>
                  <a:gd name="T31" fmla="*/ 120 h 292"/>
                  <a:gd name="T32" fmla="*/ 124 w 145"/>
                  <a:gd name="T33" fmla="*/ 109 h 292"/>
                  <a:gd name="T34" fmla="*/ 120 w 145"/>
                  <a:gd name="T35" fmla="*/ 92 h 292"/>
                  <a:gd name="T36" fmla="*/ 116 w 145"/>
                  <a:gd name="T37" fmla="*/ 78 h 292"/>
                  <a:gd name="T38" fmla="*/ 108 w 145"/>
                  <a:gd name="T39" fmla="*/ 67 h 292"/>
                  <a:gd name="T40" fmla="*/ 104 w 145"/>
                  <a:gd name="T41" fmla="*/ 56 h 292"/>
                  <a:gd name="T42" fmla="*/ 100 w 145"/>
                  <a:gd name="T43" fmla="*/ 45 h 292"/>
                  <a:gd name="T44" fmla="*/ 96 w 145"/>
                  <a:gd name="T45" fmla="*/ 34 h 292"/>
                  <a:gd name="T46" fmla="*/ 92 w 145"/>
                  <a:gd name="T47" fmla="*/ 22 h 292"/>
                  <a:gd name="T48" fmla="*/ 84 w 145"/>
                  <a:gd name="T49" fmla="*/ 11 h 292"/>
                  <a:gd name="T50" fmla="*/ 80 w 145"/>
                  <a:gd name="T51" fmla="*/ 0 h 292"/>
                  <a:gd name="T52" fmla="*/ 76 w 145"/>
                  <a:gd name="T53" fmla="*/ 11 h 292"/>
                  <a:gd name="T54" fmla="*/ 76 w 145"/>
                  <a:gd name="T55" fmla="*/ 22 h 292"/>
                  <a:gd name="T56" fmla="*/ 76 w 145"/>
                  <a:gd name="T57" fmla="*/ 34 h 292"/>
                  <a:gd name="T58" fmla="*/ 72 w 145"/>
                  <a:gd name="T59" fmla="*/ 45 h 292"/>
                  <a:gd name="T60" fmla="*/ 64 w 145"/>
                  <a:gd name="T61" fmla="*/ 56 h 292"/>
                  <a:gd name="T62" fmla="*/ 56 w 145"/>
                  <a:gd name="T63" fmla="*/ 67 h 292"/>
                  <a:gd name="T64" fmla="*/ 44 w 145"/>
                  <a:gd name="T65" fmla="*/ 78 h 292"/>
                  <a:gd name="T66" fmla="*/ 32 w 145"/>
                  <a:gd name="T67" fmla="*/ 90 h 292"/>
                  <a:gd name="T68" fmla="*/ 24 w 145"/>
                  <a:gd name="T69" fmla="*/ 101 h 292"/>
                  <a:gd name="T70" fmla="*/ 16 w 145"/>
                  <a:gd name="T71" fmla="*/ 112 h 292"/>
                  <a:gd name="T72" fmla="*/ 8 w 145"/>
                  <a:gd name="T73" fmla="*/ 123 h 292"/>
                  <a:gd name="T74" fmla="*/ 4 w 145"/>
                  <a:gd name="T75" fmla="*/ 134 h 292"/>
                  <a:gd name="T76" fmla="*/ 0 w 145"/>
                  <a:gd name="T77" fmla="*/ 146 h 292"/>
                  <a:gd name="T78" fmla="*/ 0 w 145"/>
                  <a:gd name="T79" fmla="*/ 157 h 292"/>
                  <a:gd name="T80" fmla="*/ 0 w 145"/>
                  <a:gd name="T81" fmla="*/ 168 h 292"/>
                  <a:gd name="T82" fmla="*/ 0 w 145"/>
                  <a:gd name="T83" fmla="*/ 179 h 292"/>
                  <a:gd name="T84" fmla="*/ 0 w 145"/>
                  <a:gd name="T85" fmla="*/ 190 h 292"/>
                  <a:gd name="T86" fmla="*/ 4 w 145"/>
                  <a:gd name="T87" fmla="*/ 201 h 292"/>
                  <a:gd name="T88" fmla="*/ 4 w 145"/>
                  <a:gd name="T89" fmla="*/ 213 h 292"/>
                  <a:gd name="T90" fmla="*/ 4 w 145"/>
                  <a:gd name="T91" fmla="*/ 224 h 292"/>
                  <a:gd name="T92" fmla="*/ 8 w 145"/>
                  <a:gd name="T93" fmla="*/ 235 h 292"/>
                  <a:gd name="T94" fmla="*/ 12 w 145"/>
                  <a:gd name="T95" fmla="*/ 246 h 292"/>
                  <a:gd name="T96" fmla="*/ 12 w 145"/>
                  <a:gd name="T97" fmla="*/ 257 h 292"/>
                  <a:gd name="T98" fmla="*/ 16 w 145"/>
                  <a:gd name="T99" fmla="*/ 269 h 292"/>
                  <a:gd name="T100" fmla="*/ 24 w 145"/>
                  <a:gd name="T101" fmla="*/ 280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45"/>
                  <a:gd name="T154" fmla="*/ 0 h 292"/>
                  <a:gd name="T155" fmla="*/ 145 w 145"/>
                  <a:gd name="T156" fmla="*/ 292 h 29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45" h="292">
                    <a:moveTo>
                      <a:pt x="24" y="291"/>
                    </a:moveTo>
                    <a:lnTo>
                      <a:pt x="24" y="285"/>
                    </a:lnTo>
                    <a:lnTo>
                      <a:pt x="24" y="280"/>
                    </a:lnTo>
                    <a:lnTo>
                      <a:pt x="28" y="274"/>
                    </a:lnTo>
                    <a:lnTo>
                      <a:pt x="36" y="266"/>
                    </a:lnTo>
                    <a:lnTo>
                      <a:pt x="44" y="263"/>
                    </a:lnTo>
                    <a:lnTo>
                      <a:pt x="52" y="257"/>
                    </a:lnTo>
                    <a:lnTo>
                      <a:pt x="60" y="249"/>
                    </a:lnTo>
                    <a:lnTo>
                      <a:pt x="68" y="243"/>
                    </a:lnTo>
                    <a:lnTo>
                      <a:pt x="72" y="238"/>
                    </a:lnTo>
                    <a:lnTo>
                      <a:pt x="80" y="235"/>
                    </a:lnTo>
                    <a:lnTo>
                      <a:pt x="84" y="229"/>
                    </a:lnTo>
                    <a:lnTo>
                      <a:pt x="88" y="224"/>
                    </a:lnTo>
                    <a:lnTo>
                      <a:pt x="96" y="221"/>
                    </a:lnTo>
                    <a:lnTo>
                      <a:pt x="104" y="215"/>
                    </a:lnTo>
                    <a:lnTo>
                      <a:pt x="108" y="210"/>
                    </a:lnTo>
                    <a:lnTo>
                      <a:pt x="116" y="207"/>
                    </a:lnTo>
                    <a:lnTo>
                      <a:pt x="120" y="201"/>
                    </a:lnTo>
                    <a:lnTo>
                      <a:pt x="124" y="196"/>
                    </a:lnTo>
                    <a:lnTo>
                      <a:pt x="128" y="190"/>
                    </a:lnTo>
                    <a:lnTo>
                      <a:pt x="132" y="185"/>
                    </a:lnTo>
                    <a:lnTo>
                      <a:pt x="132" y="179"/>
                    </a:lnTo>
                    <a:lnTo>
                      <a:pt x="136" y="173"/>
                    </a:lnTo>
                    <a:lnTo>
                      <a:pt x="140" y="168"/>
                    </a:lnTo>
                    <a:lnTo>
                      <a:pt x="140" y="162"/>
                    </a:lnTo>
                    <a:lnTo>
                      <a:pt x="144" y="157"/>
                    </a:lnTo>
                    <a:lnTo>
                      <a:pt x="144" y="151"/>
                    </a:lnTo>
                    <a:lnTo>
                      <a:pt x="140" y="146"/>
                    </a:lnTo>
                    <a:lnTo>
                      <a:pt x="136" y="140"/>
                    </a:lnTo>
                    <a:lnTo>
                      <a:pt x="136" y="134"/>
                    </a:lnTo>
                    <a:lnTo>
                      <a:pt x="132" y="126"/>
                    </a:lnTo>
                    <a:lnTo>
                      <a:pt x="128" y="120"/>
                    </a:lnTo>
                    <a:lnTo>
                      <a:pt x="128" y="115"/>
                    </a:lnTo>
                    <a:lnTo>
                      <a:pt x="124" y="109"/>
                    </a:lnTo>
                    <a:lnTo>
                      <a:pt x="124" y="101"/>
                    </a:lnTo>
                    <a:lnTo>
                      <a:pt x="120" y="92"/>
                    </a:lnTo>
                    <a:lnTo>
                      <a:pt x="116" y="87"/>
                    </a:lnTo>
                    <a:lnTo>
                      <a:pt x="116" y="78"/>
                    </a:lnTo>
                    <a:lnTo>
                      <a:pt x="112" y="73"/>
                    </a:lnTo>
                    <a:lnTo>
                      <a:pt x="108" y="67"/>
                    </a:lnTo>
                    <a:lnTo>
                      <a:pt x="104" y="62"/>
                    </a:lnTo>
                    <a:lnTo>
                      <a:pt x="104" y="56"/>
                    </a:lnTo>
                    <a:lnTo>
                      <a:pt x="100" y="50"/>
                    </a:lnTo>
                    <a:lnTo>
                      <a:pt x="100" y="45"/>
                    </a:lnTo>
                    <a:lnTo>
                      <a:pt x="96" y="39"/>
                    </a:lnTo>
                    <a:lnTo>
                      <a:pt x="96" y="34"/>
                    </a:lnTo>
                    <a:lnTo>
                      <a:pt x="92" y="28"/>
                    </a:lnTo>
                    <a:lnTo>
                      <a:pt x="92" y="22"/>
                    </a:lnTo>
                    <a:lnTo>
                      <a:pt x="88" y="17"/>
                    </a:lnTo>
                    <a:lnTo>
                      <a:pt x="84" y="11"/>
                    </a:lnTo>
                    <a:lnTo>
                      <a:pt x="80" y="6"/>
                    </a:lnTo>
                    <a:lnTo>
                      <a:pt x="80" y="0"/>
                    </a:lnTo>
                    <a:lnTo>
                      <a:pt x="76" y="6"/>
                    </a:lnTo>
                    <a:lnTo>
                      <a:pt x="76" y="11"/>
                    </a:lnTo>
                    <a:lnTo>
                      <a:pt x="76" y="17"/>
                    </a:lnTo>
                    <a:lnTo>
                      <a:pt x="76" y="22"/>
                    </a:lnTo>
                    <a:lnTo>
                      <a:pt x="76" y="28"/>
                    </a:lnTo>
                    <a:lnTo>
                      <a:pt x="76" y="34"/>
                    </a:lnTo>
                    <a:lnTo>
                      <a:pt x="76" y="39"/>
                    </a:lnTo>
                    <a:lnTo>
                      <a:pt x="72" y="45"/>
                    </a:lnTo>
                    <a:lnTo>
                      <a:pt x="68" y="50"/>
                    </a:lnTo>
                    <a:lnTo>
                      <a:pt x="64" y="56"/>
                    </a:lnTo>
                    <a:lnTo>
                      <a:pt x="60" y="62"/>
                    </a:lnTo>
                    <a:lnTo>
                      <a:pt x="56" y="67"/>
                    </a:lnTo>
                    <a:lnTo>
                      <a:pt x="52" y="73"/>
                    </a:lnTo>
                    <a:lnTo>
                      <a:pt x="44" y="78"/>
                    </a:lnTo>
                    <a:lnTo>
                      <a:pt x="40" y="84"/>
                    </a:lnTo>
                    <a:lnTo>
                      <a:pt x="32" y="90"/>
                    </a:lnTo>
                    <a:lnTo>
                      <a:pt x="28" y="95"/>
                    </a:lnTo>
                    <a:lnTo>
                      <a:pt x="24" y="101"/>
                    </a:lnTo>
                    <a:lnTo>
                      <a:pt x="20" y="106"/>
                    </a:lnTo>
                    <a:lnTo>
                      <a:pt x="16" y="112"/>
                    </a:lnTo>
                    <a:lnTo>
                      <a:pt x="12" y="118"/>
                    </a:lnTo>
                    <a:lnTo>
                      <a:pt x="8" y="123"/>
                    </a:lnTo>
                    <a:lnTo>
                      <a:pt x="4" y="129"/>
                    </a:lnTo>
                    <a:lnTo>
                      <a:pt x="4" y="134"/>
                    </a:lnTo>
                    <a:lnTo>
                      <a:pt x="0" y="140"/>
                    </a:lnTo>
                    <a:lnTo>
                      <a:pt x="0" y="146"/>
                    </a:lnTo>
                    <a:lnTo>
                      <a:pt x="0" y="151"/>
                    </a:lnTo>
                    <a:lnTo>
                      <a:pt x="0" y="157"/>
                    </a:lnTo>
                    <a:lnTo>
                      <a:pt x="0" y="162"/>
                    </a:lnTo>
                    <a:lnTo>
                      <a:pt x="0" y="168"/>
                    </a:lnTo>
                    <a:lnTo>
                      <a:pt x="0" y="173"/>
                    </a:lnTo>
                    <a:lnTo>
                      <a:pt x="0" y="179"/>
                    </a:lnTo>
                    <a:lnTo>
                      <a:pt x="0" y="185"/>
                    </a:lnTo>
                    <a:lnTo>
                      <a:pt x="0" y="190"/>
                    </a:lnTo>
                    <a:lnTo>
                      <a:pt x="0" y="196"/>
                    </a:lnTo>
                    <a:lnTo>
                      <a:pt x="4" y="201"/>
                    </a:lnTo>
                    <a:lnTo>
                      <a:pt x="4" y="207"/>
                    </a:lnTo>
                    <a:lnTo>
                      <a:pt x="4" y="213"/>
                    </a:lnTo>
                    <a:lnTo>
                      <a:pt x="4" y="218"/>
                    </a:lnTo>
                    <a:lnTo>
                      <a:pt x="4" y="224"/>
                    </a:lnTo>
                    <a:lnTo>
                      <a:pt x="4" y="229"/>
                    </a:lnTo>
                    <a:lnTo>
                      <a:pt x="8" y="235"/>
                    </a:lnTo>
                    <a:lnTo>
                      <a:pt x="8" y="241"/>
                    </a:lnTo>
                    <a:lnTo>
                      <a:pt x="12" y="246"/>
                    </a:lnTo>
                    <a:lnTo>
                      <a:pt x="12" y="252"/>
                    </a:lnTo>
                    <a:lnTo>
                      <a:pt x="12" y="257"/>
                    </a:lnTo>
                    <a:lnTo>
                      <a:pt x="12" y="263"/>
                    </a:lnTo>
                    <a:lnTo>
                      <a:pt x="16" y="269"/>
                    </a:lnTo>
                    <a:lnTo>
                      <a:pt x="20" y="274"/>
                    </a:lnTo>
                    <a:lnTo>
                      <a:pt x="24" y="280"/>
                    </a:lnTo>
                    <a:lnTo>
                      <a:pt x="24" y="285"/>
                    </a:lnTo>
                  </a:path>
                </a:pathLst>
              </a:custGeom>
              <a:solidFill>
                <a:srgbClr val="FF5008"/>
              </a:solidFill>
              <a:ln w="25400" cap="rnd">
                <a:solidFill>
                  <a:srgbClr val="FE9B03"/>
                </a:solidFill>
                <a:round/>
                <a:headEnd/>
                <a:tailEnd/>
              </a:ln>
            </p:spPr>
            <p:txBody>
              <a:bodyPr/>
              <a:lstStyle/>
              <a:p>
                <a:pPr algn="r" eaLnBrk="0" hangingPunct="0"/>
                <a:endParaRPr lang="en-US" sz="4400" b="1" dirty="0">
                  <a:solidFill>
                    <a:srgbClr val="0000FF"/>
                  </a:solidFill>
                  <a:latin typeface="Arial" panose="020B0604020202020204" pitchFamily="34" charset="0"/>
                </a:endParaRPr>
              </a:p>
            </p:txBody>
          </p:sp>
          <p:sp>
            <p:nvSpPr>
              <p:cNvPr id="564495" name="Freeform 254">
                <a:extLst>
                  <a:ext uri="{FF2B5EF4-FFF2-40B4-BE49-F238E27FC236}">
                    <a16:creationId xmlns:a16="http://schemas.microsoft.com/office/drawing/2014/main" id="{0371B080-6DC6-B111-402D-EEABBBFC0530}"/>
                  </a:ext>
                </a:extLst>
              </p:cNvPr>
              <p:cNvSpPr>
                <a:spLocks/>
              </p:cNvSpPr>
              <p:nvPr/>
            </p:nvSpPr>
            <p:spPr bwMode="auto">
              <a:xfrm>
                <a:off x="2201" y="1586"/>
                <a:ext cx="232" cy="313"/>
              </a:xfrm>
              <a:custGeom>
                <a:avLst/>
                <a:gdLst>
                  <a:gd name="T0" fmla="*/ 94 w 232"/>
                  <a:gd name="T1" fmla="*/ 306 h 313"/>
                  <a:gd name="T2" fmla="*/ 98 w 232"/>
                  <a:gd name="T3" fmla="*/ 294 h 313"/>
                  <a:gd name="T4" fmla="*/ 117 w 232"/>
                  <a:gd name="T5" fmla="*/ 282 h 313"/>
                  <a:gd name="T6" fmla="*/ 135 w 232"/>
                  <a:gd name="T7" fmla="*/ 267 h 313"/>
                  <a:gd name="T8" fmla="*/ 149 w 232"/>
                  <a:gd name="T9" fmla="*/ 255 h 313"/>
                  <a:gd name="T10" fmla="*/ 162 w 232"/>
                  <a:gd name="T11" fmla="*/ 246 h 313"/>
                  <a:gd name="T12" fmla="*/ 177 w 232"/>
                  <a:gd name="T13" fmla="*/ 237 h 313"/>
                  <a:gd name="T14" fmla="*/ 190 w 232"/>
                  <a:gd name="T15" fmla="*/ 225 h 313"/>
                  <a:gd name="T16" fmla="*/ 203 w 232"/>
                  <a:gd name="T17" fmla="*/ 216 h 313"/>
                  <a:gd name="T18" fmla="*/ 213 w 232"/>
                  <a:gd name="T19" fmla="*/ 204 h 313"/>
                  <a:gd name="T20" fmla="*/ 218 w 232"/>
                  <a:gd name="T21" fmla="*/ 192 h 313"/>
                  <a:gd name="T22" fmla="*/ 226 w 232"/>
                  <a:gd name="T23" fmla="*/ 180 h 313"/>
                  <a:gd name="T24" fmla="*/ 231 w 232"/>
                  <a:gd name="T25" fmla="*/ 168 h 313"/>
                  <a:gd name="T26" fmla="*/ 226 w 232"/>
                  <a:gd name="T27" fmla="*/ 156 h 313"/>
                  <a:gd name="T28" fmla="*/ 221 w 232"/>
                  <a:gd name="T29" fmla="*/ 144 h 313"/>
                  <a:gd name="T30" fmla="*/ 213 w 232"/>
                  <a:gd name="T31" fmla="*/ 129 h 313"/>
                  <a:gd name="T32" fmla="*/ 208 w 232"/>
                  <a:gd name="T33" fmla="*/ 118 h 313"/>
                  <a:gd name="T34" fmla="*/ 203 w 232"/>
                  <a:gd name="T35" fmla="*/ 99 h 313"/>
                  <a:gd name="T36" fmla="*/ 200 w 232"/>
                  <a:gd name="T37" fmla="*/ 84 h 313"/>
                  <a:gd name="T38" fmla="*/ 190 w 232"/>
                  <a:gd name="T39" fmla="*/ 72 h 313"/>
                  <a:gd name="T40" fmla="*/ 185 w 232"/>
                  <a:gd name="T41" fmla="*/ 60 h 313"/>
                  <a:gd name="T42" fmla="*/ 180 w 232"/>
                  <a:gd name="T43" fmla="*/ 48 h 313"/>
                  <a:gd name="T44" fmla="*/ 181 w 232"/>
                  <a:gd name="T45" fmla="*/ 100 h 313"/>
                  <a:gd name="T46" fmla="*/ 172 w 232"/>
                  <a:gd name="T47" fmla="*/ 24 h 313"/>
                  <a:gd name="T48" fmla="*/ 162 w 232"/>
                  <a:gd name="T49" fmla="*/ 12 h 313"/>
                  <a:gd name="T50" fmla="*/ 158 w 232"/>
                  <a:gd name="T51" fmla="*/ 0 h 313"/>
                  <a:gd name="T52" fmla="*/ 154 w 232"/>
                  <a:gd name="T53" fmla="*/ 12 h 313"/>
                  <a:gd name="T54" fmla="*/ 154 w 232"/>
                  <a:gd name="T55" fmla="*/ 24 h 313"/>
                  <a:gd name="T56" fmla="*/ 154 w 232"/>
                  <a:gd name="T57" fmla="*/ 36 h 313"/>
                  <a:gd name="T58" fmla="*/ 149 w 232"/>
                  <a:gd name="T59" fmla="*/ 48 h 313"/>
                  <a:gd name="T60" fmla="*/ 139 w 232"/>
                  <a:gd name="T61" fmla="*/ 60 h 313"/>
                  <a:gd name="T62" fmla="*/ 131 w 232"/>
                  <a:gd name="T63" fmla="*/ 72 h 313"/>
                  <a:gd name="T64" fmla="*/ 117 w 232"/>
                  <a:gd name="T65" fmla="*/ 84 h 313"/>
                  <a:gd name="T66" fmla="*/ 103 w 232"/>
                  <a:gd name="T67" fmla="*/ 96 h 313"/>
                  <a:gd name="T68" fmla="*/ 94 w 232"/>
                  <a:gd name="T69" fmla="*/ 108 h 313"/>
                  <a:gd name="T70" fmla="*/ 85 w 232"/>
                  <a:gd name="T71" fmla="*/ 120 h 313"/>
                  <a:gd name="T72" fmla="*/ 76 w 232"/>
                  <a:gd name="T73" fmla="*/ 132 h 313"/>
                  <a:gd name="T74" fmla="*/ 71 w 232"/>
                  <a:gd name="T75" fmla="*/ 144 h 313"/>
                  <a:gd name="T76" fmla="*/ 67 w 232"/>
                  <a:gd name="T77" fmla="*/ 156 h 313"/>
                  <a:gd name="T78" fmla="*/ 67 w 232"/>
                  <a:gd name="T79" fmla="*/ 168 h 313"/>
                  <a:gd name="T80" fmla="*/ 67 w 232"/>
                  <a:gd name="T81" fmla="*/ 180 h 313"/>
                  <a:gd name="T82" fmla="*/ 67 w 232"/>
                  <a:gd name="T83" fmla="*/ 192 h 313"/>
                  <a:gd name="T84" fmla="*/ 67 w 232"/>
                  <a:gd name="T85" fmla="*/ 204 h 313"/>
                  <a:gd name="T86" fmla="*/ 71 w 232"/>
                  <a:gd name="T87" fmla="*/ 216 h 313"/>
                  <a:gd name="T88" fmla="*/ 71 w 232"/>
                  <a:gd name="T89" fmla="*/ 228 h 313"/>
                  <a:gd name="T90" fmla="*/ 71 w 232"/>
                  <a:gd name="T91" fmla="*/ 240 h 313"/>
                  <a:gd name="T92" fmla="*/ 76 w 232"/>
                  <a:gd name="T93" fmla="*/ 252 h 313"/>
                  <a:gd name="T94" fmla="*/ 80 w 232"/>
                  <a:gd name="T95" fmla="*/ 264 h 313"/>
                  <a:gd name="T96" fmla="*/ 80 w 232"/>
                  <a:gd name="T97" fmla="*/ 276 h 313"/>
                  <a:gd name="T98" fmla="*/ 85 w 232"/>
                  <a:gd name="T99" fmla="*/ 288 h 313"/>
                  <a:gd name="T100" fmla="*/ 94 w 232"/>
                  <a:gd name="T101" fmla="*/ 300 h 31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232"/>
                  <a:gd name="T154" fmla="*/ 0 h 313"/>
                  <a:gd name="T155" fmla="*/ 232 w 232"/>
                  <a:gd name="T156" fmla="*/ 313 h 313"/>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232" h="313">
                    <a:moveTo>
                      <a:pt x="94" y="312"/>
                    </a:moveTo>
                    <a:lnTo>
                      <a:pt x="94" y="306"/>
                    </a:lnTo>
                    <a:lnTo>
                      <a:pt x="94" y="300"/>
                    </a:lnTo>
                    <a:lnTo>
                      <a:pt x="98" y="294"/>
                    </a:lnTo>
                    <a:lnTo>
                      <a:pt x="108" y="285"/>
                    </a:lnTo>
                    <a:lnTo>
                      <a:pt x="117" y="282"/>
                    </a:lnTo>
                    <a:lnTo>
                      <a:pt x="0" y="276"/>
                    </a:lnTo>
                    <a:lnTo>
                      <a:pt x="135" y="267"/>
                    </a:lnTo>
                    <a:lnTo>
                      <a:pt x="144" y="261"/>
                    </a:lnTo>
                    <a:lnTo>
                      <a:pt x="149" y="255"/>
                    </a:lnTo>
                    <a:lnTo>
                      <a:pt x="158" y="252"/>
                    </a:lnTo>
                    <a:lnTo>
                      <a:pt x="162" y="246"/>
                    </a:lnTo>
                    <a:lnTo>
                      <a:pt x="167" y="240"/>
                    </a:lnTo>
                    <a:lnTo>
                      <a:pt x="177" y="237"/>
                    </a:lnTo>
                    <a:lnTo>
                      <a:pt x="185" y="231"/>
                    </a:lnTo>
                    <a:lnTo>
                      <a:pt x="190" y="225"/>
                    </a:lnTo>
                    <a:lnTo>
                      <a:pt x="200" y="222"/>
                    </a:lnTo>
                    <a:lnTo>
                      <a:pt x="203" y="216"/>
                    </a:lnTo>
                    <a:lnTo>
                      <a:pt x="208" y="210"/>
                    </a:lnTo>
                    <a:lnTo>
                      <a:pt x="213" y="204"/>
                    </a:lnTo>
                    <a:lnTo>
                      <a:pt x="218" y="198"/>
                    </a:lnTo>
                    <a:lnTo>
                      <a:pt x="218" y="192"/>
                    </a:lnTo>
                    <a:lnTo>
                      <a:pt x="221" y="186"/>
                    </a:lnTo>
                    <a:lnTo>
                      <a:pt x="226" y="180"/>
                    </a:lnTo>
                    <a:lnTo>
                      <a:pt x="226" y="174"/>
                    </a:lnTo>
                    <a:lnTo>
                      <a:pt x="231" y="168"/>
                    </a:lnTo>
                    <a:lnTo>
                      <a:pt x="231" y="162"/>
                    </a:lnTo>
                    <a:lnTo>
                      <a:pt x="226" y="156"/>
                    </a:lnTo>
                    <a:lnTo>
                      <a:pt x="221" y="150"/>
                    </a:lnTo>
                    <a:lnTo>
                      <a:pt x="221" y="144"/>
                    </a:lnTo>
                    <a:lnTo>
                      <a:pt x="218" y="135"/>
                    </a:lnTo>
                    <a:lnTo>
                      <a:pt x="213" y="129"/>
                    </a:lnTo>
                    <a:lnTo>
                      <a:pt x="213" y="123"/>
                    </a:lnTo>
                    <a:lnTo>
                      <a:pt x="208" y="118"/>
                    </a:lnTo>
                    <a:lnTo>
                      <a:pt x="208" y="108"/>
                    </a:lnTo>
                    <a:lnTo>
                      <a:pt x="203" y="99"/>
                    </a:lnTo>
                    <a:lnTo>
                      <a:pt x="200" y="93"/>
                    </a:lnTo>
                    <a:lnTo>
                      <a:pt x="200" y="84"/>
                    </a:lnTo>
                    <a:lnTo>
                      <a:pt x="195" y="78"/>
                    </a:lnTo>
                    <a:lnTo>
                      <a:pt x="190" y="72"/>
                    </a:lnTo>
                    <a:lnTo>
                      <a:pt x="185" y="66"/>
                    </a:lnTo>
                    <a:lnTo>
                      <a:pt x="185" y="60"/>
                    </a:lnTo>
                    <a:lnTo>
                      <a:pt x="180" y="54"/>
                    </a:lnTo>
                    <a:lnTo>
                      <a:pt x="180" y="48"/>
                    </a:lnTo>
                    <a:lnTo>
                      <a:pt x="177" y="42"/>
                    </a:lnTo>
                    <a:lnTo>
                      <a:pt x="181" y="100"/>
                    </a:lnTo>
                    <a:lnTo>
                      <a:pt x="172" y="30"/>
                    </a:lnTo>
                    <a:lnTo>
                      <a:pt x="172" y="24"/>
                    </a:lnTo>
                    <a:lnTo>
                      <a:pt x="167" y="18"/>
                    </a:lnTo>
                    <a:lnTo>
                      <a:pt x="162" y="12"/>
                    </a:lnTo>
                    <a:lnTo>
                      <a:pt x="158" y="6"/>
                    </a:lnTo>
                    <a:lnTo>
                      <a:pt x="158" y="0"/>
                    </a:lnTo>
                    <a:lnTo>
                      <a:pt x="100" y="122"/>
                    </a:lnTo>
                    <a:lnTo>
                      <a:pt x="154" y="12"/>
                    </a:lnTo>
                    <a:lnTo>
                      <a:pt x="154" y="18"/>
                    </a:lnTo>
                    <a:lnTo>
                      <a:pt x="154" y="24"/>
                    </a:lnTo>
                    <a:lnTo>
                      <a:pt x="154" y="30"/>
                    </a:lnTo>
                    <a:lnTo>
                      <a:pt x="154" y="36"/>
                    </a:lnTo>
                    <a:lnTo>
                      <a:pt x="154" y="42"/>
                    </a:lnTo>
                    <a:lnTo>
                      <a:pt x="149" y="48"/>
                    </a:lnTo>
                    <a:lnTo>
                      <a:pt x="144" y="54"/>
                    </a:lnTo>
                    <a:lnTo>
                      <a:pt x="139" y="60"/>
                    </a:lnTo>
                    <a:lnTo>
                      <a:pt x="135" y="66"/>
                    </a:lnTo>
                    <a:lnTo>
                      <a:pt x="131" y="72"/>
                    </a:lnTo>
                    <a:lnTo>
                      <a:pt x="126" y="78"/>
                    </a:lnTo>
                    <a:lnTo>
                      <a:pt x="117" y="84"/>
                    </a:lnTo>
                    <a:lnTo>
                      <a:pt x="112" y="90"/>
                    </a:lnTo>
                    <a:lnTo>
                      <a:pt x="103" y="96"/>
                    </a:lnTo>
                    <a:lnTo>
                      <a:pt x="98" y="102"/>
                    </a:lnTo>
                    <a:lnTo>
                      <a:pt x="94" y="108"/>
                    </a:lnTo>
                    <a:lnTo>
                      <a:pt x="89" y="114"/>
                    </a:lnTo>
                    <a:lnTo>
                      <a:pt x="85" y="120"/>
                    </a:lnTo>
                    <a:lnTo>
                      <a:pt x="80" y="126"/>
                    </a:lnTo>
                    <a:lnTo>
                      <a:pt x="76" y="132"/>
                    </a:lnTo>
                    <a:lnTo>
                      <a:pt x="71" y="138"/>
                    </a:lnTo>
                    <a:lnTo>
                      <a:pt x="71" y="144"/>
                    </a:lnTo>
                    <a:lnTo>
                      <a:pt x="67" y="150"/>
                    </a:lnTo>
                    <a:lnTo>
                      <a:pt x="67" y="156"/>
                    </a:lnTo>
                    <a:lnTo>
                      <a:pt x="67" y="162"/>
                    </a:lnTo>
                    <a:lnTo>
                      <a:pt x="67" y="168"/>
                    </a:lnTo>
                    <a:lnTo>
                      <a:pt x="67" y="174"/>
                    </a:lnTo>
                    <a:lnTo>
                      <a:pt x="67" y="180"/>
                    </a:lnTo>
                    <a:lnTo>
                      <a:pt x="67" y="186"/>
                    </a:lnTo>
                    <a:lnTo>
                      <a:pt x="67" y="192"/>
                    </a:lnTo>
                    <a:lnTo>
                      <a:pt x="67" y="198"/>
                    </a:lnTo>
                    <a:lnTo>
                      <a:pt x="67" y="204"/>
                    </a:lnTo>
                    <a:lnTo>
                      <a:pt x="67" y="210"/>
                    </a:lnTo>
                    <a:lnTo>
                      <a:pt x="71" y="216"/>
                    </a:lnTo>
                    <a:lnTo>
                      <a:pt x="71" y="222"/>
                    </a:lnTo>
                    <a:lnTo>
                      <a:pt x="71" y="228"/>
                    </a:lnTo>
                    <a:lnTo>
                      <a:pt x="71" y="234"/>
                    </a:lnTo>
                    <a:lnTo>
                      <a:pt x="71" y="240"/>
                    </a:lnTo>
                    <a:lnTo>
                      <a:pt x="71" y="246"/>
                    </a:lnTo>
                    <a:lnTo>
                      <a:pt x="76" y="252"/>
                    </a:lnTo>
                    <a:lnTo>
                      <a:pt x="76" y="258"/>
                    </a:lnTo>
                    <a:lnTo>
                      <a:pt x="80" y="264"/>
                    </a:lnTo>
                    <a:lnTo>
                      <a:pt x="80" y="270"/>
                    </a:lnTo>
                    <a:lnTo>
                      <a:pt x="80" y="276"/>
                    </a:lnTo>
                    <a:lnTo>
                      <a:pt x="80" y="282"/>
                    </a:lnTo>
                    <a:lnTo>
                      <a:pt x="85" y="288"/>
                    </a:lnTo>
                    <a:lnTo>
                      <a:pt x="89" y="294"/>
                    </a:lnTo>
                    <a:lnTo>
                      <a:pt x="94" y="300"/>
                    </a:lnTo>
                    <a:lnTo>
                      <a:pt x="94" y="306"/>
                    </a:lnTo>
                  </a:path>
                </a:pathLst>
              </a:custGeom>
              <a:solidFill>
                <a:srgbClr val="FF6600"/>
              </a:solidFill>
              <a:ln w="25400" cap="rnd">
                <a:solidFill>
                  <a:srgbClr val="FAFD00"/>
                </a:solidFill>
                <a:round/>
                <a:headEnd/>
                <a:tailEnd/>
              </a:ln>
            </p:spPr>
            <p:txBody>
              <a:bodyPr/>
              <a:lstStyle/>
              <a:p>
                <a:pPr algn="r" eaLnBrk="0" hangingPunct="0"/>
                <a:endParaRPr lang="en-US" sz="4400" b="1" dirty="0">
                  <a:solidFill>
                    <a:srgbClr val="0000FF"/>
                  </a:solidFill>
                  <a:latin typeface="Arial" panose="020B0604020202020204" pitchFamily="34" charset="0"/>
                </a:endParaRPr>
              </a:p>
            </p:txBody>
          </p:sp>
          <p:sp>
            <p:nvSpPr>
              <p:cNvPr id="564496" name="Freeform 255">
                <a:extLst>
                  <a:ext uri="{FF2B5EF4-FFF2-40B4-BE49-F238E27FC236}">
                    <a16:creationId xmlns:a16="http://schemas.microsoft.com/office/drawing/2014/main" id="{04D060DF-8156-6ACF-DDA1-028D27A1048D}"/>
                  </a:ext>
                </a:extLst>
              </p:cNvPr>
              <p:cNvSpPr>
                <a:spLocks/>
              </p:cNvSpPr>
              <p:nvPr/>
            </p:nvSpPr>
            <p:spPr bwMode="auto">
              <a:xfrm>
                <a:off x="2280" y="1681"/>
                <a:ext cx="189" cy="291"/>
              </a:xfrm>
              <a:custGeom>
                <a:avLst/>
                <a:gdLst>
                  <a:gd name="T0" fmla="*/ 31 w 189"/>
                  <a:gd name="T1" fmla="*/ 284 h 291"/>
                  <a:gd name="T2" fmla="*/ 37 w 189"/>
                  <a:gd name="T3" fmla="*/ 273 h 291"/>
                  <a:gd name="T4" fmla="*/ 57 w 189"/>
                  <a:gd name="T5" fmla="*/ 262 h 291"/>
                  <a:gd name="T6" fmla="*/ 78 w 189"/>
                  <a:gd name="T7" fmla="*/ 248 h 291"/>
                  <a:gd name="T8" fmla="*/ 94 w 189"/>
                  <a:gd name="T9" fmla="*/ 237 h 291"/>
                  <a:gd name="T10" fmla="*/ 110 w 189"/>
                  <a:gd name="T11" fmla="*/ 229 h 291"/>
                  <a:gd name="T12" fmla="*/ 125 w 189"/>
                  <a:gd name="T13" fmla="*/ 220 h 291"/>
                  <a:gd name="T14" fmla="*/ 141 w 189"/>
                  <a:gd name="T15" fmla="*/ 209 h 291"/>
                  <a:gd name="T16" fmla="*/ 157 w 189"/>
                  <a:gd name="T17" fmla="*/ 201 h 291"/>
                  <a:gd name="T18" fmla="*/ 167 w 189"/>
                  <a:gd name="T19" fmla="*/ 190 h 291"/>
                  <a:gd name="T20" fmla="*/ 172 w 189"/>
                  <a:gd name="T21" fmla="*/ 178 h 291"/>
                  <a:gd name="T22" fmla="*/ 183 w 189"/>
                  <a:gd name="T23" fmla="*/ 167 h 291"/>
                  <a:gd name="T24" fmla="*/ 188 w 189"/>
                  <a:gd name="T25" fmla="*/ 156 h 291"/>
                  <a:gd name="T26" fmla="*/ 183 w 189"/>
                  <a:gd name="T27" fmla="*/ 145 h 291"/>
                  <a:gd name="T28" fmla="*/ 178 w 189"/>
                  <a:gd name="T29" fmla="*/ 134 h 291"/>
                  <a:gd name="T30" fmla="*/ 167 w 189"/>
                  <a:gd name="T31" fmla="*/ 120 h 291"/>
                  <a:gd name="T32" fmla="*/ 162 w 189"/>
                  <a:gd name="T33" fmla="*/ 109 h 291"/>
                  <a:gd name="T34" fmla="*/ 157 w 189"/>
                  <a:gd name="T35" fmla="*/ 92 h 291"/>
                  <a:gd name="T36" fmla="*/ 151 w 189"/>
                  <a:gd name="T37" fmla="*/ 78 h 291"/>
                  <a:gd name="T38" fmla="*/ 141 w 189"/>
                  <a:gd name="T39" fmla="*/ 67 h 291"/>
                  <a:gd name="T40" fmla="*/ 136 w 189"/>
                  <a:gd name="T41" fmla="*/ 56 h 291"/>
                  <a:gd name="T42" fmla="*/ 131 w 189"/>
                  <a:gd name="T43" fmla="*/ 45 h 291"/>
                  <a:gd name="T44" fmla="*/ 125 w 189"/>
                  <a:gd name="T45" fmla="*/ 33 h 291"/>
                  <a:gd name="T46" fmla="*/ 120 w 189"/>
                  <a:gd name="T47" fmla="*/ 22 h 291"/>
                  <a:gd name="T48" fmla="*/ 110 w 189"/>
                  <a:gd name="T49" fmla="*/ 11 h 291"/>
                  <a:gd name="T50" fmla="*/ 104 w 189"/>
                  <a:gd name="T51" fmla="*/ 0 h 291"/>
                  <a:gd name="T52" fmla="*/ 99 w 189"/>
                  <a:gd name="T53" fmla="*/ 11 h 291"/>
                  <a:gd name="T54" fmla="*/ 99 w 189"/>
                  <a:gd name="T55" fmla="*/ 22 h 291"/>
                  <a:gd name="T56" fmla="*/ 99 w 189"/>
                  <a:gd name="T57" fmla="*/ 33 h 291"/>
                  <a:gd name="T58" fmla="*/ 94 w 189"/>
                  <a:gd name="T59" fmla="*/ 45 h 291"/>
                  <a:gd name="T60" fmla="*/ 84 w 189"/>
                  <a:gd name="T61" fmla="*/ 56 h 291"/>
                  <a:gd name="T62" fmla="*/ 73 w 189"/>
                  <a:gd name="T63" fmla="*/ 67 h 291"/>
                  <a:gd name="T64" fmla="*/ 57 w 189"/>
                  <a:gd name="T65" fmla="*/ 78 h 291"/>
                  <a:gd name="T66" fmla="*/ 42 w 189"/>
                  <a:gd name="T67" fmla="*/ 89 h 291"/>
                  <a:gd name="T68" fmla="*/ 31 w 189"/>
                  <a:gd name="T69" fmla="*/ 100 h 291"/>
                  <a:gd name="T70" fmla="*/ 21 w 189"/>
                  <a:gd name="T71" fmla="*/ 112 h 291"/>
                  <a:gd name="T72" fmla="*/ 10 w 189"/>
                  <a:gd name="T73" fmla="*/ 123 h 291"/>
                  <a:gd name="T74" fmla="*/ 5 w 189"/>
                  <a:gd name="T75" fmla="*/ 134 h 291"/>
                  <a:gd name="T76" fmla="*/ 0 w 189"/>
                  <a:gd name="T77" fmla="*/ 145 h 291"/>
                  <a:gd name="T78" fmla="*/ 0 w 189"/>
                  <a:gd name="T79" fmla="*/ 156 h 291"/>
                  <a:gd name="T80" fmla="*/ 0 w 189"/>
                  <a:gd name="T81" fmla="*/ 167 h 291"/>
                  <a:gd name="T82" fmla="*/ 0 w 189"/>
                  <a:gd name="T83" fmla="*/ 178 h 291"/>
                  <a:gd name="T84" fmla="*/ 0 w 189"/>
                  <a:gd name="T85" fmla="*/ 190 h 291"/>
                  <a:gd name="T86" fmla="*/ 5 w 189"/>
                  <a:gd name="T87" fmla="*/ 201 h 291"/>
                  <a:gd name="T88" fmla="*/ 5 w 189"/>
                  <a:gd name="T89" fmla="*/ 212 h 291"/>
                  <a:gd name="T90" fmla="*/ 5 w 189"/>
                  <a:gd name="T91" fmla="*/ 223 h 291"/>
                  <a:gd name="T92" fmla="*/ 10 w 189"/>
                  <a:gd name="T93" fmla="*/ 234 h 291"/>
                  <a:gd name="T94" fmla="*/ 16 w 189"/>
                  <a:gd name="T95" fmla="*/ 245 h 291"/>
                  <a:gd name="T96" fmla="*/ 16 w 189"/>
                  <a:gd name="T97" fmla="*/ 257 h 291"/>
                  <a:gd name="T98" fmla="*/ 21 w 189"/>
                  <a:gd name="T99" fmla="*/ 268 h 291"/>
                  <a:gd name="T100" fmla="*/ 31 w 189"/>
                  <a:gd name="T101" fmla="*/ 279 h 29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89"/>
                  <a:gd name="T154" fmla="*/ 0 h 291"/>
                  <a:gd name="T155" fmla="*/ 189 w 189"/>
                  <a:gd name="T156" fmla="*/ 291 h 29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89" h="291">
                    <a:moveTo>
                      <a:pt x="31" y="290"/>
                    </a:moveTo>
                    <a:lnTo>
                      <a:pt x="31" y="284"/>
                    </a:lnTo>
                    <a:lnTo>
                      <a:pt x="31" y="279"/>
                    </a:lnTo>
                    <a:lnTo>
                      <a:pt x="37" y="273"/>
                    </a:lnTo>
                    <a:lnTo>
                      <a:pt x="47" y="265"/>
                    </a:lnTo>
                    <a:lnTo>
                      <a:pt x="57" y="262"/>
                    </a:lnTo>
                    <a:lnTo>
                      <a:pt x="68" y="257"/>
                    </a:lnTo>
                    <a:lnTo>
                      <a:pt x="78" y="248"/>
                    </a:lnTo>
                    <a:lnTo>
                      <a:pt x="89" y="243"/>
                    </a:lnTo>
                    <a:lnTo>
                      <a:pt x="94" y="237"/>
                    </a:lnTo>
                    <a:lnTo>
                      <a:pt x="104" y="234"/>
                    </a:lnTo>
                    <a:lnTo>
                      <a:pt x="110" y="229"/>
                    </a:lnTo>
                    <a:lnTo>
                      <a:pt x="115" y="223"/>
                    </a:lnTo>
                    <a:lnTo>
                      <a:pt x="125" y="220"/>
                    </a:lnTo>
                    <a:lnTo>
                      <a:pt x="136" y="215"/>
                    </a:lnTo>
                    <a:lnTo>
                      <a:pt x="141" y="209"/>
                    </a:lnTo>
                    <a:lnTo>
                      <a:pt x="151" y="206"/>
                    </a:lnTo>
                    <a:lnTo>
                      <a:pt x="157" y="201"/>
                    </a:lnTo>
                    <a:lnTo>
                      <a:pt x="162" y="195"/>
                    </a:lnTo>
                    <a:lnTo>
                      <a:pt x="167" y="190"/>
                    </a:lnTo>
                    <a:lnTo>
                      <a:pt x="172" y="184"/>
                    </a:lnTo>
                    <a:lnTo>
                      <a:pt x="172" y="178"/>
                    </a:lnTo>
                    <a:lnTo>
                      <a:pt x="178" y="173"/>
                    </a:lnTo>
                    <a:lnTo>
                      <a:pt x="183" y="167"/>
                    </a:lnTo>
                    <a:lnTo>
                      <a:pt x="183" y="162"/>
                    </a:lnTo>
                    <a:lnTo>
                      <a:pt x="188" y="156"/>
                    </a:lnTo>
                    <a:lnTo>
                      <a:pt x="188" y="151"/>
                    </a:lnTo>
                    <a:lnTo>
                      <a:pt x="183" y="145"/>
                    </a:lnTo>
                    <a:lnTo>
                      <a:pt x="178" y="139"/>
                    </a:lnTo>
                    <a:lnTo>
                      <a:pt x="178" y="134"/>
                    </a:lnTo>
                    <a:lnTo>
                      <a:pt x="172" y="125"/>
                    </a:lnTo>
                    <a:lnTo>
                      <a:pt x="167" y="120"/>
                    </a:lnTo>
                    <a:lnTo>
                      <a:pt x="167" y="114"/>
                    </a:lnTo>
                    <a:lnTo>
                      <a:pt x="162" y="109"/>
                    </a:lnTo>
                    <a:lnTo>
                      <a:pt x="162" y="100"/>
                    </a:lnTo>
                    <a:lnTo>
                      <a:pt x="157" y="92"/>
                    </a:lnTo>
                    <a:lnTo>
                      <a:pt x="151" y="86"/>
                    </a:lnTo>
                    <a:lnTo>
                      <a:pt x="151" y="78"/>
                    </a:lnTo>
                    <a:lnTo>
                      <a:pt x="146" y="73"/>
                    </a:lnTo>
                    <a:lnTo>
                      <a:pt x="141" y="67"/>
                    </a:lnTo>
                    <a:lnTo>
                      <a:pt x="136" y="61"/>
                    </a:lnTo>
                    <a:lnTo>
                      <a:pt x="136" y="56"/>
                    </a:lnTo>
                    <a:lnTo>
                      <a:pt x="131" y="50"/>
                    </a:lnTo>
                    <a:lnTo>
                      <a:pt x="131" y="45"/>
                    </a:lnTo>
                    <a:lnTo>
                      <a:pt x="125" y="39"/>
                    </a:lnTo>
                    <a:lnTo>
                      <a:pt x="125" y="33"/>
                    </a:lnTo>
                    <a:lnTo>
                      <a:pt x="120" y="28"/>
                    </a:lnTo>
                    <a:lnTo>
                      <a:pt x="120" y="22"/>
                    </a:lnTo>
                    <a:lnTo>
                      <a:pt x="115" y="17"/>
                    </a:lnTo>
                    <a:lnTo>
                      <a:pt x="110" y="11"/>
                    </a:lnTo>
                    <a:lnTo>
                      <a:pt x="104" y="6"/>
                    </a:lnTo>
                    <a:lnTo>
                      <a:pt x="104" y="0"/>
                    </a:lnTo>
                    <a:lnTo>
                      <a:pt x="99" y="6"/>
                    </a:lnTo>
                    <a:lnTo>
                      <a:pt x="99" y="11"/>
                    </a:lnTo>
                    <a:lnTo>
                      <a:pt x="99" y="17"/>
                    </a:lnTo>
                    <a:lnTo>
                      <a:pt x="99" y="22"/>
                    </a:lnTo>
                    <a:lnTo>
                      <a:pt x="99" y="28"/>
                    </a:lnTo>
                    <a:lnTo>
                      <a:pt x="99" y="33"/>
                    </a:lnTo>
                    <a:lnTo>
                      <a:pt x="99" y="39"/>
                    </a:lnTo>
                    <a:lnTo>
                      <a:pt x="94" y="45"/>
                    </a:lnTo>
                    <a:lnTo>
                      <a:pt x="89" y="50"/>
                    </a:lnTo>
                    <a:lnTo>
                      <a:pt x="84" y="56"/>
                    </a:lnTo>
                    <a:lnTo>
                      <a:pt x="78" y="61"/>
                    </a:lnTo>
                    <a:lnTo>
                      <a:pt x="73" y="67"/>
                    </a:lnTo>
                    <a:lnTo>
                      <a:pt x="68" y="73"/>
                    </a:lnTo>
                    <a:lnTo>
                      <a:pt x="57" y="78"/>
                    </a:lnTo>
                    <a:lnTo>
                      <a:pt x="52" y="84"/>
                    </a:lnTo>
                    <a:lnTo>
                      <a:pt x="42" y="89"/>
                    </a:lnTo>
                    <a:lnTo>
                      <a:pt x="37" y="95"/>
                    </a:lnTo>
                    <a:lnTo>
                      <a:pt x="31" y="100"/>
                    </a:lnTo>
                    <a:lnTo>
                      <a:pt x="26" y="106"/>
                    </a:lnTo>
                    <a:lnTo>
                      <a:pt x="21" y="112"/>
                    </a:lnTo>
                    <a:lnTo>
                      <a:pt x="16" y="117"/>
                    </a:lnTo>
                    <a:lnTo>
                      <a:pt x="10" y="123"/>
                    </a:lnTo>
                    <a:lnTo>
                      <a:pt x="5" y="128"/>
                    </a:lnTo>
                    <a:lnTo>
                      <a:pt x="5" y="134"/>
                    </a:lnTo>
                    <a:lnTo>
                      <a:pt x="0" y="139"/>
                    </a:lnTo>
                    <a:lnTo>
                      <a:pt x="0" y="145"/>
                    </a:lnTo>
                    <a:lnTo>
                      <a:pt x="0" y="151"/>
                    </a:lnTo>
                    <a:lnTo>
                      <a:pt x="0" y="156"/>
                    </a:lnTo>
                    <a:lnTo>
                      <a:pt x="0" y="162"/>
                    </a:lnTo>
                    <a:lnTo>
                      <a:pt x="0" y="167"/>
                    </a:lnTo>
                    <a:lnTo>
                      <a:pt x="0" y="173"/>
                    </a:lnTo>
                    <a:lnTo>
                      <a:pt x="0" y="178"/>
                    </a:lnTo>
                    <a:lnTo>
                      <a:pt x="0" y="184"/>
                    </a:lnTo>
                    <a:lnTo>
                      <a:pt x="0" y="190"/>
                    </a:lnTo>
                    <a:lnTo>
                      <a:pt x="0" y="195"/>
                    </a:lnTo>
                    <a:lnTo>
                      <a:pt x="5" y="201"/>
                    </a:lnTo>
                    <a:lnTo>
                      <a:pt x="5" y="206"/>
                    </a:lnTo>
                    <a:lnTo>
                      <a:pt x="5" y="212"/>
                    </a:lnTo>
                    <a:lnTo>
                      <a:pt x="5" y="218"/>
                    </a:lnTo>
                    <a:lnTo>
                      <a:pt x="5" y="223"/>
                    </a:lnTo>
                    <a:lnTo>
                      <a:pt x="5" y="229"/>
                    </a:lnTo>
                    <a:lnTo>
                      <a:pt x="10" y="234"/>
                    </a:lnTo>
                    <a:lnTo>
                      <a:pt x="10" y="240"/>
                    </a:lnTo>
                    <a:lnTo>
                      <a:pt x="16" y="245"/>
                    </a:lnTo>
                    <a:lnTo>
                      <a:pt x="16" y="251"/>
                    </a:lnTo>
                    <a:lnTo>
                      <a:pt x="16" y="257"/>
                    </a:lnTo>
                    <a:lnTo>
                      <a:pt x="16" y="262"/>
                    </a:lnTo>
                    <a:lnTo>
                      <a:pt x="21" y="268"/>
                    </a:lnTo>
                    <a:lnTo>
                      <a:pt x="26" y="273"/>
                    </a:lnTo>
                    <a:lnTo>
                      <a:pt x="31" y="279"/>
                    </a:lnTo>
                    <a:lnTo>
                      <a:pt x="31" y="284"/>
                    </a:lnTo>
                  </a:path>
                </a:pathLst>
              </a:custGeom>
              <a:solidFill>
                <a:srgbClr val="FF5008"/>
              </a:solidFill>
              <a:ln w="25400" cap="rnd">
                <a:solidFill>
                  <a:srgbClr val="FE9B03"/>
                </a:solidFill>
                <a:round/>
                <a:headEnd/>
                <a:tailEnd/>
              </a:ln>
            </p:spPr>
            <p:txBody>
              <a:bodyPr/>
              <a:lstStyle/>
              <a:p>
                <a:pPr algn="r" eaLnBrk="0" hangingPunct="0"/>
                <a:endParaRPr lang="en-US" sz="4400" b="1" dirty="0">
                  <a:solidFill>
                    <a:srgbClr val="0000FF"/>
                  </a:solidFill>
                  <a:latin typeface="Arial" panose="020B0604020202020204" pitchFamily="34" charset="0"/>
                </a:endParaRPr>
              </a:p>
            </p:txBody>
          </p:sp>
          <p:sp>
            <p:nvSpPr>
              <p:cNvPr id="564497" name="Freeform 256">
                <a:extLst>
                  <a:ext uri="{FF2B5EF4-FFF2-40B4-BE49-F238E27FC236}">
                    <a16:creationId xmlns:a16="http://schemas.microsoft.com/office/drawing/2014/main" id="{EE710AAC-E7EC-F369-D324-F14A823D167D}"/>
                  </a:ext>
                </a:extLst>
              </p:cNvPr>
              <p:cNvSpPr>
                <a:spLocks/>
              </p:cNvSpPr>
              <p:nvPr/>
            </p:nvSpPr>
            <p:spPr bwMode="auto">
              <a:xfrm>
                <a:off x="2174" y="1633"/>
                <a:ext cx="170" cy="356"/>
              </a:xfrm>
              <a:custGeom>
                <a:avLst/>
                <a:gdLst>
                  <a:gd name="T0" fmla="*/ 141 w 170"/>
                  <a:gd name="T1" fmla="*/ 348 h 356"/>
                  <a:gd name="T2" fmla="*/ 136 w 170"/>
                  <a:gd name="T3" fmla="*/ 335 h 356"/>
                  <a:gd name="T4" fmla="*/ 117 w 170"/>
                  <a:gd name="T5" fmla="*/ 321 h 356"/>
                  <a:gd name="T6" fmla="*/ 99 w 170"/>
                  <a:gd name="T7" fmla="*/ 304 h 356"/>
                  <a:gd name="T8" fmla="*/ 85 w 170"/>
                  <a:gd name="T9" fmla="*/ 290 h 356"/>
                  <a:gd name="T10" fmla="*/ 70 w 170"/>
                  <a:gd name="T11" fmla="*/ 280 h 356"/>
                  <a:gd name="T12" fmla="*/ 56 w 170"/>
                  <a:gd name="T13" fmla="*/ 270 h 356"/>
                  <a:gd name="T14" fmla="*/ 42 w 170"/>
                  <a:gd name="T15" fmla="*/ 256 h 356"/>
                  <a:gd name="T16" fmla="*/ 28 w 170"/>
                  <a:gd name="T17" fmla="*/ 246 h 356"/>
                  <a:gd name="T18" fmla="*/ 19 w 170"/>
                  <a:gd name="T19" fmla="*/ 232 h 356"/>
                  <a:gd name="T20" fmla="*/ 14 w 170"/>
                  <a:gd name="T21" fmla="*/ 218 h 356"/>
                  <a:gd name="T22" fmla="*/ 5 w 170"/>
                  <a:gd name="T23" fmla="*/ 205 h 356"/>
                  <a:gd name="T24" fmla="*/ 0 w 170"/>
                  <a:gd name="T25" fmla="*/ 191 h 356"/>
                  <a:gd name="T26" fmla="*/ 5 w 170"/>
                  <a:gd name="T27" fmla="*/ 178 h 356"/>
                  <a:gd name="T28" fmla="*/ 9 w 170"/>
                  <a:gd name="T29" fmla="*/ 164 h 356"/>
                  <a:gd name="T30" fmla="*/ 19 w 170"/>
                  <a:gd name="T31" fmla="*/ 147 h 356"/>
                  <a:gd name="T32" fmla="*/ 23 w 170"/>
                  <a:gd name="T33" fmla="*/ 133 h 356"/>
                  <a:gd name="T34" fmla="*/ 28 w 170"/>
                  <a:gd name="T35" fmla="*/ 113 h 356"/>
                  <a:gd name="T36" fmla="*/ 33 w 170"/>
                  <a:gd name="T37" fmla="*/ 96 h 356"/>
                  <a:gd name="T38" fmla="*/ 42 w 170"/>
                  <a:gd name="T39" fmla="*/ 82 h 356"/>
                  <a:gd name="T40" fmla="*/ 47 w 170"/>
                  <a:gd name="T41" fmla="*/ 68 h 356"/>
                  <a:gd name="T42" fmla="*/ 52 w 170"/>
                  <a:gd name="T43" fmla="*/ 55 h 356"/>
                  <a:gd name="T44" fmla="*/ 56 w 170"/>
                  <a:gd name="T45" fmla="*/ 41 h 356"/>
                  <a:gd name="T46" fmla="*/ 61 w 170"/>
                  <a:gd name="T47" fmla="*/ 27 h 356"/>
                  <a:gd name="T48" fmla="*/ 70 w 170"/>
                  <a:gd name="T49" fmla="*/ 14 h 356"/>
                  <a:gd name="T50" fmla="*/ 75 w 170"/>
                  <a:gd name="T51" fmla="*/ 0 h 356"/>
                  <a:gd name="T52" fmla="*/ 80 w 170"/>
                  <a:gd name="T53" fmla="*/ 14 h 356"/>
                  <a:gd name="T54" fmla="*/ 80 w 170"/>
                  <a:gd name="T55" fmla="*/ 27 h 356"/>
                  <a:gd name="T56" fmla="*/ 80 w 170"/>
                  <a:gd name="T57" fmla="*/ 41 h 356"/>
                  <a:gd name="T58" fmla="*/ 85 w 170"/>
                  <a:gd name="T59" fmla="*/ 55 h 356"/>
                  <a:gd name="T60" fmla="*/ 94 w 170"/>
                  <a:gd name="T61" fmla="*/ 68 h 356"/>
                  <a:gd name="T62" fmla="*/ 103 w 170"/>
                  <a:gd name="T63" fmla="*/ 82 h 356"/>
                  <a:gd name="T64" fmla="*/ 117 w 170"/>
                  <a:gd name="T65" fmla="*/ 96 h 356"/>
                  <a:gd name="T66" fmla="*/ 131 w 170"/>
                  <a:gd name="T67" fmla="*/ 109 h 356"/>
                  <a:gd name="T68" fmla="*/ 141 w 170"/>
                  <a:gd name="T69" fmla="*/ 123 h 356"/>
                  <a:gd name="T70" fmla="*/ 150 w 170"/>
                  <a:gd name="T71" fmla="*/ 137 h 356"/>
                  <a:gd name="T72" fmla="*/ 160 w 170"/>
                  <a:gd name="T73" fmla="*/ 150 h 356"/>
                  <a:gd name="T74" fmla="*/ 164 w 170"/>
                  <a:gd name="T75" fmla="*/ 164 h 356"/>
                  <a:gd name="T76" fmla="*/ 169 w 170"/>
                  <a:gd name="T77" fmla="*/ 178 h 356"/>
                  <a:gd name="T78" fmla="*/ 169 w 170"/>
                  <a:gd name="T79" fmla="*/ 191 h 356"/>
                  <a:gd name="T80" fmla="*/ 169 w 170"/>
                  <a:gd name="T81" fmla="*/ 205 h 356"/>
                  <a:gd name="T82" fmla="*/ 169 w 170"/>
                  <a:gd name="T83" fmla="*/ 218 h 356"/>
                  <a:gd name="T84" fmla="*/ 169 w 170"/>
                  <a:gd name="T85" fmla="*/ 232 h 356"/>
                  <a:gd name="T86" fmla="*/ 164 w 170"/>
                  <a:gd name="T87" fmla="*/ 246 h 356"/>
                  <a:gd name="T88" fmla="*/ 164 w 170"/>
                  <a:gd name="T89" fmla="*/ 259 h 356"/>
                  <a:gd name="T90" fmla="*/ 164 w 170"/>
                  <a:gd name="T91" fmla="*/ 273 h 356"/>
                  <a:gd name="T92" fmla="*/ 160 w 170"/>
                  <a:gd name="T93" fmla="*/ 287 h 356"/>
                  <a:gd name="T94" fmla="*/ 155 w 170"/>
                  <a:gd name="T95" fmla="*/ 300 h 356"/>
                  <a:gd name="T96" fmla="*/ 155 w 170"/>
                  <a:gd name="T97" fmla="*/ 314 h 356"/>
                  <a:gd name="T98" fmla="*/ 150 w 170"/>
                  <a:gd name="T99" fmla="*/ 328 h 356"/>
                  <a:gd name="T100" fmla="*/ 141 w 170"/>
                  <a:gd name="T101" fmla="*/ 341 h 35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70"/>
                  <a:gd name="T154" fmla="*/ 0 h 356"/>
                  <a:gd name="T155" fmla="*/ 170 w 170"/>
                  <a:gd name="T156" fmla="*/ 356 h 35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70" h="356">
                    <a:moveTo>
                      <a:pt x="141" y="355"/>
                    </a:moveTo>
                    <a:lnTo>
                      <a:pt x="141" y="348"/>
                    </a:lnTo>
                    <a:lnTo>
                      <a:pt x="141" y="341"/>
                    </a:lnTo>
                    <a:lnTo>
                      <a:pt x="136" y="335"/>
                    </a:lnTo>
                    <a:lnTo>
                      <a:pt x="127" y="324"/>
                    </a:lnTo>
                    <a:lnTo>
                      <a:pt x="117" y="321"/>
                    </a:lnTo>
                    <a:lnTo>
                      <a:pt x="108" y="314"/>
                    </a:lnTo>
                    <a:lnTo>
                      <a:pt x="99" y="304"/>
                    </a:lnTo>
                    <a:lnTo>
                      <a:pt x="89" y="297"/>
                    </a:lnTo>
                    <a:lnTo>
                      <a:pt x="85" y="290"/>
                    </a:lnTo>
                    <a:lnTo>
                      <a:pt x="75" y="287"/>
                    </a:lnTo>
                    <a:lnTo>
                      <a:pt x="70" y="280"/>
                    </a:lnTo>
                    <a:lnTo>
                      <a:pt x="66" y="273"/>
                    </a:lnTo>
                    <a:lnTo>
                      <a:pt x="56" y="270"/>
                    </a:lnTo>
                    <a:lnTo>
                      <a:pt x="47" y="263"/>
                    </a:lnTo>
                    <a:lnTo>
                      <a:pt x="42" y="256"/>
                    </a:lnTo>
                    <a:lnTo>
                      <a:pt x="33" y="253"/>
                    </a:lnTo>
                    <a:lnTo>
                      <a:pt x="28" y="246"/>
                    </a:lnTo>
                    <a:lnTo>
                      <a:pt x="23" y="239"/>
                    </a:lnTo>
                    <a:lnTo>
                      <a:pt x="19" y="232"/>
                    </a:lnTo>
                    <a:lnTo>
                      <a:pt x="14" y="225"/>
                    </a:lnTo>
                    <a:lnTo>
                      <a:pt x="14" y="218"/>
                    </a:lnTo>
                    <a:lnTo>
                      <a:pt x="9" y="212"/>
                    </a:lnTo>
                    <a:lnTo>
                      <a:pt x="5" y="205"/>
                    </a:lnTo>
                    <a:lnTo>
                      <a:pt x="5" y="198"/>
                    </a:lnTo>
                    <a:lnTo>
                      <a:pt x="0" y="191"/>
                    </a:lnTo>
                    <a:lnTo>
                      <a:pt x="0" y="184"/>
                    </a:lnTo>
                    <a:lnTo>
                      <a:pt x="5" y="178"/>
                    </a:lnTo>
                    <a:lnTo>
                      <a:pt x="9" y="171"/>
                    </a:lnTo>
                    <a:lnTo>
                      <a:pt x="9" y="164"/>
                    </a:lnTo>
                    <a:lnTo>
                      <a:pt x="14" y="154"/>
                    </a:lnTo>
                    <a:lnTo>
                      <a:pt x="19" y="147"/>
                    </a:lnTo>
                    <a:lnTo>
                      <a:pt x="19" y="140"/>
                    </a:lnTo>
                    <a:lnTo>
                      <a:pt x="23" y="133"/>
                    </a:lnTo>
                    <a:lnTo>
                      <a:pt x="23" y="123"/>
                    </a:lnTo>
                    <a:lnTo>
                      <a:pt x="28" y="113"/>
                    </a:lnTo>
                    <a:lnTo>
                      <a:pt x="33" y="106"/>
                    </a:lnTo>
                    <a:lnTo>
                      <a:pt x="33" y="96"/>
                    </a:lnTo>
                    <a:lnTo>
                      <a:pt x="38" y="89"/>
                    </a:lnTo>
                    <a:lnTo>
                      <a:pt x="42" y="82"/>
                    </a:lnTo>
                    <a:lnTo>
                      <a:pt x="47" y="75"/>
                    </a:lnTo>
                    <a:lnTo>
                      <a:pt x="47" y="68"/>
                    </a:lnTo>
                    <a:lnTo>
                      <a:pt x="52" y="61"/>
                    </a:lnTo>
                    <a:lnTo>
                      <a:pt x="52" y="55"/>
                    </a:lnTo>
                    <a:lnTo>
                      <a:pt x="56" y="48"/>
                    </a:lnTo>
                    <a:lnTo>
                      <a:pt x="56" y="41"/>
                    </a:lnTo>
                    <a:lnTo>
                      <a:pt x="61" y="34"/>
                    </a:lnTo>
                    <a:lnTo>
                      <a:pt x="61" y="27"/>
                    </a:lnTo>
                    <a:lnTo>
                      <a:pt x="66" y="20"/>
                    </a:lnTo>
                    <a:lnTo>
                      <a:pt x="70" y="14"/>
                    </a:lnTo>
                    <a:lnTo>
                      <a:pt x="75" y="7"/>
                    </a:lnTo>
                    <a:lnTo>
                      <a:pt x="75" y="0"/>
                    </a:lnTo>
                    <a:lnTo>
                      <a:pt x="80" y="7"/>
                    </a:lnTo>
                    <a:lnTo>
                      <a:pt x="80" y="14"/>
                    </a:lnTo>
                    <a:lnTo>
                      <a:pt x="80" y="20"/>
                    </a:lnTo>
                    <a:lnTo>
                      <a:pt x="80" y="27"/>
                    </a:lnTo>
                    <a:lnTo>
                      <a:pt x="80" y="34"/>
                    </a:lnTo>
                    <a:lnTo>
                      <a:pt x="80" y="41"/>
                    </a:lnTo>
                    <a:lnTo>
                      <a:pt x="80" y="48"/>
                    </a:lnTo>
                    <a:lnTo>
                      <a:pt x="85" y="55"/>
                    </a:lnTo>
                    <a:lnTo>
                      <a:pt x="89" y="61"/>
                    </a:lnTo>
                    <a:lnTo>
                      <a:pt x="94" y="68"/>
                    </a:lnTo>
                    <a:lnTo>
                      <a:pt x="99" y="75"/>
                    </a:lnTo>
                    <a:lnTo>
                      <a:pt x="103" y="82"/>
                    </a:lnTo>
                    <a:lnTo>
                      <a:pt x="108" y="89"/>
                    </a:lnTo>
                    <a:lnTo>
                      <a:pt x="117" y="96"/>
                    </a:lnTo>
                    <a:lnTo>
                      <a:pt x="122" y="102"/>
                    </a:lnTo>
                    <a:lnTo>
                      <a:pt x="131" y="109"/>
                    </a:lnTo>
                    <a:lnTo>
                      <a:pt x="136" y="116"/>
                    </a:lnTo>
                    <a:lnTo>
                      <a:pt x="141" y="123"/>
                    </a:lnTo>
                    <a:lnTo>
                      <a:pt x="146" y="130"/>
                    </a:lnTo>
                    <a:lnTo>
                      <a:pt x="150" y="137"/>
                    </a:lnTo>
                    <a:lnTo>
                      <a:pt x="155" y="143"/>
                    </a:lnTo>
                    <a:lnTo>
                      <a:pt x="160" y="150"/>
                    </a:lnTo>
                    <a:lnTo>
                      <a:pt x="164" y="157"/>
                    </a:lnTo>
                    <a:lnTo>
                      <a:pt x="164" y="164"/>
                    </a:lnTo>
                    <a:lnTo>
                      <a:pt x="169" y="171"/>
                    </a:lnTo>
                    <a:lnTo>
                      <a:pt x="169" y="178"/>
                    </a:lnTo>
                    <a:lnTo>
                      <a:pt x="169" y="184"/>
                    </a:lnTo>
                    <a:lnTo>
                      <a:pt x="169" y="191"/>
                    </a:lnTo>
                    <a:lnTo>
                      <a:pt x="169" y="198"/>
                    </a:lnTo>
                    <a:lnTo>
                      <a:pt x="169" y="205"/>
                    </a:lnTo>
                    <a:lnTo>
                      <a:pt x="169" y="212"/>
                    </a:lnTo>
                    <a:lnTo>
                      <a:pt x="169" y="218"/>
                    </a:lnTo>
                    <a:lnTo>
                      <a:pt x="169" y="225"/>
                    </a:lnTo>
                    <a:lnTo>
                      <a:pt x="169" y="232"/>
                    </a:lnTo>
                    <a:lnTo>
                      <a:pt x="169" y="239"/>
                    </a:lnTo>
                    <a:lnTo>
                      <a:pt x="164" y="246"/>
                    </a:lnTo>
                    <a:lnTo>
                      <a:pt x="164" y="253"/>
                    </a:lnTo>
                    <a:lnTo>
                      <a:pt x="164" y="259"/>
                    </a:lnTo>
                    <a:lnTo>
                      <a:pt x="164" y="266"/>
                    </a:lnTo>
                    <a:lnTo>
                      <a:pt x="164" y="273"/>
                    </a:lnTo>
                    <a:lnTo>
                      <a:pt x="164" y="280"/>
                    </a:lnTo>
                    <a:lnTo>
                      <a:pt x="160" y="287"/>
                    </a:lnTo>
                    <a:lnTo>
                      <a:pt x="160" y="294"/>
                    </a:lnTo>
                    <a:lnTo>
                      <a:pt x="155" y="300"/>
                    </a:lnTo>
                    <a:lnTo>
                      <a:pt x="155" y="307"/>
                    </a:lnTo>
                    <a:lnTo>
                      <a:pt x="155" y="314"/>
                    </a:lnTo>
                    <a:lnTo>
                      <a:pt x="155" y="321"/>
                    </a:lnTo>
                    <a:lnTo>
                      <a:pt x="150" y="328"/>
                    </a:lnTo>
                    <a:lnTo>
                      <a:pt x="146" y="335"/>
                    </a:lnTo>
                    <a:lnTo>
                      <a:pt x="141" y="341"/>
                    </a:lnTo>
                    <a:lnTo>
                      <a:pt x="141" y="348"/>
                    </a:lnTo>
                  </a:path>
                </a:pathLst>
              </a:custGeom>
              <a:solidFill>
                <a:srgbClr val="FFFF00"/>
              </a:solidFill>
              <a:ln w="25400" cap="rnd">
                <a:solidFill>
                  <a:srgbClr val="EF9100"/>
                </a:solidFill>
                <a:round/>
                <a:headEnd/>
                <a:tailEnd/>
              </a:ln>
            </p:spPr>
            <p:txBody>
              <a:bodyPr/>
              <a:lstStyle/>
              <a:p>
                <a:pPr algn="r" eaLnBrk="0" hangingPunct="0"/>
                <a:endParaRPr lang="en-US" sz="4400" b="1" dirty="0">
                  <a:solidFill>
                    <a:srgbClr val="0000FF"/>
                  </a:solidFill>
                  <a:latin typeface="Arial" panose="020B0604020202020204" pitchFamily="34" charset="0"/>
                </a:endParaRPr>
              </a:p>
            </p:txBody>
          </p:sp>
          <p:sp>
            <p:nvSpPr>
              <p:cNvPr id="564498" name="Freeform 257">
                <a:extLst>
                  <a:ext uri="{FF2B5EF4-FFF2-40B4-BE49-F238E27FC236}">
                    <a16:creationId xmlns:a16="http://schemas.microsoft.com/office/drawing/2014/main" id="{092793CC-B329-8CDB-96C9-E5C31322EE86}"/>
                  </a:ext>
                </a:extLst>
              </p:cNvPr>
              <p:cNvSpPr>
                <a:spLocks/>
              </p:cNvSpPr>
              <p:nvPr/>
            </p:nvSpPr>
            <p:spPr bwMode="auto">
              <a:xfrm>
                <a:off x="2251" y="1590"/>
                <a:ext cx="112" cy="386"/>
              </a:xfrm>
              <a:custGeom>
                <a:avLst/>
                <a:gdLst>
                  <a:gd name="T0" fmla="*/ 19 w 112"/>
                  <a:gd name="T1" fmla="*/ 378 h 386"/>
                  <a:gd name="T2" fmla="*/ 22 w 112"/>
                  <a:gd name="T3" fmla="*/ 363 h 386"/>
                  <a:gd name="T4" fmla="*/ 34 w 112"/>
                  <a:gd name="T5" fmla="*/ 348 h 386"/>
                  <a:gd name="T6" fmla="*/ 46 w 112"/>
                  <a:gd name="T7" fmla="*/ 329 h 386"/>
                  <a:gd name="T8" fmla="*/ 56 w 112"/>
                  <a:gd name="T9" fmla="*/ 315 h 386"/>
                  <a:gd name="T10" fmla="*/ 65 w 112"/>
                  <a:gd name="T11" fmla="*/ 304 h 386"/>
                  <a:gd name="T12" fmla="*/ 74 w 112"/>
                  <a:gd name="T13" fmla="*/ 292 h 386"/>
                  <a:gd name="T14" fmla="*/ 83 w 112"/>
                  <a:gd name="T15" fmla="*/ 278 h 386"/>
                  <a:gd name="T16" fmla="*/ 93 w 112"/>
                  <a:gd name="T17" fmla="*/ 267 h 386"/>
                  <a:gd name="T18" fmla="*/ 99 w 112"/>
                  <a:gd name="T19" fmla="*/ 252 h 386"/>
                  <a:gd name="T20" fmla="*/ 102 w 112"/>
                  <a:gd name="T21" fmla="*/ 237 h 386"/>
                  <a:gd name="T22" fmla="*/ 108 w 112"/>
                  <a:gd name="T23" fmla="*/ 222 h 386"/>
                  <a:gd name="T24" fmla="*/ 111 w 112"/>
                  <a:gd name="T25" fmla="*/ 207 h 386"/>
                  <a:gd name="T26" fmla="*/ 108 w 112"/>
                  <a:gd name="T27" fmla="*/ 193 h 386"/>
                  <a:gd name="T28" fmla="*/ 105 w 112"/>
                  <a:gd name="T29" fmla="*/ 178 h 386"/>
                  <a:gd name="T30" fmla="*/ 99 w 112"/>
                  <a:gd name="T31" fmla="*/ 159 h 386"/>
                  <a:gd name="T32" fmla="*/ 96 w 112"/>
                  <a:gd name="T33" fmla="*/ 144 h 386"/>
                  <a:gd name="T34" fmla="*/ 93 w 112"/>
                  <a:gd name="T35" fmla="*/ 122 h 386"/>
                  <a:gd name="T36" fmla="*/ 89 w 112"/>
                  <a:gd name="T37" fmla="*/ 104 h 386"/>
                  <a:gd name="T38" fmla="*/ 83 w 112"/>
                  <a:gd name="T39" fmla="*/ 89 h 386"/>
                  <a:gd name="T40" fmla="*/ 80 w 112"/>
                  <a:gd name="T41" fmla="*/ 74 h 386"/>
                  <a:gd name="T42" fmla="*/ 77 w 112"/>
                  <a:gd name="T43" fmla="*/ 59 h 386"/>
                  <a:gd name="T44" fmla="*/ 74 w 112"/>
                  <a:gd name="T45" fmla="*/ 44 h 386"/>
                  <a:gd name="T46" fmla="*/ 71 w 112"/>
                  <a:gd name="T47" fmla="*/ 30 h 386"/>
                  <a:gd name="T48" fmla="*/ 65 w 112"/>
                  <a:gd name="T49" fmla="*/ 15 h 386"/>
                  <a:gd name="T50" fmla="*/ 62 w 112"/>
                  <a:gd name="T51" fmla="*/ 0 h 386"/>
                  <a:gd name="T52" fmla="*/ 59 w 112"/>
                  <a:gd name="T53" fmla="*/ 15 h 386"/>
                  <a:gd name="T54" fmla="*/ 59 w 112"/>
                  <a:gd name="T55" fmla="*/ 30 h 386"/>
                  <a:gd name="T56" fmla="*/ 59 w 112"/>
                  <a:gd name="T57" fmla="*/ 44 h 386"/>
                  <a:gd name="T58" fmla="*/ 56 w 112"/>
                  <a:gd name="T59" fmla="*/ 59 h 386"/>
                  <a:gd name="T60" fmla="*/ 49 w 112"/>
                  <a:gd name="T61" fmla="*/ 74 h 386"/>
                  <a:gd name="T62" fmla="*/ 43 w 112"/>
                  <a:gd name="T63" fmla="*/ 89 h 386"/>
                  <a:gd name="T64" fmla="*/ 34 w 112"/>
                  <a:gd name="T65" fmla="*/ 104 h 386"/>
                  <a:gd name="T66" fmla="*/ 25 w 112"/>
                  <a:gd name="T67" fmla="*/ 118 h 386"/>
                  <a:gd name="T68" fmla="*/ 19 w 112"/>
                  <a:gd name="T69" fmla="*/ 133 h 386"/>
                  <a:gd name="T70" fmla="*/ 12 w 112"/>
                  <a:gd name="T71" fmla="*/ 148 h 386"/>
                  <a:gd name="T72" fmla="*/ 6 w 112"/>
                  <a:gd name="T73" fmla="*/ 163 h 386"/>
                  <a:gd name="T74" fmla="*/ 3 w 112"/>
                  <a:gd name="T75" fmla="*/ 178 h 386"/>
                  <a:gd name="T76" fmla="*/ 0 w 112"/>
                  <a:gd name="T77" fmla="*/ 193 h 386"/>
                  <a:gd name="T78" fmla="*/ 0 w 112"/>
                  <a:gd name="T79" fmla="*/ 207 h 386"/>
                  <a:gd name="T80" fmla="*/ 0 w 112"/>
                  <a:gd name="T81" fmla="*/ 222 h 386"/>
                  <a:gd name="T82" fmla="*/ 0 w 112"/>
                  <a:gd name="T83" fmla="*/ 237 h 386"/>
                  <a:gd name="T84" fmla="*/ 0 w 112"/>
                  <a:gd name="T85" fmla="*/ 252 h 386"/>
                  <a:gd name="T86" fmla="*/ 3 w 112"/>
                  <a:gd name="T87" fmla="*/ 267 h 386"/>
                  <a:gd name="T88" fmla="*/ 3 w 112"/>
                  <a:gd name="T89" fmla="*/ 281 h 386"/>
                  <a:gd name="T90" fmla="*/ 3 w 112"/>
                  <a:gd name="T91" fmla="*/ 296 h 386"/>
                  <a:gd name="T92" fmla="*/ 6 w 112"/>
                  <a:gd name="T93" fmla="*/ 311 h 386"/>
                  <a:gd name="T94" fmla="*/ 9 w 112"/>
                  <a:gd name="T95" fmla="*/ 326 h 386"/>
                  <a:gd name="T96" fmla="*/ 9 w 112"/>
                  <a:gd name="T97" fmla="*/ 341 h 386"/>
                  <a:gd name="T98" fmla="*/ 12 w 112"/>
                  <a:gd name="T99" fmla="*/ 355 h 386"/>
                  <a:gd name="T100" fmla="*/ 19 w 112"/>
                  <a:gd name="T101" fmla="*/ 370 h 38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12"/>
                  <a:gd name="T154" fmla="*/ 0 h 386"/>
                  <a:gd name="T155" fmla="*/ 112 w 112"/>
                  <a:gd name="T156" fmla="*/ 386 h 38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12" h="386">
                    <a:moveTo>
                      <a:pt x="19" y="385"/>
                    </a:moveTo>
                    <a:lnTo>
                      <a:pt x="19" y="378"/>
                    </a:lnTo>
                    <a:lnTo>
                      <a:pt x="19" y="370"/>
                    </a:lnTo>
                    <a:lnTo>
                      <a:pt x="22" y="363"/>
                    </a:lnTo>
                    <a:lnTo>
                      <a:pt x="28" y="352"/>
                    </a:lnTo>
                    <a:lnTo>
                      <a:pt x="34" y="348"/>
                    </a:lnTo>
                    <a:lnTo>
                      <a:pt x="40" y="341"/>
                    </a:lnTo>
                    <a:lnTo>
                      <a:pt x="46" y="329"/>
                    </a:lnTo>
                    <a:lnTo>
                      <a:pt x="52" y="322"/>
                    </a:lnTo>
                    <a:lnTo>
                      <a:pt x="56" y="315"/>
                    </a:lnTo>
                    <a:lnTo>
                      <a:pt x="62" y="311"/>
                    </a:lnTo>
                    <a:lnTo>
                      <a:pt x="65" y="304"/>
                    </a:lnTo>
                    <a:lnTo>
                      <a:pt x="68" y="296"/>
                    </a:lnTo>
                    <a:lnTo>
                      <a:pt x="74" y="292"/>
                    </a:lnTo>
                    <a:lnTo>
                      <a:pt x="80" y="285"/>
                    </a:lnTo>
                    <a:lnTo>
                      <a:pt x="83" y="278"/>
                    </a:lnTo>
                    <a:lnTo>
                      <a:pt x="89" y="274"/>
                    </a:lnTo>
                    <a:lnTo>
                      <a:pt x="93" y="267"/>
                    </a:lnTo>
                    <a:lnTo>
                      <a:pt x="96" y="259"/>
                    </a:lnTo>
                    <a:lnTo>
                      <a:pt x="99" y="252"/>
                    </a:lnTo>
                    <a:lnTo>
                      <a:pt x="102" y="244"/>
                    </a:lnTo>
                    <a:lnTo>
                      <a:pt x="102" y="237"/>
                    </a:lnTo>
                    <a:lnTo>
                      <a:pt x="105" y="230"/>
                    </a:lnTo>
                    <a:lnTo>
                      <a:pt x="108" y="222"/>
                    </a:lnTo>
                    <a:lnTo>
                      <a:pt x="108" y="215"/>
                    </a:lnTo>
                    <a:lnTo>
                      <a:pt x="111" y="207"/>
                    </a:lnTo>
                    <a:lnTo>
                      <a:pt x="111" y="200"/>
                    </a:lnTo>
                    <a:lnTo>
                      <a:pt x="108" y="193"/>
                    </a:lnTo>
                    <a:lnTo>
                      <a:pt x="105" y="185"/>
                    </a:lnTo>
                    <a:lnTo>
                      <a:pt x="105" y="178"/>
                    </a:lnTo>
                    <a:lnTo>
                      <a:pt x="102" y="167"/>
                    </a:lnTo>
                    <a:lnTo>
                      <a:pt x="99" y="159"/>
                    </a:lnTo>
                    <a:lnTo>
                      <a:pt x="99" y="152"/>
                    </a:lnTo>
                    <a:lnTo>
                      <a:pt x="96" y="144"/>
                    </a:lnTo>
                    <a:lnTo>
                      <a:pt x="96" y="133"/>
                    </a:lnTo>
                    <a:lnTo>
                      <a:pt x="93" y="122"/>
                    </a:lnTo>
                    <a:lnTo>
                      <a:pt x="89" y="115"/>
                    </a:lnTo>
                    <a:lnTo>
                      <a:pt x="89" y="104"/>
                    </a:lnTo>
                    <a:lnTo>
                      <a:pt x="86" y="96"/>
                    </a:lnTo>
                    <a:lnTo>
                      <a:pt x="83" y="89"/>
                    </a:lnTo>
                    <a:lnTo>
                      <a:pt x="80" y="81"/>
                    </a:lnTo>
                    <a:lnTo>
                      <a:pt x="80" y="74"/>
                    </a:lnTo>
                    <a:lnTo>
                      <a:pt x="77" y="67"/>
                    </a:lnTo>
                    <a:lnTo>
                      <a:pt x="77" y="59"/>
                    </a:lnTo>
                    <a:lnTo>
                      <a:pt x="74" y="52"/>
                    </a:lnTo>
                    <a:lnTo>
                      <a:pt x="74" y="44"/>
                    </a:lnTo>
                    <a:lnTo>
                      <a:pt x="71" y="37"/>
                    </a:lnTo>
                    <a:lnTo>
                      <a:pt x="71" y="30"/>
                    </a:lnTo>
                    <a:lnTo>
                      <a:pt x="68" y="22"/>
                    </a:lnTo>
                    <a:lnTo>
                      <a:pt x="65" y="15"/>
                    </a:lnTo>
                    <a:lnTo>
                      <a:pt x="62" y="7"/>
                    </a:lnTo>
                    <a:lnTo>
                      <a:pt x="62" y="0"/>
                    </a:lnTo>
                    <a:lnTo>
                      <a:pt x="59" y="7"/>
                    </a:lnTo>
                    <a:lnTo>
                      <a:pt x="59" y="15"/>
                    </a:lnTo>
                    <a:lnTo>
                      <a:pt x="59" y="22"/>
                    </a:lnTo>
                    <a:lnTo>
                      <a:pt x="59" y="30"/>
                    </a:lnTo>
                    <a:lnTo>
                      <a:pt x="59" y="37"/>
                    </a:lnTo>
                    <a:lnTo>
                      <a:pt x="59" y="44"/>
                    </a:lnTo>
                    <a:lnTo>
                      <a:pt x="59" y="52"/>
                    </a:lnTo>
                    <a:lnTo>
                      <a:pt x="56" y="59"/>
                    </a:lnTo>
                    <a:lnTo>
                      <a:pt x="52" y="67"/>
                    </a:lnTo>
                    <a:lnTo>
                      <a:pt x="49" y="74"/>
                    </a:lnTo>
                    <a:lnTo>
                      <a:pt x="46" y="81"/>
                    </a:lnTo>
                    <a:lnTo>
                      <a:pt x="43" y="89"/>
                    </a:lnTo>
                    <a:lnTo>
                      <a:pt x="40" y="96"/>
                    </a:lnTo>
                    <a:lnTo>
                      <a:pt x="34" y="104"/>
                    </a:lnTo>
                    <a:lnTo>
                      <a:pt x="31" y="111"/>
                    </a:lnTo>
                    <a:lnTo>
                      <a:pt x="25" y="118"/>
                    </a:lnTo>
                    <a:lnTo>
                      <a:pt x="22" y="126"/>
                    </a:lnTo>
                    <a:lnTo>
                      <a:pt x="19" y="133"/>
                    </a:lnTo>
                    <a:lnTo>
                      <a:pt x="15" y="141"/>
                    </a:lnTo>
                    <a:lnTo>
                      <a:pt x="12" y="148"/>
                    </a:lnTo>
                    <a:lnTo>
                      <a:pt x="9" y="155"/>
                    </a:lnTo>
                    <a:lnTo>
                      <a:pt x="6" y="163"/>
                    </a:lnTo>
                    <a:lnTo>
                      <a:pt x="3" y="170"/>
                    </a:lnTo>
                    <a:lnTo>
                      <a:pt x="3" y="178"/>
                    </a:lnTo>
                    <a:lnTo>
                      <a:pt x="0" y="185"/>
                    </a:lnTo>
                    <a:lnTo>
                      <a:pt x="0" y="193"/>
                    </a:lnTo>
                    <a:lnTo>
                      <a:pt x="0" y="200"/>
                    </a:lnTo>
                    <a:lnTo>
                      <a:pt x="0" y="207"/>
                    </a:lnTo>
                    <a:lnTo>
                      <a:pt x="0" y="215"/>
                    </a:lnTo>
                    <a:lnTo>
                      <a:pt x="0" y="222"/>
                    </a:lnTo>
                    <a:lnTo>
                      <a:pt x="0" y="230"/>
                    </a:lnTo>
                    <a:lnTo>
                      <a:pt x="0" y="237"/>
                    </a:lnTo>
                    <a:lnTo>
                      <a:pt x="0" y="244"/>
                    </a:lnTo>
                    <a:lnTo>
                      <a:pt x="0" y="252"/>
                    </a:lnTo>
                    <a:lnTo>
                      <a:pt x="0" y="259"/>
                    </a:lnTo>
                    <a:lnTo>
                      <a:pt x="3" y="267"/>
                    </a:lnTo>
                    <a:lnTo>
                      <a:pt x="3" y="274"/>
                    </a:lnTo>
                    <a:lnTo>
                      <a:pt x="3" y="281"/>
                    </a:lnTo>
                    <a:lnTo>
                      <a:pt x="3" y="289"/>
                    </a:lnTo>
                    <a:lnTo>
                      <a:pt x="3" y="296"/>
                    </a:lnTo>
                    <a:lnTo>
                      <a:pt x="3" y="304"/>
                    </a:lnTo>
                    <a:lnTo>
                      <a:pt x="6" y="311"/>
                    </a:lnTo>
                    <a:lnTo>
                      <a:pt x="6" y="318"/>
                    </a:lnTo>
                    <a:lnTo>
                      <a:pt x="9" y="326"/>
                    </a:lnTo>
                    <a:lnTo>
                      <a:pt x="9" y="333"/>
                    </a:lnTo>
                    <a:lnTo>
                      <a:pt x="9" y="341"/>
                    </a:lnTo>
                    <a:lnTo>
                      <a:pt x="9" y="348"/>
                    </a:lnTo>
                    <a:lnTo>
                      <a:pt x="12" y="355"/>
                    </a:lnTo>
                    <a:lnTo>
                      <a:pt x="15" y="363"/>
                    </a:lnTo>
                    <a:lnTo>
                      <a:pt x="19" y="370"/>
                    </a:lnTo>
                    <a:lnTo>
                      <a:pt x="19" y="378"/>
                    </a:lnTo>
                  </a:path>
                </a:pathLst>
              </a:custGeom>
              <a:solidFill>
                <a:srgbClr val="FF0000"/>
              </a:solidFill>
              <a:ln w="25400" cap="rnd">
                <a:solidFill>
                  <a:srgbClr val="FE9B03"/>
                </a:solidFill>
                <a:round/>
                <a:headEnd/>
                <a:tailEnd/>
              </a:ln>
            </p:spPr>
            <p:txBody>
              <a:bodyPr/>
              <a:lstStyle/>
              <a:p>
                <a:pPr algn="r" eaLnBrk="0" hangingPunct="0"/>
                <a:endParaRPr lang="en-US" sz="4400" b="1" dirty="0">
                  <a:solidFill>
                    <a:srgbClr val="0000FF"/>
                  </a:solidFill>
                  <a:latin typeface="Arial" panose="020B0604020202020204" pitchFamily="34" charset="0"/>
                </a:endParaRPr>
              </a:p>
            </p:txBody>
          </p:sp>
          <p:sp>
            <p:nvSpPr>
              <p:cNvPr id="564499" name="Freeform 258">
                <a:extLst>
                  <a:ext uri="{FF2B5EF4-FFF2-40B4-BE49-F238E27FC236}">
                    <a16:creationId xmlns:a16="http://schemas.microsoft.com/office/drawing/2014/main" id="{E72BC9A1-CC81-E86D-5319-3C48A6D43DAC}"/>
                  </a:ext>
                </a:extLst>
              </p:cNvPr>
              <p:cNvSpPr>
                <a:spLocks/>
              </p:cNvSpPr>
              <p:nvPr/>
            </p:nvSpPr>
            <p:spPr bwMode="auto">
              <a:xfrm>
                <a:off x="2304" y="1843"/>
                <a:ext cx="127" cy="129"/>
              </a:xfrm>
              <a:custGeom>
                <a:avLst/>
                <a:gdLst>
                  <a:gd name="T0" fmla="*/ 0 w 127"/>
                  <a:gd name="T1" fmla="*/ 128 h 129"/>
                  <a:gd name="T2" fmla="*/ 10 w 127"/>
                  <a:gd name="T3" fmla="*/ 128 h 129"/>
                  <a:gd name="T4" fmla="*/ 15 w 127"/>
                  <a:gd name="T5" fmla="*/ 119 h 129"/>
                  <a:gd name="T6" fmla="*/ 24 w 127"/>
                  <a:gd name="T7" fmla="*/ 119 h 129"/>
                  <a:gd name="T8" fmla="*/ 34 w 127"/>
                  <a:gd name="T9" fmla="*/ 111 h 129"/>
                  <a:gd name="T10" fmla="*/ 44 w 127"/>
                  <a:gd name="T11" fmla="*/ 107 h 129"/>
                  <a:gd name="T12" fmla="*/ 48 w 127"/>
                  <a:gd name="T13" fmla="*/ 98 h 129"/>
                  <a:gd name="T14" fmla="*/ 58 w 127"/>
                  <a:gd name="T15" fmla="*/ 98 h 129"/>
                  <a:gd name="T16" fmla="*/ 63 w 127"/>
                  <a:gd name="T17" fmla="*/ 90 h 129"/>
                  <a:gd name="T18" fmla="*/ 68 w 127"/>
                  <a:gd name="T19" fmla="*/ 81 h 129"/>
                  <a:gd name="T20" fmla="*/ 78 w 127"/>
                  <a:gd name="T21" fmla="*/ 73 h 129"/>
                  <a:gd name="T22" fmla="*/ 78 w 127"/>
                  <a:gd name="T23" fmla="*/ 64 h 129"/>
                  <a:gd name="T24" fmla="*/ 87 w 127"/>
                  <a:gd name="T25" fmla="*/ 60 h 129"/>
                  <a:gd name="T26" fmla="*/ 87 w 127"/>
                  <a:gd name="T27" fmla="*/ 51 h 129"/>
                  <a:gd name="T28" fmla="*/ 87 w 127"/>
                  <a:gd name="T29" fmla="*/ 43 h 129"/>
                  <a:gd name="T30" fmla="*/ 92 w 127"/>
                  <a:gd name="T31" fmla="*/ 34 h 129"/>
                  <a:gd name="T32" fmla="*/ 102 w 127"/>
                  <a:gd name="T33" fmla="*/ 30 h 129"/>
                  <a:gd name="T34" fmla="*/ 102 w 127"/>
                  <a:gd name="T35" fmla="*/ 21 h 129"/>
                  <a:gd name="T36" fmla="*/ 107 w 127"/>
                  <a:gd name="T37" fmla="*/ 13 h 129"/>
                  <a:gd name="T38" fmla="*/ 107 w 127"/>
                  <a:gd name="T39" fmla="*/ 4 h 129"/>
                  <a:gd name="T40" fmla="*/ 116 w 127"/>
                  <a:gd name="T41" fmla="*/ 0 h 129"/>
                  <a:gd name="T42" fmla="*/ 116 w 127"/>
                  <a:gd name="T43" fmla="*/ 9 h 129"/>
                  <a:gd name="T44" fmla="*/ 116 w 127"/>
                  <a:gd name="T45" fmla="*/ 17 h 129"/>
                  <a:gd name="T46" fmla="*/ 121 w 127"/>
                  <a:gd name="T47" fmla="*/ 26 h 129"/>
                  <a:gd name="T48" fmla="*/ 121 w 127"/>
                  <a:gd name="T49" fmla="*/ 34 h 129"/>
                  <a:gd name="T50" fmla="*/ 121 w 127"/>
                  <a:gd name="T51" fmla="*/ 43 h 129"/>
                  <a:gd name="T52" fmla="*/ 126 w 127"/>
                  <a:gd name="T53" fmla="*/ 51 h 129"/>
                  <a:gd name="T54" fmla="*/ 126 w 127"/>
                  <a:gd name="T55" fmla="*/ 60 h 129"/>
                  <a:gd name="T56" fmla="*/ 126 w 127"/>
                  <a:gd name="T57" fmla="*/ 68 h 129"/>
                  <a:gd name="T58" fmla="*/ 126 w 127"/>
                  <a:gd name="T59" fmla="*/ 77 h 129"/>
                  <a:gd name="T60" fmla="*/ 126 w 127"/>
                  <a:gd name="T61" fmla="*/ 85 h 129"/>
                  <a:gd name="T62" fmla="*/ 121 w 127"/>
                  <a:gd name="T63" fmla="*/ 94 h 129"/>
                  <a:gd name="T64" fmla="*/ 111 w 127"/>
                  <a:gd name="T65" fmla="*/ 94 h 129"/>
                  <a:gd name="T66" fmla="*/ 107 w 127"/>
                  <a:gd name="T67" fmla="*/ 102 h 129"/>
                  <a:gd name="T68" fmla="*/ 97 w 127"/>
                  <a:gd name="T69" fmla="*/ 107 h 129"/>
                  <a:gd name="T70" fmla="*/ 87 w 127"/>
                  <a:gd name="T71" fmla="*/ 111 h 129"/>
                  <a:gd name="T72" fmla="*/ 78 w 127"/>
                  <a:gd name="T73" fmla="*/ 115 h 129"/>
                  <a:gd name="T74" fmla="*/ 68 w 127"/>
                  <a:gd name="T75" fmla="*/ 115 h 129"/>
                  <a:gd name="T76" fmla="*/ 58 w 127"/>
                  <a:gd name="T77" fmla="*/ 115 h 129"/>
                  <a:gd name="T78" fmla="*/ 48 w 127"/>
                  <a:gd name="T79" fmla="*/ 115 h 129"/>
                  <a:gd name="T80" fmla="*/ 39 w 127"/>
                  <a:gd name="T81" fmla="*/ 115 h 129"/>
                  <a:gd name="T82" fmla="*/ 29 w 127"/>
                  <a:gd name="T83" fmla="*/ 119 h 129"/>
                  <a:gd name="T84" fmla="*/ 19 w 127"/>
                  <a:gd name="T85" fmla="*/ 124 h 129"/>
                  <a:gd name="T86" fmla="*/ 10 w 127"/>
                  <a:gd name="T87" fmla="*/ 128 h 129"/>
                  <a:gd name="T88" fmla="*/ 0 w 127"/>
                  <a:gd name="T89" fmla="*/ 128 h 129"/>
                  <a:gd name="T90" fmla="*/ 63 w 127"/>
                  <a:gd name="T91" fmla="*/ 98 h 1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27"/>
                  <a:gd name="T139" fmla="*/ 0 h 129"/>
                  <a:gd name="T140" fmla="*/ 127 w 127"/>
                  <a:gd name="T141" fmla="*/ 129 h 1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27" h="129">
                    <a:moveTo>
                      <a:pt x="0" y="128"/>
                    </a:moveTo>
                    <a:lnTo>
                      <a:pt x="10" y="128"/>
                    </a:lnTo>
                    <a:lnTo>
                      <a:pt x="15" y="119"/>
                    </a:lnTo>
                    <a:lnTo>
                      <a:pt x="24" y="119"/>
                    </a:lnTo>
                    <a:lnTo>
                      <a:pt x="34" y="111"/>
                    </a:lnTo>
                    <a:lnTo>
                      <a:pt x="44" y="107"/>
                    </a:lnTo>
                    <a:lnTo>
                      <a:pt x="48" y="98"/>
                    </a:lnTo>
                    <a:lnTo>
                      <a:pt x="58" y="98"/>
                    </a:lnTo>
                    <a:lnTo>
                      <a:pt x="63" y="90"/>
                    </a:lnTo>
                    <a:lnTo>
                      <a:pt x="68" y="81"/>
                    </a:lnTo>
                    <a:lnTo>
                      <a:pt x="78" y="73"/>
                    </a:lnTo>
                    <a:lnTo>
                      <a:pt x="78" y="64"/>
                    </a:lnTo>
                    <a:lnTo>
                      <a:pt x="87" y="60"/>
                    </a:lnTo>
                    <a:lnTo>
                      <a:pt x="87" y="51"/>
                    </a:lnTo>
                    <a:lnTo>
                      <a:pt x="87" y="43"/>
                    </a:lnTo>
                    <a:lnTo>
                      <a:pt x="92" y="34"/>
                    </a:lnTo>
                    <a:lnTo>
                      <a:pt x="102" y="30"/>
                    </a:lnTo>
                    <a:lnTo>
                      <a:pt x="102" y="21"/>
                    </a:lnTo>
                    <a:lnTo>
                      <a:pt x="107" y="13"/>
                    </a:lnTo>
                    <a:lnTo>
                      <a:pt x="107" y="4"/>
                    </a:lnTo>
                    <a:lnTo>
                      <a:pt x="116" y="0"/>
                    </a:lnTo>
                    <a:lnTo>
                      <a:pt x="116" y="9"/>
                    </a:lnTo>
                    <a:lnTo>
                      <a:pt x="116" y="17"/>
                    </a:lnTo>
                    <a:lnTo>
                      <a:pt x="121" y="26"/>
                    </a:lnTo>
                    <a:lnTo>
                      <a:pt x="121" y="34"/>
                    </a:lnTo>
                    <a:lnTo>
                      <a:pt x="121" y="43"/>
                    </a:lnTo>
                    <a:lnTo>
                      <a:pt x="126" y="51"/>
                    </a:lnTo>
                    <a:lnTo>
                      <a:pt x="126" y="60"/>
                    </a:lnTo>
                    <a:lnTo>
                      <a:pt x="126" y="68"/>
                    </a:lnTo>
                    <a:lnTo>
                      <a:pt x="126" y="77"/>
                    </a:lnTo>
                    <a:lnTo>
                      <a:pt x="126" y="85"/>
                    </a:lnTo>
                    <a:lnTo>
                      <a:pt x="121" y="94"/>
                    </a:lnTo>
                    <a:lnTo>
                      <a:pt x="111" y="94"/>
                    </a:lnTo>
                    <a:lnTo>
                      <a:pt x="107" y="102"/>
                    </a:lnTo>
                    <a:lnTo>
                      <a:pt x="97" y="107"/>
                    </a:lnTo>
                    <a:lnTo>
                      <a:pt x="87" y="111"/>
                    </a:lnTo>
                    <a:lnTo>
                      <a:pt x="78" y="115"/>
                    </a:lnTo>
                    <a:lnTo>
                      <a:pt x="68" y="115"/>
                    </a:lnTo>
                    <a:lnTo>
                      <a:pt x="58" y="115"/>
                    </a:lnTo>
                    <a:lnTo>
                      <a:pt x="48" y="115"/>
                    </a:lnTo>
                    <a:lnTo>
                      <a:pt x="39" y="115"/>
                    </a:lnTo>
                    <a:lnTo>
                      <a:pt x="29" y="119"/>
                    </a:lnTo>
                    <a:lnTo>
                      <a:pt x="19" y="124"/>
                    </a:lnTo>
                    <a:lnTo>
                      <a:pt x="10" y="128"/>
                    </a:lnTo>
                    <a:lnTo>
                      <a:pt x="0" y="128"/>
                    </a:lnTo>
                    <a:lnTo>
                      <a:pt x="63" y="98"/>
                    </a:lnTo>
                  </a:path>
                </a:pathLst>
              </a:custGeom>
              <a:solidFill>
                <a:srgbClr val="FFCC99"/>
              </a:solidFill>
              <a:ln w="25400" cap="rnd">
                <a:solidFill>
                  <a:srgbClr val="FF0000"/>
                </a:solidFill>
                <a:round/>
                <a:headEnd/>
                <a:tailEnd/>
              </a:ln>
            </p:spPr>
            <p:txBody>
              <a:bodyPr/>
              <a:lstStyle/>
              <a:p>
                <a:pPr algn="r" eaLnBrk="0" hangingPunct="0"/>
                <a:endParaRPr lang="en-US" sz="4400" b="1" dirty="0">
                  <a:solidFill>
                    <a:srgbClr val="0000FF"/>
                  </a:solidFill>
                  <a:latin typeface="Arial" panose="020B0604020202020204" pitchFamily="34" charset="0"/>
                </a:endParaRPr>
              </a:p>
            </p:txBody>
          </p:sp>
        </p:grpSp>
      </p:grpSp>
      <p:sp>
        <p:nvSpPr>
          <p:cNvPr id="2" name="Title 1">
            <a:extLst>
              <a:ext uri="{FF2B5EF4-FFF2-40B4-BE49-F238E27FC236}">
                <a16:creationId xmlns:a16="http://schemas.microsoft.com/office/drawing/2014/main" id="{0B8B0FD9-CA19-E796-81F6-A2CF75219B28}"/>
              </a:ext>
            </a:extLst>
          </p:cNvPr>
          <p:cNvSpPr>
            <a:spLocks noGrp="1"/>
          </p:cNvSpPr>
          <p:nvPr>
            <p:ph type="title"/>
          </p:nvPr>
        </p:nvSpPr>
        <p:spPr/>
        <p:txBody>
          <a:bodyPr/>
          <a:lstStyle/>
          <a:p>
            <a:r>
              <a:rPr lang="en-US" sz="4400" dirty="0">
                <a:solidFill>
                  <a:srgbClr val="FFFF00"/>
                </a:solidFill>
                <a:latin typeface="Arial" panose="020B0604020202020204" pitchFamily="34" charset="0"/>
                <a:cs typeface="Arial" panose="020B0604020202020204" pitchFamily="34" charset="0"/>
              </a:rPr>
              <a:t>Actual Multicore Scaling</a:t>
            </a:r>
          </a:p>
        </p:txBody>
      </p:sp>
    </p:spTree>
    <p:extLst>
      <p:ext uri="{BB962C8B-B14F-4D97-AF65-F5344CB8AC3E}">
        <p14:creationId xmlns:p14="http://schemas.microsoft.com/office/powerpoint/2010/main" val="3499580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0" grpId="0" animBg="1"/>
    </p:bld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20167" name="Text Box 5"/>
          <p:cNvSpPr txBox="1">
            <a:spLocks noChangeArrowheads="1"/>
          </p:cNvSpPr>
          <p:nvPr/>
        </p:nvSpPr>
        <p:spPr bwMode="auto">
          <a:xfrm>
            <a:off x="1016794" y="2901154"/>
            <a:ext cx="3784600" cy="762000"/>
          </a:xfrm>
          <a:prstGeom prst="rect">
            <a:avLst/>
          </a:prstGeom>
          <a:noFill/>
          <a:ln w="9525">
            <a:noFill/>
            <a:miter lim="800000"/>
            <a:headEnd/>
            <a:tailEnd/>
          </a:ln>
        </p:spPr>
        <p:txBody>
          <a:bodyPr>
            <a:spAutoFit/>
          </a:bodyPr>
          <a:lstStyle/>
          <a:p>
            <a:pPr eaLnBrk="0" hangingPunct="0"/>
            <a:r>
              <a:rPr lang="en-US" sz="4400" dirty="0">
                <a:solidFill>
                  <a:srgbClr val="FFFF00"/>
                </a:solidFill>
                <a:latin typeface="Arial" panose="020B0604020202020204" pitchFamily="34" charset="0"/>
              </a:rPr>
              <a:t>Speedup = </a:t>
            </a:r>
          </a:p>
        </p:txBody>
      </p:sp>
      <p:sp>
        <p:nvSpPr>
          <p:cNvPr id="11" name="TextBox 10"/>
          <p:cNvSpPr txBox="1"/>
          <p:nvPr/>
        </p:nvSpPr>
        <p:spPr>
          <a:xfrm>
            <a:off x="4173351" y="2582066"/>
            <a:ext cx="3945311" cy="523220"/>
          </a:xfrm>
          <a:prstGeom prst="rect">
            <a:avLst/>
          </a:prstGeom>
          <a:noFill/>
        </p:spPr>
        <p:txBody>
          <a:bodyPr wrap="none" rtlCol="0">
            <a:spAutoFit/>
          </a:bodyPr>
          <a:lstStyle/>
          <a:p>
            <a:r>
              <a:rPr lang="en-US" sz="2800" dirty="0">
                <a:solidFill>
                  <a:schemeClr val="tx1"/>
                </a:solidFill>
                <a:latin typeface="Arial" panose="020B0604020202020204" pitchFamily="34" charset="0"/>
              </a:rPr>
              <a:t>1</a:t>
            </a:r>
            <a:r>
              <a:rPr lang="en-US" sz="2800" dirty="0">
                <a:solidFill>
                  <a:srgbClr val="FFFF00"/>
                </a:solidFill>
                <a:latin typeface="Arial" panose="020B0604020202020204" pitchFamily="34" charset="0"/>
              </a:rPr>
              <a:t>-thread execution time</a:t>
            </a:r>
          </a:p>
        </p:txBody>
      </p:sp>
      <p:sp>
        <p:nvSpPr>
          <p:cNvPr id="12" name="TextBox 11"/>
          <p:cNvSpPr txBox="1"/>
          <p:nvPr/>
        </p:nvSpPr>
        <p:spPr>
          <a:xfrm>
            <a:off x="4173351" y="3344066"/>
            <a:ext cx="3945311" cy="523220"/>
          </a:xfrm>
          <a:prstGeom prst="rect">
            <a:avLst/>
          </a:prstGeom>
          <a:noFill/>
        </p:spPr>
        <p:txBody>
          <a:bodyPr wrap="none" rtlCol="0">
            <a:spAutoFit/>
          </a:bodyPr>
          <a:lstStyle/>
          <a:p>
            <a:r>
              <a:rPr lang="en-US" sz="2800" i="1" dirty="0">
                <a:solidFill>
                  <a:schemeClr val="tx1"/>
                </a:solidFill>
                <a:latin typeface="Arial" panose="020B0604020202020204" pitchFamily="34" charset="0"/>
              </a:rPr>
              <a:t>n</a:t>
            </a:r>
            <a:r>
              <a:rPr lang="en-US" sz="2800" dirty="0">
                <a:solidFill>
                  <a:srgbClr val="FFFF00"/>
                </a:solidFill>
                <a:latin typeface="Arial" panose="020B0604020202020204" pitchFamily="34" charset="0"/>
              </a:rPr>
              <a:t>-thread execution time</a:t>
            </a:r>
          </a:p>
        </p:txBody>
      </p:sp>
      <p:cxnSp>
        <p:nvCxnSpPr>
          <p:cNvPr id="14" name="Straight Connector 13"/>
          <p:cNvCxnSpPr>
            <a:cxnSpLocks/>
          </p:cNvCxnSpPr>
          <p:nvPr/>
        </p:nvCxnSpPr>
        <p:spPr>
          <a:xfrm>
            <a:off x="4369699" y="3224676"/>
            <a:ext cx="375750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1D9E1D0D-1886-257B-5836-285BBEC2E403}"/>
              </a:ext>
            </a:extLst>
          </p:cNvPr>
          <p:cNvSpPr>
            <a:spLocks noGrp="1"/>
          </p:cNvSpPr>
          <p:nvPr>
            <p:ph type="title"/>
          </p:nvPr>
        </p:nvSpPr>
        <p:spPr/>
        <p:txBody>
          <a:bodyPr/>
          <a:lstStyle/>
          <a:p>
            <a:r>
              <a:rPr lang="en-US" sz="4400" dirty="0">
                <a:solidFill>
                  <a:srgbClr val="FFFF00"/>
                </a:solidFill>
                <a:latin typeface="Arial" panose="020B0604020202020204" pitchFamily="34" charset="0"/>
                <a:cs typeface="Arial" panose="020B0604020202020204" pitchFamily="34" charset="0"/>
              </a:rPr>
              <a:t>Amdahl’s Law</a:t>
            </a:r>
          </a:p>
        </p:txBody>
      </p:sp>
    </p:spTree>
    <p:extLst>
      <p:ext uri="{BB962C8B-B14F-4D97-AF65-F5344CB8AC3E}">
        <p14:creationId xmlns:p14="http://schemas.microsoft.com/office/powerpoint/2010/main" val="38364422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22215" name="Text Box 5"/>
          <p:cNvSpPr txBox="1">
            <a:spLocks noChangeArrowheads="1"/>
          </p:cNvSpPr>
          <p:nvPr/>
        </p:nvSpPr>
        <p:spPr bwMode="auto">
          <a:xfrm>
            <a:off x="922563" y="3547349"/>
            <a:ext cx="2898550" cy="769441"/>
          </a:xfrm>
          <a:prstGeom prst="rect">
            <a:avLst/>
          </a:prstGeom>
          <a:noFill/>
          <a:ln w="9525">
            <a:noFill/>
            <a:miter lim="800000"/>
            <a:headEnd/>
            <a:tailEnd/>
          </a:ln>
        </p:spPr>
        <p:txBody>
          <a:bodyPr wrap="none">
            <a:spAutoFit/>
          </a:bodyPr>
          <a:lstStyle/>
          <a:p>
            <a:pPr algn="r" eaLnBrk="0" hangingPunct="0"/>
            <a:r>
              <a:rPr lang="en-US" sz="4400" b="1" dirty="0">
                <a:solidFill>
                  <a:srgbClr val="FFFF00"/>
                </a:solidFill>
                <a:latin typeface="Arial" panose="020B0604020202020204" pitchFamily="34" charset="0"/>
              </a:rPr>
              <a:t>Speedup=</a:t>
            </a:r>
          </a:p>
        </p:txBody>
      </p:sp>
      <mc:AlternateContent xmlns:mc="http://schemas.openxmlformats.org/markup-compatibility/2006" xmlns:a14="http://schemas.microsoft.com/office/drawing/2010/main">
        <mc:Choice Requires="a14">
          <p:sp>
            <p:nvSpPr>
              <p:cNvPr id="2" name="TextBox 1"/>
              <p:cNvSpPr txBox="1"/>
              <p:nvPr/>
            </p:nvSpPr>
            <p:spPr>
              <a:xfrm>
                <a:off x="2371838" y="2783119"/>
                <a:ext cx="6593832" cy="265713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US" sz="6600" b="0" i="1" smtClean="0">
                              <a:solidFill>
                                <a:schemeClr val="tx1"/>
                              </a:solidFill>
                              <a:latin typeface="Cambria Math" panose="02040503050406030204" pitchFamily="18" charset="0"/>
                            </a:rPr>
                          </m:ctrlPr>
                        </m:fPr>
                        <m:num>
                          <m:r>
                            <a:rPr lang="en-US" sz="6600" b="0" i="1" smtClean="0">
                              <a:solidFill>
                                <a:schemeClr val="tx1"/>
                              </a:solidFill>
                              <a:latin typeface="Cambria Math"/>
                            </a:rPr>
                            <m:t>1</m:t>
                          </m:r>
                        </m:num>
                        <m:den>
                          <m:r>
                            <a:rPr lang="en-US" sz="6600" b="0" i="1" smtClean="0">
                              <a:solidFill>
                                <a:schemeClr val="tx1"/>
                              </a:solidFill>
                              <a:latin typeface="Cambria Math"/>
                            </a:rPr>
                            <m:t>1</m:t>
                          </m:r>
                          <m:r>
                            <a:rPr lang="en-US" sz="6600" b="0" i="1" smtClean="0">
                              <a:solidFill>
                                <a:schemeClr val="tx1"/>
                              </a:solidFill>
                              <a:latin typeface="Cambria Math" panose="02040503050406030204" pitchFamily="18" charset="0"/>
                            </a:rPr>
                            <m:t>−</m:t>
                          </m:r>
                          <m:r>
                            <a:rPr lang="en-US" sz="6600" b="0" i="1" smtClean="0">
                              <a:solidFill>
                                <a:schemeClr val="tx1"/>
                              </a:solidFill>
                              <a:latin typeface="Cambria Math"/>
                            </a:rPr>
                            <m:t>𝑝</m:t>
                          </m:r>
                          <m:r>
                            <a:rPr lang="en-US" sz="6600" b="0" i="1" smtClean="0">
                              <a:solidFill>
                                <a:schemeClr val="tx1"/>
                              </a:solidFill>
                              <a:latin typeface="Cambria Math"/>
                            </a:rPr>
                            <m:t>+</m:t>
                          </m:r>
                          <m:f>
                            <m:fPr>
                              <m:ctrlPr>
                                <a:rPr lang="en-US" sz="6600" b="0" i="1" smtClean="0">
                                  <a:solidFill>
                                    <a:schemeClr val="tx1"/>
                                  </a:solidFill>
                                  <a:latin typeface="Cambria Math" panose="02040503050406030204" pitchFamily="18" charset="0"/>
                                </a:rPr>
                              </m:ctrlPr>
                            </m:fPr>
                            <m:num>
                              <m:r>
                                <a:rPr lang="en-US" sz="6600" b="0" i="1" smtClean="0">
                                  <a:solidFill>
                                    <a:schemeClr val="tx1"/>
                                  </a:solidFill>
                                  <a:latin typeface="Cambria Math"/>
                                </a:rPr>
                                <m:t>𝑝</m:t>
                              </m:r>
                            </m:num>
                            <m:den>
                              <m:r>
                                <a:rPr lang="en-US" sz="6600" b="0" i="1" smtClean="0">
                                  <a:solidFill>
                                    <a:schemeClr val="tx1"/>
                                  </a:solidFill>
                                  <a:latin typeface="Cambria Math"/>
                                </a:rPr>
                                <m:t>𝑛</m:t>
                              </m:r>
                            </m:den>
                          </m:f>
                        </m:den>
                      </m:f>
                    </m:oMath>
                  </m:oMathPara>
                </a14:m>
                <a:endParaRPr lang="en-US" sz="6600" dirty="0">
                  <a:latin typeface="Arial" panose="020B0604020202020204" pitchFamily="34" charset="0"/>
                </a:endParaRPr>
              </a:p>
            </p:txBody>
          </p:sp>
        </mc:Choice>
        <mc:Fallback xmlns="">
          <p:sp>
            <p:nvSpPr>
              <p:cNvPr id="2" name="TextBox 1"/>
              <p:cNvSpPr txBox="1">
                <a:spLocks noRot="1" noChangeAspect="1" noMove="1" noResize="1" noEditPoints="1" noAdjustHandles="1" noChangeArrowheads="1" noChangeShapeType="1" noTextEdit="1"/>
              </p:cNvSpPr>
              <p:nvPr/>
            </p:nvSpPr>
            <p:spPr>
              <a:xfrm>
                <a:off x="2371838" y="2783119"/>
                <a:ext cx="6593832" cy="2657138"/>
              </a:xfrm>
              <a:prstGeom prst="rect">
                <a:avLst/>
              </a:prstGeom>
              <a:blipFill>
                <a:blip r:embed="rId3"/>
                <a:stretch>
                  <a:fillRect/>
                </a:stretch>
              </a:blipFill>
            </p:spPr>
            <p:txBody>
              <a:bodyPr/>
              <a:lstStyle/>
              <a:p>
                <a:r>
                  <a:rPr lang="en-US">
                    <a:noFill/>
                  </a:rPr>
                  <a:t> </a:t>
                </a:r>
              </a:p>
            </p:txBody>
          </p:sp>
        </mc:Fallback>
      </mc:AlternateContent>
      <p:sp>
        <p:nvSpPr>
          <p:cNvPr id="3" name="Title 2">
            <a:extLst>
              <a:ext uri="{FF2B5EF4-FFF2-40B4-BE49-F238E27FC236}">
                <a16:creationId xmlns:a16="http://schemas.microsoft.com/office/drawing/2014/main" id="{F54B86CB-5568-75E5-96E3-37733936F9C8}"/>
              </a:ext>
            </a:extLst>
          </p:cNvPr>
          <p:cNvSpPr>
            <a:spLocks noGrp="1"/>
          </p:cNvSpPr>
          <p:nvPr>
            <p:ph type="title"/>
          </p:nvPr>
        </p:nvSpPr>
        <p:spPr/>
        <p:txBody>
          <a:bodyPr/>
          <a:lstStyle/>
          <a:p>
            <a:r>
              <a:rPr lang="en-US" sz="4400" dirty="0">
                <a:solidFill>
                  <a:srgbClr val="FFFF00"/>
                </a:solidFill>
                <a:latin typeface="Arial" panose="020B0604020202020204" pitchFamily="34" charset="0"/>
                <a:cs typeface="Arial" panose="020B0604020202020204" pitchFamily="34" charset="0"/>
              </a:rPr>
              <a:t>Amdahl’s Law</a:t>
            </a:r>
          </a:p>
        </p:txBody>
      </p:sp>
    </p:spTree>
    <p:extLst>
      <p:ext uri="{BB962C8B-B14F-4D97-AF65-F5344CB8AC3E}">
        <p14:creationId xmlns:p14="http://schemas.microsoft.com/office/powerpoint/2010/main" val="25608533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22215" name="Text Box 5"/>
          <p:cNvSpPr txBox="1">
            <a:spLocks noChangeArrowheads="1"/>
          </p:cNvSpPr>
          <p:nvPr/>
        </p:nvSpPr>
        <p:spPr bwMode="auto">
          <a:xfrm>
            <a:off x="922563" y="3547349"/>
            <a:ext cx="2898550" cy="769441"/>
          </a:xfrm>
          <a:prstGeom prst="rect">
            <a:avLst/>
          </a:prstGeom>
          <a:noFill/>
          <a:ln w="9525">
            <a:noFill/>
            <a:miter lim="800000"/>
            <a:headEnd/>
            <a:tailEnd/>
          </a:ln>
        </p:spPr>
        <p:txBody>
          <a:bodyPr wrap="none">
            <a:spAutoFit/>
          </a:bodyPr>
          <a:lstStyle/>
          <a:p>
            <a:pPr algn="r" eaLnBrk="0" hangingPunct="0"/>
            <a:r>
              <a:rPr lang="en-US" sz="4400" b="1" dirty="0">
                <a:solidFill>
                  <a:srgbClr val="FFFF00"/>
                </a:solidFill>
                <a:latin typeface="Arial" panose="020B0604020202020204" pitchFamily="34" charset="0"/>
              </a:rPr>
              <a:t>Speedup=</a:t>
            </a:r>
          </a:p>
        </p:txBody>
      </p:sp>
      <mc:AlternateContent xmlns:mc="http://schemas.openxmlformats.org/markup-compatibility/2006" xmlns:a14="http://schemas.microsoft.com/office/drawing/2010/main">
        <mc:Choice Requires="a14">
          <p:sp>
            <p:nvSpPr>
              <p:cNvPr id="2" name="TextBox 1"/>
              <p:cNvSpPr txBox="1"/>
              <p:nvPr/>
            </p:nvSpPr>
            <p:spPr>
              <a:xfrm>
                <a:off x="2371838" y="2783119"/>
                <a:ext cx="6593832" cy="265713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US" sz="6600" b="0" i="1" smtClean="0">
                              <a:solidFill>
                                <a:schemeClr val="tx1"/>
                              </a:solidFill>
                              <a:latin typeface="Cambria Math" panose="02040503050406030204" pitchFamily="18" charset="0"/>
                            </a:rPr>
                          </m:ctrlPr>
                        </m:fPr>
                        <m:num>
                          <m:r>
                            <a:rPr lang="en-US" sz="6600" b="0" i="1" smtClean="0">
                              <a:solidFill>
                                <a:schemeClr val="tx1"/>
                              </a:solidFill>
                              <a:latin typeface="Cambria Math"/>
                            </a:rPr>
                            <m:t>1</m:t>
                          </m:r>
                        </m:num>
                        <m:den>
                          <m:r>
                            <a:rPr lang="en-US" sz="6600" b="0" i="1" smtClean="0">
                              <a:solidFill>
                                <a:schemeClr val="tx1"/>
                              </a:solidFill>
                              <a:latin typeface="Cambria Math"/>
                            </a:rPr>
                            <m:t>1</m:t>
                          </m:r>
                          <m:r>
                            <a:rPr lang="en-US" sz="6600" b="0" i="1" smtClean="0">
                              <a:solidFill>
                                <a:schemeClr val="tx1"/>
                              </a:solidFill>
                              <a:latin typeface="Cambria Math" panose="02040503050406030204" pitchFamily="18" charset="0"/>
                            </a:rPr>
                            <m:t>−</m:t>
                          </m:r>
                          <m:r>
                            <a:rPr lang="en-US" sz="6600" b="0" i="1" smtClean="0">
                              <a:solidFill>
                                <a:schemeClr val="tx1"/>
                              </a:solidFill>
                              <a:latin typeface="Cambria Math"/>
                            </a:rPr>
                            <m:t>𝑝</m:t>
                          </m:r>
                          <m:r>
                            <a:rPr lang="en-US" sz="6600" b="0" i="1" smtClean="0">
                              <a:solidFill>
                                <a:schemeClr val="tx1"/>
                              </a:solidFill>
                              <a:latin typeface="Cambria Math"/>
                            </a:rPr>
                            <m:t>+</m:t>
                          </m:r>
                          <m:f>
                            <m:fPr>
                              <m:ctrlPr>
                                <a:rPr lang="en-US" sz="6600" b="0" i="1" smtClean="0">
                                  <a:solidFill>
                                    <a:schemeClr val="tx1"/>
                                  </a:solidFill>
                                  <a:latin typeface="Cambria Math" panose="02040503050406030204" pitchFamily="18" charset="0"/>
                                </a:rPr>
                              </m:ctrlPr>
                            </m:fPr>
                            <m:num>
                              <m:r>
                                <a:rPr lang="en-US" sz="6600" b="0" i="1" smtClean="0">
                                  <a:solidFill>
                                    <a:schemeClr val="tx1"/>
                                  </a:solidFill>
                                  <a:latin typeface="Cambria Math"/>
                                </a:rPr>
                                <m:t>𝑝</m:t>
                              </m:r>
                            </m:num>
                            <m:den>
                              <m:r>
                                <a:rPr lang="en-US" sz="6600" b="0" i="1" smtClean="0">
                                  <a:solidFill>
                                    <a:schemeClr val="tx1"/>
                                  </a:solidFill>
                                  <a:latin typeface="Cambria Math"/>
                                </a:rPr>
                                <m:t>𝑛</m:t>
                              </m:r>
                            </m:den>
                          </m:f>
                        </m:den>
                      </m:f>
                    </m:oMath>
                  </m:oMathPara>
                </a14:m>
                <a:endParaRPr lang="en-US" sz="6600" dirty="0">
                  <a:latin typeface="Arial" panose="020B0604020202020204" pitchFamily="34" charset="0"/>
                </a:endParaRPr>
              </a:p>
            </p:txBody>
          </p:sp>
        </mc:Choice>
        <mc:Fallback xmlns="">
          <p:sp>
            <p:nvSpPr>
              <p:cNvPr id="2" name="TextBox 1"/>
              <p:cNvSpPr txBox="1">
                <a:spLocks noRot="1" noChangeAspect="1" noMove="1" noResize="1" noEditPoints="1" noAdjustHandles="1" noChangeArrowheads="1" noChangeShapeType="1" noTextEdit="1"/>
              </p:cNvSpPr>
              <p:nvPr/>
            </p:nvSpPr>
            <p:spPr>
              <a:xfrm>
                <a:off x="2371838" y="2783119"/>
                <a:ext cx="6593832" cy="2657138"/>
              </a:xfrm>
              <a:prstGeom prst="rect">
                <a:avLst/>
              </a:prstGeom>
              <a:blipFill>
                <a:blip r:embed="rId3"/>
                <a:stretch>
                  <a:fillRect/>
                </a:stretch>
              </a:blipFill>
            </p:spPr>
            <p:txBody>
              <a:bodyPr/>
              <a:lstStyle/>
              <a:p>
                <a:r>
                  <a:rPr lang="en-US">
                    <a:noFill/>
                  </a:rPr>
                  <a:t> </a:t>
                </a:r>
              </a:p>
            </p:txBody>
          </p:sp>
        </mc:Fallback>
      </mc:AlternateContent>
      <p:sp>
        <p:nvSpPr>
          <p:cNvPr id="7" name="AutoShape 6">
            <a:extLst>
              <a:ext uri="{FF2B5EF4-FFF2-40B4-BE49-F238E27FC236}">
                <a16:creationId xmlns:a16="http://schemas.microsoft.com/office/drawing/2014/main" id="{89DBD248-C61D-4775-92A5-1424E3FF48CA}"/>
              </a:ext>
            </a:extLst>
          </p:cNvPr>
          <p:cNvSpPr>
            <a:spLocks noChangeArrowheads="1"/>
          </p:cNvSpPr>
          <p:nvPr/>
        </p:nvSpPr>
        <p:spPr bwMode="auto">
          <a:xfrm>
            <a:off x="6451600" y="3755572"/>
            <a:ext cx="990600" cy="1094014"/>
          </a:xfrm>
          <a:prstGeom prst="wedgeRoundRectCallout">
            <a:avLst>
              <a:gd name="adj1" fmla="val 28091"/>
              <a:gd name="adj2" fmla="val -111935"/>
              <a:gd name="adj3" fmla="val 16667"/>
            </a:avLst>
          </a:prstGeom>
          <a:noFill/>
          <a:ln w="76200">
            <a:solidFill>
              <a:srgbClr val="FF0000"/>
            </a:solidFill>
            <a:miter lim="800000"/>
            <a:headEnd/>
            <a:tailEnd/>
          </a:ln>
        </p:spPr>
        <p:txBody>
          <a:bodyPr anchor="ctr"/>
          <a:lstStyle/>
          <a:p>
            <a:pPr algn="ctr" eaLnBrk="0" hangingPunct="0"/>
            <a:endParaRPr lang="en-US" sz="4400" b="1" dirty="0">
              <a:solidFill>
                <a:srgbClr val="0000FF"/>
              </a:solidFill>
              <a:latin typeface="Arial" panose="020B0604020202020204" pitchFamily="34" charset="0"/>
            </a:endParaRPr>
          </a:p>
        </p:txBody>
      </p:sp>
      <p:sp>
        <p:nvSpPr>
          <p:cNvPr id="9" name="Text Box 7">
            <a:extLst>
              <a:ext uri="{FF2B5EF4-FFF2-40B4-BE49-F238E27FC236}">
                <a16:creationId xmlns:a16="http://schemas.microsoft.com/office/drawing/2014/main" id="{BBB7F022-285F-4DC1-9DD8-F9A4964ACE86}"/>
              </a:ext>
            </a:extLst>
          </p:cNvPr>
          <p:cNvSpPr txBox="1">
            <a:spLocks noChangeArrowheads="1"/>
          </p:cNvSpPr>
          <p:nvPr/>
        </p:nvSpPr>
        <p:spPr bwMode="auto">
          <a:xfrm>
            <a:off x="5880100" y="2006600"/>
            <a:ext cx="2593975" cy="1066800"/>
          </a:xfrm>
          <a:prstGeom prst="rect">
            <a:avLst/>
          </a:prstGeom>
          <a:noFill/>
          <a:ln w="9525">
            <a:noFill/>
            <a:miter lim="800000"/>
            <a:headEnd/>
            <a:tailEnd/>
          </a:ln>
        </p:spPr>
        <p:txBody>
          <a:bodyPr>
            <a:spAutoFit/>
          </a:bodyPr>
          <a:lstStyle/>
          <a:p>
            <a:pPr algn="ctr" eaLnBrk="0" hangingPunct="0"/>
            <a:r>
              <a:rPr lang="en-US" sz="3200" b="1" dirty="0">
                <a:solidFill>
                  <a:srgbClr val="FF0000"/>
                </a:solidFill>
                <a:latin typeface="Arial" panose="020B0604020202020204" pitchFamily="34" charset="0"/>
              </a:rPr>
              <a:t>parallel fraction</a:t>
            </a:r>
          </a:p>
        </p:txBody>
      </p:sp>
      <p:sp>
        <p:nvSpPr>
          <p:cNvPr id="3" name="Title 2">
            <a:extLst>
              <a:ext uri="{FF2B5EF4-FFF2-40B4-BE49-F238E27FC236}">
                <a16:creationId xmlns:a16="http://schemas.microsoft.com/office/drawing/2014/main" id="{83639F74-A108-C44A-08BF-FE25BFE1A63B}"/>
              </a:ext>
            </a:extLst>
          </p:cNvPr>
          <p:cNvSpPr>
            <a:spLocks noGrp="1"/>
          </p:cNvSpPr>
          <p:nvPr>
            <p:ph type="title"/>
          </p:nvPr>
        </p:nvSpPr>
        <p:spPr/>
        <p:txBody>
          <a:bodyPr/>
          <a:lstStyle/>
          <a:p>
            <a:r>
              <a:rPr lang="en-US" sz="4400" dirty="0">
                <a:solidFill>
                  <a:srgbClr val="FFFF00"/>
                </a:solidFill>
                <a:latin typeface="Arial" panose="020B0604020202020204" pitchFamily="34" charset="0"/>
                <a:cs typeface="Arial" panose="020B0604020202020204" pitchFamily="34" charset="0"/>
              </a:rPr>
              <a:t>Amdahl’s Law</a:t>
            </a:r>
          </a:p>
        </p:txBody>
      </p:sp>
    </p:spTree>
    <p:extLst>
      <p:ext uri="{BB962C8B-B14F-4D97-AF65-F5344CB8AC3E}">
        <p14:creationId xmlns:p14="http://schemas.microsoft.com/office/powerpoint/2010/main" val="25357196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22215" name="Text Box 5"/>
          <p:cNvSpPr txBox="1">
            <a:spLocks noChangeArrowheads="1"/>
          </p:cNvSpPr>
          <p:nvPr/>
        </p:nvSpPr>
        <p:spPr bwMode="auto">
          <a:xfrm>
            <a:off x="922563" y="3547349"/>
            <a:ext cx="2898550" cy="769441"/>
          </a:xfrm>
          <a:prstGeom prst="rect">
            <a:avLst/>
          </a:prstGeom>
          <a:noFill/>
          <a:ln w="9525">
            <a:noFill/>
            <a:miter lim="800000"/>
            <a:headEnd/>
            <a:tailEnd/>
          </a:ln>
        </p:spPr>
        <p:txBody>
          <a:bodyPr wrap="none">
            <a:spAutoFit/>
          </a:bodyPr>
          <a:lstStyle/>
          <a:p>
            <a:pPr algn="r" eaLnBrk="0" hangingPunct="0"/>
            <a:r>
              <a:rPr lang="en-US" sz="4400" b="1" dirty="0">
                <a:solidFill>
                  <a:srgbClr val="FFFF00"/>
                </a:solidFill>
                <a:latin typeface="Arial" panose="020B0604020202020204" pitchFamily="34" charset="0"/>
              </a:rPr>
              <a:t>Speedup=</a:t>
            </a:r>
          </a:p>
        </p:txBody>
      </p:sp>
      <mc:AlternateContent xmlns:mc="http://schemas.openxmlformats.org/markup-compatibility/2006" xmlns:a14="http://schemas.microsoft.com/office/drawing/2010/main">
        <mc:Choice Requires="a14">
          <p:sp>
            <p:nvSpPr>
              <p:cNvPr id="2" name="TextBox 1"/>
              <p:cNvSpPr txBox="1"/>
              <p:nvPr/>
            </p:nvSpPr>
            <p:spPr>
              <a:xfrm>
                <a:off x="2371838" y="2783119"/>
                <a:ext cx="6593832" cy="265713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US" sz="6600" b="0" i="1" smtClean="0">
                              <a:solidFill>
                                <a:schemeClr val="tx1"/>
                              </a:solidFill>
                              <a:latin typeface="Cambria Math" panose="02040503050406030204" pitchFamily="18" charset="0"/>
                            </a:rPr>
                          </m:ctrlPr>
                        </m:fPr>
                        <m:num>
                          <m:r>
                            <a:rPr lang="en-US" sz="6600" b="0" i="1" smtClean="0">
                              <a:solidFill>
                                <a:schemeClr val="tx1"/>
                              </a:solidFill>
                              <a:latin typeface="Cambria Math"/>
                            </a:rPr>
                            <m:t>1</m:t>
                          </m:r>
                        </m:num>
                        <m:den>
                          <m:r>
                            <a:rPr lang="en-US" sz="6600" b="0" i="1" smtClean="0">
                              <a:solidFill>
                                <a:schemeClr val="tx1"/>
                              </a:solidFill>
                              <a:latin typeface="Cambria Math"/>
                            </a:rPr>
                            <m:t>1</m:t>
                          </m:r>
                          <m:r>
                            <a:rPr lang="en-US" sz="6600" b="0" i="1" smtClean="0">
                              <a:solidFill>
                                <a:schemeClr val="tx1"/>
                              </a:solidFill>
                              <a:latin typeface="Cambria Math" panose="02040503050406030204" pitchFamily="18" charset="0"/>
                            </a:rPr>
                            <m:t>−</m:t>
                          </m:r>
                          <m:r>
                            <a:rPr lang="en-US" sz="6600" b="0" i="1" smtClean="0">
                              <a:solidFill>
                                <a:schemeClr val="tx1"/>
                              </a:solidFill>
                              <a:latin typeface="Cambria Math"/>
                            </a:rPr>
                            <m:t>𝑝</m:t>
                          </m:r>
                          <m:r>
                            <a:rPr lang="en-US" sz="6600" b="0" i="1" smtClean="0">
                              <a:solidFill>
                                <a:schemeClr val="tx1"/>
                              </a:solidFill>
                              <a:latin typeface="Cambria Math"/>
                            </a:rPr>
                            <m:t>+</m:t>
                          </m:r>
                          <m:f>
                            <m:fPr>
                              <m:ctrlPr>
                                <a:rPr lang="en-US" sz="6600" b="0" i="1" smtClean="0">
                                  <a:solidFill>
                                    <a:schemeClr val="tx1"/>
                                  </a:solidFill>
                                  <a:latin typeface="Cambria Math" panose="02040503050406030204" pitchFamily="18" charset="0"/>
                                </a:rPr>
                              </m:ctrlPr>
                            </m:fPr>
                            <m:num>
                              <m:r>
                                <a:rPr lang="en-US" sz="6600" b="0" i="1" smtClean="0">
                                  <a:solidFill>
                                    <a:schemeClr val="tx1"/>
                                  </a:solidFill>
                                  <a:latin typeface="Cambria Math"/>
                                </a:rPr>
                                <m:t>𝑝</m:t>
                              </m:r>
                            </m:num>
                            <m:den>
                              <m:r>
                                <a:rPr lang="en-US" sz="6600" b="0" i="1" smtClean="0">
                                  <a:solidFill>
                                    <a:schemeClr val="tx1"/>
                                  </a:solidFill>
                                  <a:latin typeface="Cambria Math"/>
                                </a:rPr>
                                <m:t>𝑛</m:t>
                              </m:r>
                            </m:den>
                          </m:f>
                        </m:den>
                      </m:f>
                    </m:oMath>
                  </m:oMathPara>
                </a14:m>
                <a:endParaRPr lang="en-US" sz="6600" dirty="0">
                  <a:latin typeface="Arial" panose="020B0604020202020204" pitchFamily="34" charset="0"/>
                </a:endParaRPr>
              </a:p>
            </p:txBody>
          </p:sp>
        </mc:Choice>
        <mc:Fallback xmlns="">
          <p:sp>
            <p:nvSpPr>
              <p:cNvPr id="2" name="TextBox 1"/>
              <p:cNvSpPr txBox="1">
                <a:spLocks noRot="1" noChangeAspect="1" noMove="1" noResize="1" noEditPoints="1" noAdjustHandles="1" noChangeArrowheads="1" noChangeShapeType="1" noTextEdit="1"/>
              </p:cNvSpPr>
              <p:nvPr/>
            </p:nvSpPr>
            <p:spPr>
              <a:xfrm>
                <a:off x="2371838" y="2783119"/>
                <a:ext cx="6593832" cy="2657138"/>
              </a:xfrm>
              <a:prstGeom prst="rect">
                <a:avLst/>
              </a:prstGeom>
              <a:blipFill>
                <a:blip r:embed="rId3"/>
                <a:stretch>
                  <a:fillRect/>
                </a:stretch>
              </a:blipFill>
            </p:spPr>
            <p:txBody>
              <a:bodyPr/>
              <a:lstStyle/>
              <a:p>
                <a:r>
                  <a:rPr lang="en-US">
                    <a:noFill/>
                  </a:rPr>
                  <a:t> </a:t>
                </a:r>
              </a:p>
            </p:txBody>
          </p:sp>
        </mc:Fallback>
      </mc:AlternateContent>
      <p:sp>
        <p:nvSpPr>
          <p:cNvPr id="7" name="AutoShape 6">
            <a:extLst>
              <a:ext uri="{FF2B5EF4-FFF2-40B4-BE49-F238E27FC236}">
                <a16:creationId xmlns:a16="http://schemas.microsoft.com/office/drawing/2014/main" id="{89DBD248-C61D-4775-92A5-1424E3FF48CA}"/>
              </a:ext>
            </a:extLst>
          </p:cNvPr>
          <p:cNvSpPr>
            <a:spLocks noChangeArrowheads="1"/>
          </p:cNvSpPr>
          <p:nvPr/>
        </p:nvSpPr>
        <p:spPr bwMode="auto">
          <a:xfrm>
            <a:off x="6451600" y="3755572"/>
            <a:ext cx="990600" cy="1094014"/>
          </a:xfrm>
          <a:prstGeom prst="wedgeRoundRectCallout">
            <a:avLst>
              <a:gd name="adj1" fmla="val 28091"/>
              <a:gd name="adj2" fmla="val -111935"/>
              <a:gd name="adj3" fmla="val 16667"/>
            </a:avLst>
          </a:prstGeom>
          <a:noFill/>
          <a:ln w="76200">
            <a:solidFill>
              <a:srgbClr val="FF0000"/>
            </a:solidFill>
            <a:miter lim="800000"/>
            <a:headEnd/>
            <a:tailEnd/>
          </a:ln>
        </p:spPr>
        <p:txBody>
          <a:bodyPr anchor="ctr"/>
          <a:lstStyle/>
          <a:p>
            <a:pPr algn="ctr" eaLnBrk="0" hangingPunct="0"/>
            <a:endParaRPr lang="en-US" sz="4400" b="1" dirty="0">
              <a:solidFill>
                <a:srgbClr val="0000FF"/>
              </a:solidFill>
              <a:latin typeface="Arial" panose="020B0604020202020204" pitchFamily="34" charset="0"/>
            </a:endParaRPr>
          </a:p>
        </p:txBody>
      </p:sp>
      <p:sp>
        <p:nvSpPr>
          <p:cNvPr id="9" name="Text Box 7">
            <a:extLst>
              <a:ext uri="{FF2B5EF4-FFF2-40B4-BE49-F238E27FC236}">
                <a16:creationId xmlns:a16="http://schemas.microsoft.com/office/drawing/2014/main" id="{BBB7F022-285F-4DC1-9DD8-F9A4964ACE86}"/>
              </a:ext>
            </a:extLst>
          </p:cNvPr>
          <p:cNvSpPr txBox="1">
            <a:spLocks noChangeArrowheads="1"/>
          </p:cNvSpPr>
          <p:nvPr/>
        </p:nvSpPr>
        <p:spPr bwMode="auto">
          <a:xfrm>
            <a:off x="5880100" y="2006600"/>
            <a:ext cx="2593975" cy="1066800"/>
          </a:xfrm>
          <a:prstGeom prst="rect">
            <a:avLst/>
          </a:prstGeom>
          <a:noFill/>
          <a:ln w="9525">
            <a:noFill/>
            <a:miter lim="800000"/>
            <a:headEnd/>
            <a:tailEnd/>
          </a:ln>
        </p:spPr>
        <p:txBody>
          <a:bodyPr>
            <a:spAutoFit/>
          </a:bodyPr>
          <a:lstStyle/>
          <a:p>
            <a:pPr algn="ctr" eaLnBrk="0" hangingPunct="0"/>
            <a:r>
              <a:rPr lang="en-US" sz="3200" b="1" dirty="0">
                <a:solidFill>
                  <a:srgbClr val="FF0000"/>
                </a:solidFill>
                <a:latin typeface="Arial" panose="020B0604020202020204" pitchFamily="34" charset="0"/>
              </a:rPr>
              <a:t>parallel fraction</a:t>
            </a:r>
          </a:p>
        </p:txBody>
      </p:sp>
      <p:sp>
        <p:nvSpPr>
          <p:cNvPr id="10" name="AutoShape 8">
            <a:extLst>
              <a:ext uri="{FF2B5EF4-FFF2-40B4-BE49-F238E27FC236}">
                <a16:creationId xmlns:a16="http://schemas.microsoft.com/office/drawing/2014/main" id="{BAB50B97-F2CC-4E53-AA0B-D8D419FC6E5A}"/>
              </a:ext>
            </a:extLst>
          </p:cNvPr>
          <p:cNvSpPr>
            <a:spLocks noChangeArrowheads="1"/>
          </p:cNvSpPr>
          <p:nvPr/>
        </p:nvSpPr>
        <p:spPr bwMode="auto">
          <a:xfrm>
            <a:off x="6451600" y="4791855"/>
            <a:ext cx="990600" cy="685800"/>
          </a:xfrm>
          <a:prstGeom prst="wedgeRoundRectCallout">
            <a:avLst>
              <a:gd name="adj1" fmla="val -261308"/>
              <a:gd name="adj2" fmla="val 124141"/>
              <a:gd name="adj3" fmla="val 16667"/>
            </a:avLst>
          </a:prstGeom>
          <a:noFill/>
          <a:ln w="76200">
            <a:solidFill>
              <a:srgbClr val="FF0000"/>
            </a:solidFill>
            <a:miter lim="800000"/>
            <a:headEnd/>
            <a:tailEnd/>
          </a:ln>
        </p:spPr>
        <p:txBody>
          <a:bodyPr anchor="ctr"/>
          <a:lstStyle/>
          <a:p>
            <a:pPr algn="ctr" eaLnBrk="0" hangingPunct="0"/>
            <a:endParaRPr lang="en-US" sz="4400" b="1" dirty="0">
              <a:solidFill>
                <a:srgbClr val="0000FF"/>
              </a:solidFill>
              <a:latin typeface="Arial" panose="020B0604020202020204" pitchFamily="34" charset="0"/>
            </a:endParaRPr>
          </a:p>
        </p:txBody>
      </p:sp>
      <p:sp>
        <p:nvSpPr>
          <p:cNvPr id="11" name="Text Box 9">
            <a:extLst>
              <a:ext uri="{FF2B5EF4-FFF2-40B4-BE49-F238E27FC236}">
                <a16:creationId xmlns:a16="http://schemas.microsoft.com/office/drawing/2014/main" id="{B4133A37-642F-431E-B588-2A8FAB1C232B}"/>
              </a:ext>
            </a:extLst>
          </p:cNvPr>
          <p:cNvSpPr txBox="1">
            <a:spLocks noChangeArrowheads="1"/>
          </p:cNvSpPr>
          <p:nvPr/>
        </p:nvSpPr>
        <p:spPr bwMode="auto">
          <a:xfrm>
            <a:off x="2013857" y="5409498"/>
            <a:ext cx="2593975" cy="1077218"/>
          </a:xfrm>
          <a:prstGeom prst="rect">
            <a:avLst/>
          </a:prstGeom>
          <a:noFill/>
          <a:ln w="9525">
            <a:noFill/>
            <a:miter lim="800000"/>
            <a:headEnd/>
            <a:tailEnd/>
          </a:ln>
        </p:spPr>
        <p:txBody>
          <a:bodyPr>
            <a:spAutoFit/>
          </a:bodyPr>
          <a:lstStyle/>
          <a:p>
            <a:pPr algn="ctr" eaLnBrk="0" hangingPunct="0"/>
            <a:r>
              <a:rPr lang="en-US" sz="3200" b="1" dirty="0">
                <a:solidFill>
                  <a:srgbClr val="FF0000"/>
                </a:solidFill>
                <a:latin typeface="Arial" panose="020B0604020202020204" pitchFamily="34" charset="0"/>
              </a:rPr>
              <a:t>Number of threads</a:t>
            </a:r>
          </a:p>
        </p:txBody>
      </p:sp>
      <p:sp>
        <p:nvSpPr>
          <p:cNvPr id="3" name="Title 2">
            <a:extLst>
              <a:ext uri="{FF2B5EF4-FFF2-40B4-BE49-F238E27FC236}">
                <a16:creationId xmlns:a16="http://schemas.microsoft.com/office/drawing/2014/main" id="{E3F0D73F-B3F7-0FB2-0B70-8AB49AF428FA}"/>
              </a:ext>
            </a:extLst>
          </p:cNvPr>
          <p:cNvSpPr>
            <a:spLocks noGrp="1"/>
          </p:cNvSpPr>
          <p:nvPr>
            <p:ph type="title"/>
          </p:nvPr>
        </p:nvSpPr>
        <p:spPr/>
        <p:txBody>
          <a:bodyPr/>
          <a:lstStyle/>
          <a:p>
            <a:r>
              <a:rPr lang="en-US" sz="4400" dirty="0">
                <a:solidFill>
                  <a:srgbClr val="FFFF00"/>
                </a:solidFill>
                <a:latin typeface="Arial" panose="020B0604020202020204" pitchFamily="34" charset="0"/>
                <a:cs typeface="Arial" panose="020B0604020202020204" pitchFamily="34" charset="0"/>
              </a:rPr>
              <a:t>Amdahl’s Law</a:t>
            </a:r>
          </a:p>
        </p:txBody>
      </p:sp>
    </p:spTree>
    <p:extLst>
      <p:ext uri="{BB962C8B-B14F-4D97-AF65-F5344CB8AC3E}">
        <p14:creationId xmlns:p14="http://schemas.microsoft.com/office/powerpoint/2010/main" val="34764685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22215" name="Text Box 5"/>
          <p:cNvSpPr txBox="1">
            <a:spLocks noChangeArrowheads="1"/>
          </p:cNvSpPr>
          <p:nvPr/>
        </p:nvSpPr>
        <p:spPr bwMode="auto">
          <a:xfrm>
            <a:off x="922563" y="3547349"/>
            <a:ext cx="2898550" cy="769441"/>
          </a:xfrm>
          <a:prstGeom prst="rect">
            <a:avLst/>
          </a:prstGeom>
          <a:noFill/>
          <a:ln w="9525">
            <a:noFill/>
            <a:miter lim="800000"/>
            <a:headEnd/>
            <a:tailEnd/>
          </a:ln>
        </p:spPr>
        <p:txBody>
          <a:bodyPr wrap="none">
            <a:spAutoFit/>
          </a:bodyPr>
          <a:lstStyle/>
          <a:p>
            <a:pPr algn="r" eaLnBrk="0" hangingPunct="0"/>
            <a:r>
              <a:rPr lang="en-US" sz="4400" b="1" dirty="0">
                <a:solidFill>
                  <a:srgbClr val="FFFF00"/>
                </a:solidFill>
                <a:latin typeface="Arial" panose="020B0604020202020204" pitchFamily="34" charset="0"/>
              </a:rPr>
              <a:t>Speedup=</a:t>
            </a:r>
          </a:p>
        </p:txBody>
      </p:sp>
      <mc:AlternateContent xmlns:mc="http://schemas.openxmlformats.org/markup-compatibility/2006" xmlns:a14="http://schemas.microsoft.com/office/drawing/2010/main">
        <mc:Choice Requires="a14">
          <p:sp>
            <p:nvSpPr>
              <p:cNvPr id="2" name="TextBox 1"/>
              <p:cNvSpPr txBox="1"/>
              <p:nvPr/>
            </p:nvSpPr>
            <p:spPr>
              <a:xfrm>
                <a:off x="2371838" y="2783119"/>
                <a:ext cx="6593832" cy="265713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US" sz="6600" b="0" i="1" smtClean="0">
                              <a:solidFill>
                                <a:schemeClr val="tx1"/>
                              </a:solidFill>
                              <a:latin typeface="Cambria Math" panose="02040503050406030204" pitchFamily="18" charset="0"/>
                            </a:rPr>
                          </m:ctrlPr>
                        </m:fPr>
                        <m:num>
                          <m:r>
                            <a:rPr lang="en-US" sz="6600" b="0" i="1" smtClean="0">
                              <a:solidFill>
                                <a:schemeClr val="tx1"/>
                              </a:solidFill>
                              <a:latin typeface="Cambria Math"/>
                            </a:rPr>
                            <m:t>1</m:t>
                          </m:r>
                        </m:num>
                        <m:den>
                          <m:r>
                            <a:rPr lang="en-US" sz="6600" b="0" i="1" smtClean="0">
                              <a:solidFill>
                                <a:schemeClr val="tx1"/>
                              </a:solidFill>
                              <a:latin typeface="Cambria Math"/>
                            </a:rPr>
                            <m:t>1</m:t>
                          </m:r>
                          <m:r>
                            <a:rPr lang="en-US" sz="6600" b="0" i="1" smtClean="0">
                              <a:solidFill>
                                <a:schemeClr val="tx1"/>
                              </a:solidFill>
                              <a:latin typeface="Cambria Math" panose="02040503050406030204" pitchFamily="18" charset="0"/>
                            </a:rPr>
                            <m:t>−</m:t>
                          </m:r>
                          <m:r>
                            <a:rPr lang="en-US" sz="6600" b="0" i="1" smtClean="0">
                              <a:solidFill>
                                <a:schemeClr val="tx1"/>
                              </a:solidFill>
                              <a:latin typeface="Cambria Math"/>
                            </a:rPr>
                            <m:t>𝑝</m:t>
                          </m:r>
                          <m:r>
                            <a:rPr lang="en-US" sz="6600" b="0" i="1" smtClean="0">
                              <a:solidFill>
                                <a:schemeClr val="tx1"/>
                              </a:solidFill>
                              <a:latin typeface="Cambria Math"/>
                            </a:rPr>
                            <m:t>+</m:t>
                          </m:r>
                          <m:f>
                            <m:fPr>
                              <m:ctrlPr>
                                <a:rPr lang="en-US" sz="6600" b="0" i="1" smtClean="0">
                                  <a:solidFill>
                                    <a:schemeClr val="tx1"/>
                                  </a:solidFill>
                                  <a:latin typeface="Cambria Math" panose="02040503050406030204" pitchFamily="18" charset="0"/>
                                </a:rPr>
                              </m:ctrlPr>
                            </m:fPr>
                            <m:num>
                              <m:r>
                                <a:rPr lang="en-US" sz="6600" b="0" i="1" smtClean="0">
                                  <a:solidFill>
                                    <a:schemeClr val="tx1"/>
                                  </a:solidFill>
                                  <a:latin typeface="Cambria Math"/>
                                </a:rPr>
                                <m:t>𝑝</m:t>
                              </m:r>
                            </m:num>
                            <m:den>
                              <m:r>
                                <a:rPr lang="en-US" sz="6600" b="0" i="1" smtClean="0">
                                  <a:solidFill>
                                    <a:schemeClr val="tx1"/>
                                  </a:solidFill>
                                  <a:latin typeface="Cambria Math"/>
                                </a:rPr>
                                <m:t>𝑛</m:t>
                              </m:r>
                            </m:den>
                          </m:f>
                        </m:den>
                      </m:f>
                    </m:oMath>
                  </m:oMathPara>
                </a14:m>
                <a:endParaRPr lang="en-US" sz="6600" dirty="0">
                  <a:latin typeface="Arial" panose="020B0604020202020204" pitchFamily="34" charset="0"/>
                </a:endParaRPr>
              </a:p>
            </p:txBody>
          </p:sp>
        </mc:Choice>
        <mc:Fallback xmlns="">
          <p:sp>
            <p:nvSpPr>
              <p:cNvPr id="2" name="TextBox 1"/>
              <p:cNvSpPr txBox="1">
                <a:spLocks noRot="1" noChangeAspect="1" noMove="1" noResize="1" noEditPoints="1" noAdjustHandles="1" noChangeArrowheads="1" noChangeShapeType="1" noTextEdit="1"/>
              </p:cNvSpPr>
              <p:nvPr/>
            </p:nvSpPr>
            <p:spPr>
              <a:xfrm>
                <a:off x="2371838" y="2783119"/>
                <a:ext cx="6593832" cy="2657138"/>
              </a:xfrm>
              <a:prstGeom prst="rect">
                <a:avLst/>
              </a:prstGeom>
              <a:blipFill>
                <a:blip r:embed="rId3"/>
                <a:stretch>
                  <a:fillRect/>
                </a:stretch>
              </a:blipFill>
            </p:spPr>
            <p:txBody>
              <a:bodyPr/>
              <a:lstStyle/>
              <a:p>
                <a:r>
                  <a:rPr lang="en-US">
                    <a:noFill/>
                  </a:rPr>
                  <a:t> </a:t>
                </a:r>
              </a:p>
            </p:txBody>
          </p:sp>
        </mc:Fallback>
      </mc:AlternateContent>
      <p:sp>
        <p:nvSpPr>
          <p:cNvPr id="7" name="AutoShape 6">
            <a:extLst>
              <a:ext uri="{FF2B5EF4-FFF2-40B4-BE49-F238E27FC236}">
                <a16:creationId xmlns:a16="http://schemas.microsoft.com/office/drawing/2014/main" id="{89DBD248-C61D-4775-92A5-1424E3FF48CA}"/>
              </a:ext>
            </a:extLst>
          </p:cNvPr>
          <p:cNvSpPr>
            <a:spLocks noChangeArrowheads="1"/>
          </p:cNvSpPr>
          <p:nvPr/>
        </p:nvSpPr>
        <p:spPr bwMode="auto">
          <a:xfrm>
            <a:off x="6451600" y="3755572"/>
            <a:ext cx="990600" cy="1094014"/>
          </a:xfrm>
          <a:prstGeom prst="wedgeRoundRectCallout">
            <a:avLst>
              <a:gd name="adj1" fmla="val 28091"/>
              <a:gd name="adj2" fmla="val -111935"/>
              <a:gd name="adj3" fmla="val 16667"/>
            </a:avLst>
          </a:prstGeom>
          <a:noFill/>
          <a:ln w="76200">
            <a:solidFill>
              <a:srgbClr val="FF0000"/>
            </a:solidFill>
            <a:miter lim="800000"/>
            <a:headEnd/>
            <a:tailEnd/>
          </a:ln>
        </p:spPr>
        <p:txBody>
          <a:bodyPr anchor="ctr"/>
          <a:lstStyle/>
          <a:p>
            <a:pPr algn="ctr" eaLnBrk="0" hangingPunct="0"/>
            <a:endParaRPr lang="en-US" sz="4400" b="1" dirty="0">
              <a:solidFill>
                <a:srgbClr val="0000FF"/>
              </a:solidFill>
              <a:latin typeface="Arial" panose="020B0604020202020204" pitchFamily="34" charset="0"/>
            </a:endParaRPr>
          </a:p>
        </p:txBody>
      </p:sp>
      <p:sp>
        <p:nvSpPr>
          <p:cNvPr id="9" name="Text Box 7">
            <a:extLst>
              <a:ext uri="{FF2B5EF4-FFF2-40B4-BE49-F238E27FC236}">
                <a16:creationId xmlns:a16="http://schemas.microsoft.com/office/drawing/2014/main" id="{BBB7F022-285F-4DC1-9DD8-F9A4964ACE86}"/>
              </a:ext>
            </a:extLst>
          </p:cNvPr>
          <p:cNvSpPr txBox="1">
            <a:spLocks noChangeArrowheads="1"/>
          </p:cNvSpPr>
          <p:nvPr/>
        </p:nvSpPr>
        <p:spPr bwMode="auto">
          <a:xfrm>
            <a:off x="5880100" y="2006600"/>
            <a:ext cx="2593975" cy="1066800"/>
          </a:xfrm>
          <a:prstGeom prst="rect">
            <a:avLst/>
          </a:prstGeom>
          <a:noFill/>
          <a:ln w="9525">
            <a:noFill/>
            <a:miter lim="800000"/>
            <a:headEnd/>
            <a:tailEnd/>
          </a:ln>
        </p:spPr>
        <p:txBody>
          <a:bodyPr>
            <a:spAutoFit/>
          </a:bodyPr>
          <a:lstStyle/>
          <a:p>
            <a:pPr algn="ctr" eaLnBrk="0" hangingPunct="0"/>
            <a:r>
              <a:rPr lang="en-US" sz="3200" b="1" dirty="0">
                <a:solidFill>
                  <a:srgbClr val="FF0000"/>
                </a:solidFill>
                <a:latin typeface="Arial" panose="020B0604020202020204" pitchFamily="34" charset="0"/>
              </a:rPr>
              <a:t>parallel fraction</a:t>
            </a:r>
          </a:p>
        </p:txBody>
      </p:sp>
      <p:sp>
        <p:nvSpPr>
          <p:cNvPr id="10" name="AutoShape 8">
            <a:extLst>
              <a:ext uri="{FF2B5EF4-FFF2-40B4-BE49-F238E27FC236}">
                <a16:creationId xmlns:a16="http://schemas.microsoft.com/office/drawing/2014/main" id="{BAB50B97-F2CC-4E53-AA0B-D8D419FC6E5A}"/>
              </a:ext>
            </a:extLst>
          </p:cNvPr>
          <p:cNvSpPr>
            <a:spLocks noChangeArrowheads="1"/>
          </p:cNvSpPr>
          <p:nvPr/>
        </p:nvSpPr>
        <p:spPr bwMode="auto">
          <a:xfrm>
            <a:off x="6451600" y="4791855"/>
            <a:ext cx="990600" cy="685800"/>
          </a:xfrm>
          <a:prstGeom prst="wedgeRoundRectCallout">
            <a:avLst>
              <a:gd name="adj1" fmla="val -261308"/>
              <a:gd name="adj2" fmla="val 124141"/>
              <a:gd name="adj3" fmla="val 16667"/>
            </a:avLst>
          </a:prstGeom>
          <a:noFill/>
          <a:ln w="76200">
            <a:solidFill>
              <a:srgbClr val="FF0000"/>
            </a:solidFill>
            <a:miter lim="800000"/>
            <a:headEnd/>
            <a:tailEnd/>
          </a:ln>
        </p:spPr>
        <p:txBody>
          <a:bodyPr anchor="ctr"/>
          <a:lstStyle/>
          <a:p>
            <a:pPr algn="ctr" eaLnBrk="0" hangingPunct="0"/>
            <a:endParaRPr lang="en-US" sz="4400" b="1" dirty="0">
              <a:solidFill>
                <a:srgbClr val="0000FF"/>
              </a:solidFill>
              <a:latin typeface="Arial" panose="020B0604020202020204" pitchFamily="34" charset="0"/>
            </a:endParaRPr>
          </a:p>
        </p:txBody>
      </p:sp>
      <p:sp>
        <p:nvSpPr>
          <p:cNvPr id="11" name="Text Box 9">
            <a:extLst>
              <a:ext uri="{FF2B5EF4-FFF2-40B4-BE49-F238E27FC236}">
                <a16:creationId xmlns:a16="http://schemas.microsoft.com/office/drawing/2014/main" id="{B4133A37-642F-431E-B588-2A8FAB1C232B}"/>
              </a:ext>
            </a:extLst>
          </p:cNvPr>
          <p:cNvSpPr txBox="1">
            <a:spLocks noChangeArrowheads="1"/>
          </p:cNvSpPr>
          <p:nvPr/>
        </p:nvSpPr>
        <p:spPr bwMode="auto">
          <a:xfrm>
            <a:off x="2013857" y="5409498"/>
            <a:ext cx="2593975" cy="1077218"/>
          </a:xfrm>
          <a:prstGeom prst="rect">
            <a:avLst/>
          </a:prstGeom>
          <a:noFill/>
          <a:ln w="9525">
            <a:noFill/>
            <a:miter lim="800000"/>
            <a:headEnd/>
            <a:tailEnd/>
          </a:ln>
        </p:spPr>
        <p:txBody>
          <a:bodyPr>
            <a:spAutoFit/>
          </a:bodyPr>
          <a:lstStyle/>
          <a:p>
            <a:pPr algn="ctr" eaLnBrk="0" hangingPunct="0"/>
            <a:r>
              <a:rPr lang="en-US" sz="3200" b="1" dirty="0">
                <a:solidFill>
                  <a:srgbClr val="FF0000"/>
                </a:solidFill>
                <a:latin typeface="Arial" panose="020B0604020202020204" pitchFamily="34" charset="0"/>
              </a:rPr>
              <a:t>Number of threads</a:t>
            </a:r>
          </a:p>
        </p:txBody>
      </p:sp>
      <p:sp>
        <p:nvSpPr>
          <p:cNvPr id="3" name="Title 2">
            <a:extLst>
              <a:ext uri="{FF2B5EF4-FFF2-40B4-BE49-F238E27FC236}">
                <a16:creationId xmlns:a16="http://schemas.microsoft.com/office/drawing/2014/main" id="{130DACBE-0132-62E8-7B4D-F4B3FC6162EA}"/>
              </a:ext>
            </a:extLst>
          </p:cNvPr>
          <p:cNvSpPr>
            <a:spLocks noGrp="1"/>
          </p:cNvSpPr>
          <p:nvPr>
            <p:ph type="title"/>
          </p:nvPr>
        </p:nvSpPr>
        <p:spPr/>
        <p:txBody>
          <a:bodyPr/>
          <a:lstStyle/>
          <a:p>
            <a:r>
              <a:rPr lang="en-US" sz="4400" dirty="0">
                <a:solidFill>
                  <a:srgbClr val="FFFF00"/>
                </a:solidFill>
                <a:latin typeface="Arial" panose="020B0604020202020204" pitchFamily="34" charset="0"/>
                <a:cs typeface="Arial" panose="020B0604020202020204" pitchFamily="34" charset="0"/>
              </a:rPr>
              <a:t>Amdahl’s Law</a:t>
            </a:r>
          </a:p>
        </p:txBody>
      </p:sp>
    </p:spTree>
    <p:extLst>
      <p:ext uri="{BB962C8B-B14F-4D97-AF65-F5344CB8AC3E}">
        <p14:creationId xmlns:p14="http://schemas.microsoft.com/office/powerpoint/2010/main" val="34772736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5" name="Text Box 5"/>
          <p:cNvSpPr txBox="1">
            <a:spLocks noChangeArrowheads="1"/>
          </p:cNvSpPr>
          <p:nvPr/>
        </p:nvSpPr>
        <p:spPr bwMode="auto">
          <a:xfrm>
            <a:off x="922563" y="3547349"/>
            <a:ext cx="2898550" cy="769441"/>
          </a:xfrm>
          <a:prstGeom prst="rect">
            <a:avLst/>
          </a:prstGeom>
          <a:noFill/>
          <a:ln w="9525">
            <a:noFill/>
            <a:miter lim="800000"/>
            <a:headEnd/>
            <a:tailEnd/>
          </a:ln>
        </p:spPr>
        <p:txBody>
          <a:bodyPr wrap="none">
            <a:spAutoFit/>
          </a:bodyPr>
          <a:lstStyle/>
          <a:p>
            <a:pPr algn="r" eaLnBrk="0" hangingPunct="0"/>
            <a:r>
              <a:rPr lang="en-US" sz="4400" b="1" dirty="0">
                <a:solidFill>
                  <a:srgbClr val="FFFF00"/>
                </a:solidFill>
                <a:latin typeface="Arial" panose="020B0604020202020204" pitchFamily="34" charset="0"/>
              </a:rPr>
              <a:t>Speedup=</a:t>
            </a:r>
          </a:p>
        </p:txBody>
      </p:sp>
      <mc:AlternateContent xmlns:mc="http://schemas.openxmlformats.org/markup-compatibility/2006" xmlns:a14="http://schemas.microsoft.com/office/drawing/2010/main">
        <mc:Choice Requires="a14">
          <p:sp>
            <p:nvSpPr>
              <p:cNvPr id="2" name="TextBox 1"/>
              <p:cNvSpPr txBox="1"/>
              <p:nvPr/>
            </p:nvSpPr>
            <p:spPr>
              <a:xfrm>
                <a:off x="2371838" y="2783119"/>
                <a:ext cx="6593832" cy="265713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US" sz="6600" b="0" i="1" smtClean="0">
                              <a:solidFill>
                                <a:schemeClr val="tx1"/>
                              </a:solidFill>
                              <a:latin typeface="Cambria Math" panose="02040503050406030204" pitchFamily="18" charset="0"/>
                            </a:rPr>
                          </m:ctrlPr>
                        </m:fPr>
                        <m:num>
                          <m:r>
                            <a:rPr lang="en-US" sz="6600" b="0" i="1" smtClean="0">
                              <a:solidFill>
                                <a:schemeClr val="tx1"/>
                              </a:solidFill>
                              <a:latin typeface="Cambria Math"/>
                            </a:rPr>
                            <m:t>1</m:t>
                          </m:r>
                        </m:num>
                        <m:den>
                          <m:r>
                            <a:rPr lang="en-US" sz="6600" b="0" i="1" smtClean="0">
                              <a:solidFill>
                                <a:schemeClr val="tx1"/>
                              </a:solidFill>
                              <a:latin typeface="Cambria Math"/>
                            </a:rPr>
                            <m:t>1</m:t>
                          </m:r>
                          <m:r>
                            <a:rPr lang="en-US" sz="6600" b="0" i="1" smtClean="0">
                              <a:solidFill>
                                <a:schemeClr val="tx1"/>
                              </a:solidFill>
                              <a:latin typeface="Cambria Math" panose="02040503050406030204" pitchFamily="18" charset="0"/>
                            </a:rPr>
                            <m:t>−</m:t>
                          </m:r>
                          <m:r>
                            <a:rPr lang="en-US" sz="6600" b="0" i="1" smtClean="0">
                              <a:solidFill>
                                <a:schemeClr val="tx1"/>
                              </a:solidFill>
                              <a:latin typeface="Cambria Math"/>
                            </a:rPr>
                            <m:t>𝑝</m:t>
                          </m:r>
                          <m:r>
                            <a:rPr lang="en-US" sz="6600" b="0" i="1" smtClean="0">
                              <a:solidFill>
                                <a:schemeClr val="tx1"/>
                              </a:solidFill>
                              <a:latin typeface="Cambria Math"/>
                            </a:rPr>
                            <m:t>+</m:t>
                          </m:r>
                          <m:f>
                            <m:fPr>
                              <m:ctrlPr>
                                <a:rPr lang="en-US" sz="6600" b="0" i="1" smtClean="0">
                                  <a:solidFill>
                                    <a:schemeClr val="tx1"/>
                                  </a:solidFill>
                                  <a:latin typeface="Cambria Math" panose="02040503050406030204" pitchFamily="18" charset="0"/>
                                </a:rPr>
                              </m:ctrlPr>
                            </m:fPr>
                            <m:num>
                              <m:r>
                                <a:rPr lang="en-US" sz="6600" b="0" i="1" smtClean="0">
                                  <a:solidFill>
                                    <a:schemeClr val="tx1"/>
                                  </a:solidFill>
                                  <a:latin typeface="Cambria Math"/>
                                </a:rPr>
                                <m:t>𝑝</m:t>
                              </m:r>
                            </m:num>
                            <m:den>
                              <m:r>
                                <a:rPr lang="en-US" sz="6600" b="0" i="1" smtClean="0">
                                  <a:solidFill>
                                    <a:schemeClr val="tx1"/>
                                  </a:solidFill>
                                  <a:latin typeface="Cambria Math"/>
                                </a:rPr>
                                <m:t>𝑛</m:t>
                              </m:r>
                            </m:den>
                          </m:f>
                        </m:den>
                      </m:f>
                    </m:oMath>
                  </m:oMathPara>
                </a14:m>
                <a:endParaRPr lang="en-US" sz="6600" dirty="0">
                  <a:latin typeface="Arial" panose="020B0604020202020204" pitchFamily="34" charset="0"/>
                </a:endParaRPr>
              </a:p>
            </p:txBody>
          </p:sp>
        </mc:Choice>
        <mc:Fallback xmlns="">
          <p:sp>
            <p:nvSpPr>
              <p:cNvPr id="2" name="TextBox 1"/>
              <p:cNvSpPr txBox="1">
                <a:spLocks noRot="1" noChangeAspect="1" noMove="1" noResize="1" noEditPoints="1" noAdjustHandles="1" noChangeArrowheads="1" noChangeShapeType="1" noTextEdit="1"/>
              </p:cNvSpPr>
              <p:nvPr/>
            </p:nvSpPr>
            <p:spPr>
              <a:xfrm>
                <a:off x="2371838" y="2783119"/>
                <a:ext cx="6593832" cy="2657138"/>
              </a:xfrm>
              <a:prstGeom prst="rect">
                <a:avLst/>
              </a:prstGeom>
              <a:blipFill>
                <a:blip r:embed="rId3"/>
                <a:stretch>
                  <a:fillRect/>
                </a:stretch>
              </a:blipFill>
            </p:spPr>
            <p:txBody>
              <a:bodyPr/>
              <a:lstStyle/>
              <a:p>
                <a:r>
                  <a:rPr lang="en-US">
                    <a:noFill/>
                  </a:rPr>
                  <a:t> </a:t>
                </a:r>
              </a:p>
            </p:txBody>
          </p:sp>
        </mc:Fallback>
      </mc:AlternateContent>
      <p:sp>
        <p:nvSpPr>
          <p:cNvPr id="7" name="AutoShape 6">
            <a:extLst>
              <a:ext uri="{FF2B5EF4-FFF2-40B4-BE49-F238E27FC236}">
                <a16:creationId xmlns:a16="http://schemas.microsoft.com/office/drawing/2014/main" id="{89DBD248-C61D-4775-92A5-1424E3FF48CA}"/>
              </a:ext>
            </a:extLst>
          </p:cNvPr>
          <p:cNvSpPr>
            <a:spLocks noChangeArrowheads="1"/>
          </p:cNvSpPr>
          <p:nvPr/>
        </p:nvSpPr>
        <p:spPr bwMode="auto">
          <a:xfrm>
            <a:off x="6451600" y="3755572"/>
            <a:ext cx="990600" cy="1094014"/>
          </a:xfrm>
          <a:prstGeom prst="wedgeRoundRectCallout">
            <a:avLst>
              <a:gd name="adj1" fmla="val 28091"/>
              <a:gd name="adj2" fmla="val -111935"/>
              <a:gd name="adj3" fmla="val 16667"/>
            </a:avLst>
          </a:prstGeom>
          <a:noFill/>
          <a:ln w="76200">
            <a:solidFill>
              <a:srgbClr val="FF0000"/>
            </a:solidFill>
            <a:miter lim="800000"/>
            <a:headEnd/>
            <a:tailEnd/>
          </a:ln>
        </p:spPr>
        <p:txBody>
          <a:bodyPr anchor="ctr"/>
          <a:lstStyle/>
          <a:p>
            <a:pPr algn="ctr" eaLnBrk="0" hangingPunct="0"/>
            <a:endParaRPr lang="en-US" sz="4400" b="1" dirty="0">
              <a:solidFill>
                <a:srgbClr val="0000FF"/>
              </a:solidFill>
              <a:latin typeface="Arial" panose="020B0604020202020204" pitchFamily="34" charset="0"/>
            </a:endParaRPr>
          </a:p>
        </p:txBody>
      </p:sp>
      <p:sp>
        <p:nvSpPr>
          <p:cNvPr id="9" name="Text Box 7">
            <a:extLst>
              <a:ext uri="{FF2B5EF4-FFF2-40B4-BE49-F238E27FC236}">
                <a16:creationId xmlns:a16="http://schemas.microsoft.com/office/drawing/2014/main" id="{BBB7F022-285F-4DC1-9DD8-F9A4964ACE86}"/>
              </a:ext>
            </a:extLst>
          </p:cNvPr>
          <p:cNvSpPr txBox="1">
            <a:spLocks noChangeArrowheads="1"/>
          </p:cNvSpPr>
          <p:nvPr/>
        </p:nvSpPr>
        <p:spPr bwMode="auto">
          <a:xfrm>
            <a:off x="5880100" y="2006600"/>
            <a:ext cx="2593975" cy="1066800"/>
          </a:xfrm>
          <a:prstGeom prst="rect">
            <a:avLst/>
          </a:prstGeom>
          <a:noFill/>
          <a:ln w="9525">
            <a:noFill/>
            <a:miter lim="800000"/>
            <a:headEnd/>
            <a:tailEnd/>
          </a:ln>
        </p:spPr>
        <p:txBody>
          <a:bodyPr>
            <a:spAutoFit/>
          </a:bodyPr>
          <a:lstStyle/>
          <a:p>
            <a:pPr algn="ctr" eaLnBrk="0" hangingPunct="0"/>
            <a:r>
              <a:rPr lang="en-US" sz="3200" b="1" dirty="0">
                <a:solidFill>
                  <a:srgbClr val="FF0000"/>
                </a:solidFill>
                <a:latin typeface="Arial" panose="020B0604020202020204" pitchFamily="34" charset="0"/>
              </a:rPr>
              <a:t>parallel fraction</a:t>
            </a:r>
          </a:p>
        </p:txBody>
      </p:sp>
      <p:sp>
        <p:nvSpPr>
          <p:cNvPr id="10" name="AutoShape 8">
            <a:extLst>
              <a:ext uri="{FF2B5EF4-FFF2-40B4-BE49-F238E27FC236}">
                <a16:creationId xmlns:a16="http://schemas.microsoft.com/office/drawing/2014/main" id="{BAB50B97-F2CC-4E53-AA0B-D8D419FC6E5A}"/>
              </a:ext>
            </a:extLst>
          </p:cNvPr>
          <p:cNvSpPr>
            <a:spLocks noChangeArrowheads="1"/>
          </p:cNvSpPr>
          <p:nvPr/>
        </p:nvSpPr>
        <p:spPr bwMode="auto">
          <a:xfrm>
            <a:off x="6451600" y="4791855"/>
            <a:ext cx="990600" cy="685800"/>
          </a:xfrm>
          <a:prstGeom prst="wedgeRoundRectCallout">
            <a:avLst>
              <a:gd name="adj1" fmla="val -261308"/>
              <a:gd name="adj2" fmla="val 124141"/>
              <a:gd name="adj3" fmla="val 16667"/>
            </a:avLst>
          </a:prstGeom>
          <a:noFill/>
          <a:ln w="76200">
            <a:solidFill>
              <a:srgbClr val="FF0000"/>
            </a:solidFill>
            <a:miter lim="800000"/>
            <a:headEnd/>
            <a:tailEnd/>
          </a:ln>
        </p:spPr>
        <p:txBody>
          <a:bodyPr anchor="ctr"/>
          <a:lstStyle/>
          <a:p>
            <a:pPr algn="ctr" eaLnBrk="0" hangingPunct="0"/>
            <a:endParaRPr lang="en-US" sz="4400" b="1" dirty="0">
              <a:solidFill>
                <a:srgbClr val="0000FF"/>
              </a:solidFill>
              <a:latin typeface="Arial" panose="020B0604020202020204" pitchFamily="34" charset="0"/>
            </a:endParaRPr>
          </a:p>
        </p:txBody>
      </p:sp>
      <p:sp>
        <p:nvSpPr>
          <p:cNvPr id="11" name="Text Box 9">
            <a:extLst>
              <a:ext uri="{FF2B5EF4-FFF2-40B4-BE49-F238E27FC236}">
                <a16:creationId xmlns:a16="http://schemas.microsoft.com/office/drawing/2014/main" id="{B4133A37-642F-431E-B588-2A8FAB1C232B}"/>
              </a:ext>
            </a:extLst>
          </p:cNvPr>
          <p:cNvSpPr txBox="1">
            <a:spLocks noChangeArrowheads="1"/>
          </p:cNvSpPr>
          <p:nvPr/>
        </p:nvSpPr>
        <p:spPr bwMode="auto">
          <a:xfrm>
            <a:off x="2013857" y="5409498"/>
            <a:ext cx="2593975" cy="1077218"/>
          </a:xfrm>
          <a:prstGeom prst="rect">
            <a:avLst/>
          </a:prstGeom>
          <a:noFill/>
          <a:ln w="9525">
            <a:noFill/>
            <a:miter lim="800000"/>
            <a:headEnd/>
            <a:tailEnd/>
          </a:ln>
        </p:spPr>
        <p:txBody>
          <a:bodyPr>
            <a:spAutoFit/>
          </a:bodyPr>
          <a:lstStyle/>
          <a:p>
            <a:pPr algn="ctr" eaLnBrk="0" hangingPunct="0"/>
            <a:r>
              <a:rPr lang="en-US" sz="3200" b="1" dirty="0">
                <a:solidFill>
                  <a:srgbClr val="FF0000"/>
                </a:solidFill>
                <a:latin typeface="Arial" panose="020B0604020202020204" pitchFamily="34" charset="0"/>
              </a:rPr>
              <a:t>Number of threads</a:t>
            </a:r>
          </a:p>
        </p:txBody>
      </p:sp>
      <p:sp>
        <p:nvSpPr>
          <p:cNvPr id="14" name="AutoShape 10">
            <a:extLst>
              <a:ext uri="{FF2B5EF4-FFF2-40B4-BE49-F238E27FC236}">
                <a16:creationId xmlns:a16="http://schemas.microsoft.com/office/drawing/2014/main" id="{566C6FA4-5F5C-44B3-A4A7-29B82E760C58}"/>
              </a:ext>
            </a:extLst>
          </p:cNvPr>
          <p:cNvSpPr>
            <a:spLocks noChangeArrowheads="1"/>
          </p:cNvSpPr>
          <p:nvPr/>
        </p:nvSpPr>
        <p:spPr bwMode="auto">
          <a:xfrm>
            <a:off x="3713162" y="4316790"/>
            <a:ext cx="2166938" cy="957263"/>
          </a:xfrm>
          <a:prstGeom prst="wedgeRoundRectCallout">
            <a:avLst>
              <a:gd name="adj1" fmla="val -94833"/>
              <a:gd name="adj2" fmla="val -199917"/>
              <a:gd name="adj3" fmla="val 16667"/>
            </a:avLst>
          </a:prstGeom>
          <a:noFill/>
          <a:ln w="76200">
            <a:solidFill>
              <a:srgbClr val="FF0000"/>
            </a:solidFill>
            <a:miter lim="800000"/>
            <a:headEnd/>
            <a:tailEnd/>
          </a:ln>
        </p:spPr>
        <p:txBody>
          <a:bodyPr anchor="ctr"/>
          <a:lstStyle/>
          <a:p>
            <a:pPr algn="ctr" eaLnBrk="0" hangingPunct="0"/>
            <a:endParaRPr lang="en-US" sz="4400" b="1" dirty="0">
              <a:solidFill>
                <a:srgbClr val="0000FF"/>
              </a:solidFill>
              <a:latin typeface="Arial" panose="020B0604020202020204" pitchFamily="34" charset="0"/>
            </a:endParaRPr>
          </a:p>
        </p:txBody>
      </p:sp>
      <p:sp>
        <p:nvSpPr>
          <p:cNvPr id="15" name="Text Box 11">
            <a:extLst>
              <a:ext uri="{FF2B5EF4-FFF2-40B4-BE49-F238E27FC236}">
                <a16:creationId xmlns:a16="http://schemas.microsoft.com/office/drawing/2014/main" id="{4FB9865C-AD60-4904-A81D-75A682078AA6}"/>
              </a:ext>
            </a:extLst>
          </p:cNvPr>
          <p:cNvSpPr txBox="1">
            <a:spLocks noChangeArrowheads="1"/>
          </p:cNvSpPr>
          <p:nvPr/>
        </p:nvSpPr>
        <p:spPr bwMode="auto">
          <a:xfrm>
            <a:off x="801234" y="1716319"/>
            <a:ext cx="2593975" cy="1066800"/>
          </a:xfrm>
          <a:prstGeom prst="rect">
            <a:avLst/>
          </a:prstGeom>
          <a:noFill/>
          <a:ln w="9525">
            <a:noFill/>
            <a:miter lim="800000"/>
            <a:headEnd/>
            <a:tailEnd/>
          </a:ln>
        </p:spPr>
        <p:txBody>
          <a:bodyPr>
            <a:spAutoFit/>
          </a:bodyPr>
          <a:lstStyle/>
          <a:p>
            <a:pPr algn="ctr" eaLnBrk="0" hangingPunct="0"/>
            <a:r>
              <a:rPr lang="en-US" sz="3200" b="1" dirty="0">
                <a:solidFill>
                  <a:srgbClr val="FF0000"/>
                </a:solidFill>
                <a:latin typeface="Arial" panose="020B0604020202020204" pitchFamily="34" charset="0"/>
              </a:rPr>
              <a:t>sequential fraction</a:t>
            </a:r>
          </a:p>
        </p:txBody>
      </p:sp>
      <p:sp>
        <p:nvSpPr>
          <p:cNvPr id="3" name="Title 2">
            <a:extLst>
              <a:ext uri="{FF2B5EF4-FFF2-40B4-BE49-F238E27FC236}">
                <a16:creationId xmlns:a16="http://schemas.microsoft.com/office/drawing/2014/main" id="{EC0990FA-B05D-B2C9-2A96-46F60B8E3083}"/>
              </a:ext>
            </a:extLst>
          </p:cNvPr>
          <p:cNvSpPr>
            <a:spLocks noGrp="1"/>
          </p:cNvSpPr>
          <p:nvPr>
            <p:ph type="title"/>
          </p:nvPr>
        </p:nvSpPr>
        <p:spPr/>
        <p:txBody>
          <a:bodyPr/>
          <a:lstStyle/>
          <a:p>
            <a:r>
              <a:rPr lang="en-US" sz="4400" dirty="0">
                <a:solidFill>
                  <a:srgbClr val="FFFF00"/>
                </a:solidFill>
                <a:latin typeface="Arial" panose="020B0604020202020204" pitchFamily="34" charset="0"/>
                <a:cs typeface="Arial" panose="020B0604020202020204" pitchFamily="34" charset="0"/>
              </a:rPr>
              <a:t>Amdahl’s Law</a:t>
            </a:r>
          </a:p>
        </p:txBody>
      </p:sp>
    </p:spTree>
    <p:extLst>
      <p:ext uri="{BB962C8B-B14F-4D97-AF65-F5344CB8AC3E}">
        <p14:creationId xmlns:p14="http://schemas.microsoft.com/office/powerpoint/2010/main" val="5631034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7" name="Picture 4"/>
          <p:cNvPicPr>
            <a:picLocks noChangeAspect="1" noChangeArrowheads="1"/>
          </p:cNvPicPr>
          <p:nvPr/>
        </p:nvPicPr>
        <p:blipFill>
          <a:blip r:embed="rId3" cstate="print"/>
          <a:srcRect/>
          <a:stretch>
            <a:fillRect/>
          </a:stretch>
        </p:blipFill>
        <p:spPr bwMode="auto">
          <a:xfrm>
            <a:off x="-1" y="0"/>
            <a:ext cx="9146187" cy="6858000"/>
          </a:xfrm>
          <a:prstGeom prst="rect">
            <a:avLst/>
          </a:prstGeom>
          <a:noFill/>
          <a:ln w="38100" algn="ctr">
            <a:noFill/>
            <a:miter lim="800000"/>
            <a:headEnd/>
            <a:tailEnd/>
          </a:ln>
        </p:spPr>
      </p:pic>
      <p:sp>
        <p:nvSpPr>
          <p:cNvPr id="7" name="TextBox 6"/>
          <p:cNvSpPr txBox="1"/>
          <p:nvPr/>
        </p:nvSpPr>
        <p:spPr>
          <a:xfrm>
            <a:off x="287013" y="5964809"/>
            <a:ext cx="8569975" cy="707886"/>
          </a:xfrm>
          <a:prstGeom prst="rect">
            <a:avLst/>
          </a:prstGeom>
          <a:solidFill>
            <a:schemeClr val="bg1"/>
          </a:solidFill>
          <a:ln w="76200">
            <a:solidFill>
              <a:schemeClr val="tx1">
                <a:lumMod val="75000"/>
              </a:schemeClr>
            </a:solidFill>
          </a:ln>
        </p:spPr>
        <p:txBody>
          <a:bodyPr wrap="none" rtlCol="0">
            <a:spAutoFit/>
          </a:bodyPr>
          <a:lstStyle/>
          <a:p>
            <a:r>
              <a:rPr lang="en-US" dirty="0">
                <a:solidFill>
                  <a:srgbClr val="FFFF00"/>
                </a:solidFill>
                <a:latin typeface="Arial" panose="020B0604020202020204" pitchFamily="34" charset="0"/>
              </a:rPr>
              <a:t>Bad synchronization ruins everything</a:t>
            </a:r>
          </a:p>
        </p:txBody>
      </p:sp>
      <p:sp>
        <p:nvSpPr>
          <p:cNvPr id="5" name="TextBox 4">
            <a:extLst>
              <a:ext uri="{FF2B5EF4-FFF2-40B4-BE49-F238E27FC236}">
                <a16:creationId xmlns:a16="http://schemas.microsoft.com/office/drawing/2014/main" id="{C2606F3B-BFF7-47AC-9CC8-1667241AF5D7}"/>
              </a:ext>
            </a:extLst>
          </p:cNvPr>
          <p:cNvSpPr txBox="1"/>
          <p:nvPr/>
        </p:nvSpPr>
        <p:spPr bwMode="auto">
          <a:xfrm>
            <a:off x="368981" y="312546"/>
            <a:ext cx="4156844" cy="523220"/>
          </a:xfrm>
          <a:prstGeom prst="rect">
            <a:avLst/>
          </a:prstGeom>
          <a:solidFill>
            <a:schemeClr val="bg1"/>
          </a:solidFill>
          <a:ln w="76200">
            <a:solidFill>
              <a:schemeClr val="tx1">
                <a:lumMod val="85000"/>
              </a:schemeClr>
            </a:solidFill>
            <a:miter lim="800000"/>
            <a:headEnd/>
            <a:tailEnd/>
          </a:ln>
          <a:effectLst>
            <a:outerShdw blurRad="50800" dist="38100" dir="2700000" algn="tl" rotWithShape="0">
              <a:prstClr val="black">
                <a:alpha val="40000"/>
              </a:prstClr>
            </a:outerShdw>
          </a:effectLst>
        </p:spPr>
        <p:txBody>
          <a:bodyPr wrap="none" rtlCol="0">
            <a:spAutoFit/>
          </a:bodyPr>
          <a:lstStyle/>
          <a:p>
            <a:pPr algn="l"/>
            <a:r>
              <a:rPr lang="en-US" sz="2800" dirty="0">
                <a:solidFill>
                  <a:srgbClr val="FFFF00"/>
                </a:solidFill>
                <a:latin typeface="Arial" panose="020B0604020202020204" pitchFamily="34" charset="0"/>
                <a:cs typeface="Arial" panose="020B0604020202020204" pitchFamily="34" charset="0"/>
              </a:rPr>
              <a:t>Amdahl’s Law in Practice</a:t>
            </a:r>
          </a:p>
        </p:txBody>
      </p:sp>
    </p:spTree>
    <p:extLst>
      <p:ext uri="{BB962C8B-B14F-4D97-AF65-F5344CB8AC3E}">
        <p14:creationId xmlns:p14="http://schemas.microsoft.com/office/powerpoint/2010/main" val="11124601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30403" name="Slide Number Placeholder 5"/>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85BD68DF-9E34-4106-A612-17A502FF1681}" type="slidenum">
              <a:rPr lang="ar-SA" sz="1400">
                <a:latin typeface="Arial" panose="020B0604020202020204" pitchFamily="34" charset="0"/>
                <a:cs typeface="Arial" pitchFamily="34" charset="0"/>
              </a:rPr>
              <a:pPr algn="r" eaLnBrk="0" hangingPunct="0"/>
              <a:t>17</a:t>
            </a:fld>
            <a:endParaRPr lang="en-US" sz="1400" dirty="0">
              <a:latin typeface="Arial" panose="020B0604020202020204" pitchFamily="34" charset="0"/>
              <a:cs typeface="Arial" pitchFamily="34" charset="0"/>
            </a:endParaRPr>
          </a:p>
        </p:txBody>
      </p:sp>
      <p:pic>
        <p:nvPicPr>
          <p:cNvPr id="230404" name="Picture 2" descr="magic"/>
          <p:cNvPicPr>
            <a:picLocks noChangeAspect="1" noChangeArrowheads="1"/>
          </p:cNvPicPr>
          <p:nvPr/>
        </p:nvPicPr>
        <p:blipFill>
          <a:blip r:embed="rId3" cstate="print"/>
          <a:srcRect/>
          <a:stretch>
            <a:fillRect/>
          </a:stretch>
        </p:blipFill>
        <p:spPr bwMode="auto">
          <a:xfrm>
            <a:off x="2540000" y="2540000"/>
            <a:ext cx="127000" cy="127000"/>
          </a:xfrm>
          <a:prstGeom prst="rect">
            <a:avLst/>
          </a:prstGeom>
          <a:noFill/>
          <a:ln w="9525">
            <a:noFill/>
            <a:miter lim="800000"/>
            <a:headEnd/>
            <a:tailEnd/>
          </a:ln>
        </p:spPr>
      </p:pic>
      <p:sp>
        <p:nvSpPr>
          <p:cNvPr id="230405" name="Rectangle 3"/>
          <p:cNvSpPr>
            <a:spLocks noGrp="1" noChangeArrowheads="1"/>
          </p:cNvSpPr>
          <p:nvPr>
            <p:ph type="title" idx="4294967295"/>
          </p:nvPr>
        </p:nvSpPr>
        <p:spPr/>
        <p:txBody>
          <a:bodyPr/>
          <a:lstStyle/>
          <a:p>
            <a:r>
              <a:rPr lang="en-US"/>
              <a:t>Example</a:t>
            </a:r>
          </a:p>
        </p:txBody>
      </p:sp>
      <p:sp>
        <p:nvSpPr>
          <p:cNvPr id="7" name="Footer Placeholder 1"/>
          <p:cNvSpPr>
            <a:spLocks noGrp="1"/>
          </p:cNvSpPr>
          <p:nvPr>
            <p:ph type="ftr" sz="quarter" idx="10"/>
          </p:nvPr>
        </p:nvSpPr>
        <p:spPr>
          <a:xfrm>
            <a:off x="3124200" y="6245225"/>
            <a:ext cx="3124200" cy="476250"/>
          </a:xfrm>
        </p:spPr>
        <p:txBody>
          <a:bodyPr/>
          <a:lstStyle/>
          <a:p>
            <a:r>
              <a:rPr lang="en-US" dirty="0">
                <a:latin typeface="+mj-lt"/>
              </a:rPr>
              <a:t>Art of Multiprocessor Programming</a:t>
            </a:r>
          </a:p>
        </p:txBody>
      </p:sp>
      <p:sp>
        <p:nvSpPr>
          <p:cNvPr id="2" name="TextBox 1">
            <a:extLst>
              <a:ext uri="{FF2B5EF4-FFF2-40B4-BE49-F238E27FC236}">
                <a16:creationId xmlns:a16="http://schemas.microsoft.com/office/drawing/2014/main" id="{49D90EFD-2EAB-C7DA-07DF-B503A8DC7922}"/>
              </a:ext>
            </a:extLst>
          </p:cNvPr>
          <p:cNvSpPr txBox="1"/>
          <p:nvPr/>
        </p:nvSpPr>
        <p:spPr bwMode="auto">
          <a:xfrm>
            <a:off x="1270000" y="2221977"/>
            <a:ext cx="1828800" cy="523220"/>
          </a:xfrm>
          <a:prstGeom prst="rect">
            <a:avLst/>
          </a:prstGeom>
          <a:solidFill>
            <a:schemeClr val="bg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Ten cores</a:t>
            </a:r>
            <a:endParaRPr lang="en-US" sz="2800" i="1" dirty="0">
              <a:solidFill>
                <a:srgbClr val="FFFF00"/>
              </a:solidFill>
            </a:endParaRPr>
          </a:p>
        </p:txBody>
      </p:sp>
      <p:sp>
        <p:nvSpPr>
          <p:cNvPr id="3" name="TextBox 2">
            <a:extLst>
              <a:ext uri="{FF2B5EF4-FFF2-40B4-BE49-F238E27FC236}">
                <a16:creationId xmlns:a16="http://schemas.microsoft.com/office/drawing/2014/main" id="{7FBAF6E2-CB61-5BD3-C57C-FC5E2C7E81A7}"/>
              </a:ext>
            </a:extLst>
          </p:cNvPr>
          <p:cNvSpPr txBox="1"/>
          <p:nvPr/>
        </p:nvSpPr>
        <p:spPr bwMode="auto">
          <a:xfrm>
            <a:off x="1270000" y="3657600"/>
            <a:ext cx="5181600" cy="523220"/>
          </a:xfrm>
          <a:prstGeom prst="rect">
            <a:avLst/>
          </a:prstGeom>
          <a:solidFill>
            <a:schemeClr val="bg1"/>
          </a:solidFill>
          <a:ln w="76200">
            <a:solidFill>
              <a:srgbClr val="66FF33"/>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How close to 10-fold speedup?</a:t>
            </a:r>
          </a:p>
        </p:txBody>
      </p:sp>
      <p:sp>
        <p:nvSpPr>
          <p:cNvPr id="4" name="TextBox 3">
            <a:extLst>
              <a:ext uri="{FF2B5EF4-FFF2-40B4-BE49-F238E27FC236}">
                <a16:creationId xmlns:a16="http://schemas.microsoft.com/office/drawing/2014/main" id="{E775CE0A-1329-68BB-FBDA-1CE1732AAD83}"/>
              </a:ext>
            </a:extLst>
          </p:cNvPr>
          <p:cNvSpPr txBox="1"/>
          <p:nvPr/>
        </p:nvSpPr>
        <p:spPr bwMode="auto">
          <a:xfrm>
            <a:off x="1270000" y="2970566"/>
            <a:ext cx="5410200" cy="523220"/>
          </a:xfrm>
          <a:prstGeom prst="rect">
            <a:avLst/>
          </a:prstGeom>
          <a:solidFill>
            <a:schemeClr val="bg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chemeClr val="tx1"/>
                </a:solidFill>
              </a:rPr>
              <a:t>60%</a:t>
            </a:r>
            <a:r>
              <a:rPr lang="en-US" sz="2800" dirty="0">
                <a:solidFill>
                  <a:srgbClr val="FFFF00"/>
                </a:solidFill>
              </a:rPr>
              <a:t> concurrent, </a:t>
            </a:r>
            <a:r>
              <a:rPr lang="en-US" sz="2800" dirty="0">
                <a:solidFill>
                  <a:schemeClr val="tx1"/>
                </a:solidFill>
              </a:rPr>
              <a:t>40%</a:t>
            </a:r>
            <a:r>
              <a:rPr lang="en-US" sz="2800" dirty="0">
                <a:solidFill>
                  <a:srgbClr val="FFFF00"/>
                </a:solidFill>
              </a:rPr>
              <a:t> sequential</a:t>
            </a:r>
            <a:endParaRPr lang="en-US" sz="2800" b="1" i="1" dirty="0">
              <a:solidFill>
                <a:srgbClr val="FFFF00"/>
              </a:solidFill>
              <a:latin typeface="+mj-lt"/>
              <a:cs typeface="Courier New" panose="02070309020205020404" pitchFamily="49" charset="0"/>
            </a:endParaRPr>
          </a:p>
        </p:txBody>
      </p:sp>
      <p:sp>
        <p:nvSpPr>
          <p:cNvPr id="5" name="TextBox 4">
            <a:extLst>
              <a:ext uri="{FF2B5EF4-FFF2-40B4-BE49-F238E27FC236}">
                <a16:creationId xmlns:a16="http://schemas.microsoft.com/office/drawing/2014/main" id="{A69D2AB7-3DA6-8514-C764-3490609E0273}"/>
              </a:ext>
            </a:extLst>
          </p:cNvPr>
          <p:cNvSpPr txBox="1"/>
          <p:nvPr/>
        </p:nvSpPr>
        <p:spPr bwMode="auto">
          <a:xfrm>
            <a:off x="4114800" y="4946650"/>
            <a:ext cx="2819400" cy="523220"/>
          </a:xfrm>
          <a:prstGeom prst="rect">
            <a:avLst/>
          </a:prstGeom>
          <a:solidFill>
            <a:schemeClr val="bg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latin typeface="Arial" panose="020B0604020202020204" pitchFamily="34" charset="0"/>
              </a:rPr>
              <a:t>Speedup = </a:t>
            </a:r>
            <a:r>
              <a:rPr lang="en-US" sz="2800" dirty="0">
                <a:solidFill>
                  <a:schemeClr val="tx1"/>
                </a:solidFill>
                <a:latin typeface="Arial" panose="020B0604020202020204" pitchFamily="34" charset="0"/>
              </a:rPr>
              <a:t>2.17</a:t>
            </a:r>
            <a:endParaRPr lang="en-US" sz="2800" i="1" dirty="0">
              <a:solidFill>
                <a:schemeClr val="tx1"/>
              </a:solidFill>
            </a:endParaRPr>
          </a:p>
        </p:txBody>
      </p:sp>
    </p:spTree>
    <p:extLst>
      <p:ext uri="{BB962C8B-B14F-4D97-AF65-F5344CB8AC3E}">
        <p14:creationId xmlns:p14="http://schemas.microsoft.com/office/powerpoint/2010/main" val="1001223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30403" name="Slide Number Placeholder 5"/>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85BD68DF-9E34-4106-A612-17A502FF1681}" type="slidenum">
              <a:rPr lang="ar-SA" sz="1400">
                <a:latin typeface="Arial" panose="020B0604020202020204" pitchFamily="34" charset="0"/>
                <a:cs typeface="Arial" pitchFamily="34" charset="0"/>
              </a:rPr>
              <a:pPr algn="r" eaLnBrk="0" hangingPunct="0"/>
              <a:t>18</a:t>
            </a:fld>
            <a:endParaRPr lang="en-US" sz="1400" dirty="0">
              <a:latin typeface="Arial" panose="020B0604020202020204" pitchFamily="34" charset="0"/>
              <a:cs typeface="Arial" pitchFamily="34" charset="0"/>
            </a:endParaRPr>
          </a:p>
        </p:txBody>
      </p:sp>
      <p:pic>
        <p:nvPicPr>
          <p:cNvPr id="230404" name="Picture 2" descr="magic"/>
          <p:cNvPicPr>
            <a:picLocks noChangeAspect="1" noChangeArrowheads="1"/>
          </p:cNvPicPr>
          <p:nvPr/>
        </p:nvPicPr>
        <p:blipFill>
          <a:blip r:embed="rId3" cstate="print"/>
          <a:srcRect/>
          <a:stretch>
            <a:fillRect/>
          </a:stretch>
        </p:blipFill>
        <p:spPr bwMode="auto">
          <a:xfrm>
            <a:off x="2540000" y="2540000"/>
            <a:ext cx="127000" cy="127000"/>
          </a:xfrm>
          <a:prstGeom prst="rect">
            <a:avLst/>
          </a:prstGeom>
          <a:noFill/>
          <a:ln w="9525">
            <a:noFill/>
            <a:miter lim="800000"/>
            <a:headEnd/>
            <a:tailEnd/>
          </a:ln>
        </p:spPr>
      </p:pic>
      <p:sp>
        <p:nvSpPr>
          <p:cNvPr id="230405" name="Rectangle 3"/>
          <p:cNvSpPr>
            <a:spLocks noGrp="1" noChangeArrowheads="1"/>
          </p:cNvSpPr>
          <p:nvPr>
            <p:ph type="title" idx="4294967295"/>
          </p:nvPr>
        </p:nvSpPr>
        <p:spPr/>
        <p:txBody>
          <a:bodyPr/>
          <a:lstStyle/>
          <a:p>
            <a:r>
              <a:rPr lang="en-US"/>
              <a:t>Example</a:t>
            </a:r>
          </a:p>
        </p:txBody>
      </p:sp>
      <p:sp>
        <p:nvSpPr>
          <p:cNvPr id="7" name="Footer Placeholder 1"/>
          <p:cNvSpPr>
            <a:spLocks noGrp="1"/>
          </p:cNvSpPr>
          <p:nvPr>
            <p:ph type="ftr" sz="quarter" idx="10"/>
          </p:nvPr>
        </p:nvSpPr>
        <p:spPr>
          <a:xfrm>
            <a:off x="3124200" y="6245225"/>
            <a:ext cx="3124200" cy="476250"/>
          </a:xfrm>
        </p:spPr>
        <p:txBody>
          <a:bodyPr/>
          <a:lstStyle/>
          <a:p>
            <a:r>
              <a:rPr lang="en-US" dirty="0">
                <a:latin typeface="+mj-lt"/>
              </a:rPr>
              <a:t>Art of Multiprocessor Programming</a:t>
            </a:r>
          </a:p>
        </p:txBody>
      </p:sp>
      <p:sp>
        <p:nvSpPr>
          <p:cNvPr id="2" name="TextBox 1">
            <a:extLst>
              <a:ext uri="{FF2B5EF4-FFF2-40B4-BE49-F238E27FC236}">
                <a16:creationId xmlns:a16="http://schemas.microsoft.com/office/drawing/2014/main" id="{49D90EFD-2EAB-C7DA-07DF-B503A8DC7922}"/>
              </a:ext>
            </a:extLst>
          </p:cNvPr>
          <p:cNvSpPr txBox="1"/>
          <p:nvPr/>
        </p:nvSpPr>
        <p:spPr bwMode="auto">
          <a:xfrm>
            <a:off x="1270000" y="2221977"/>
            <a:ext cx="1828800" cy="523220"/>
          </a:xfrm>
          <a:prstGeom prst="rect">
            <a:avLst/>
          </a:prstGeom>
          <a:solidFill>
            <a:schemeClr val="bg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Ten cores</a:t>
            </a:r>
            <a:endParaRPr lang="en-US" sz="2800" i="1" dirty="0">
              <a:solidFill>
                <a:srgbClr val="FFFF00"/>
              </a:solidFill>
            </a:endParaRPr>
          </a:p>
        </p:txBody>
      </p:sp>
      <p:sp>
        <p:nvSpPr>
          <p:cNvPr id="3" name="TextBox 2">
            <a:extLst>
              <a:ext uri="{FF2B5EF4-FFF2-40B4-BE49-F238E27FC236}">
                <a16:creationId xmlns:a16="http://schemas.microsoft.com/office/drawing/2014/main" id="{7FBAF6E2-CB61-5BD3-C57C-FC5E2C7E81A7}"/>
              </a:ext>
            </a:extLst>
          </p:cNvPr>
          <p:cNvSpPr txBox="1"/>
          <p:nvPr/>
        </p:nvSpPr>
        <p:spPr bwMode="auto">
          <a:xfrm>
            <a:off x="1270000" y="3657600"/>
            <a:ext cx="5181600" cy="523220"/>
          </a:xfrm>
          <a:prstGeom prst="rect">
            <a:avLst/>
          </a:prstGeom>
          <a:solidFill>
            <a:schemeClr val="bg1"/>
          </a:solidFill>
          <a:ln w="76200">
            <a:solidFill>
              <a:srgbClr val="66FF33"/>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How close to 10-fold speedup?</a:t>
            </a:r>
          </a:p>
        </p:txBody>
      </p:sp>
      <p:sp>
        <p:nvSpPr>
          <p:cNvPr id="4" name="TextBox 3">
            <a:extLst>
              <a:ext uri="{FF2B5EF4-FFF2-40B4-BE49-F238E27FC236}">
                <a16:creationId xmlns:a16="http://schemas.microsoft.com/office/drawing/2014/main" id="{E775CE0A-1329-68BB-FBDA-1CE1732AAD83}"/>
              </a:ext>
            </a:extLst>
          </p:cNvPr>
          <p:cNvSpPr txBox="1"/>
          <p:nvPr/>
        </p:nvSpPr>
        <p:spPr bwMode="auto">
          <a:xfrm>
            <a:off x="1270000" y="2970566"/>
            <a:ext cx="5410200" cy="523220"/>
          </a:xfrm>
          <a:prstGeom prst="rect">
            <a:avLst/>
          </a:prstGeom>
          <a:solidFill>
            <a:schemeClr val="bg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chemeClr val="tx1"/>
                </a:solidFill>
              </a:rPr>
              <a:t>80%</a:t>
            </a:r>
            <a:r>
              <a:rPr lang="en-US" sz="2800" dirty="0">
                <a:solidFill>
                  <a:srgbClr val="FFFF00"/>
                </a:solidFill>
              </a:rPr>
              <a:t> concurrent, </a:t>
            </a:r>
            <a:r>
              <a:rPr lang="en-US" sz="2800" dirty="0">
                <a:solidFill>
                  <a:schemeClr val="tx1"/>
                </a:solidFill>
              </a:rPr>
              <a:t>20%</a:t>
            </a:r>
            <a:r>
              <a:rPr lang="en-US" sz="2800" dirty="0">
                <a:solidFill>
                  <a:srgbClr val="FFFF00"/>
                </a:solidFill>
              </a:rPr>
              <a:t> sequential</a:t>
            </a:r>
            <a:endParaRPr lang="en-US" sz="2800" b="1" i="1" dirty="0">
              <a:solidFill>
                <a:srgbClr val="FFFF00"/>
              </a:solidFill>
              <a:latin typeface="+mj-lt"/>
              <a:cs typeface="Courier New" panose="02070309020205020404" pitchFamily="49" charset="0"/>
            </a:endParaRPr>
          </a:p>
        </p:txBody>
      </p:sp>
      <p:sp>
        <p:nvSpPr>
          <p:cNvPr id="5" name="TextBox 4">
            <a:extLst>
              <a:ext uri="{FF2B5EF4-FFF2-40B4-BE49-F238E27FC236}">
                <a16:creationId xmlns:a16="http://schemas.microsoft.com/office/drawing/2014/main" id="{A69D2AB7-3DA6-8514-C764-3490609E0273}"/>
              </a:ext>
            </a:extLst>
          </p:cNvPr>
          <p:cNvSpPr txBox="1"/>
          <p:nvPr/>
        </p:nvSpPr>
        <p:spPr bwMode="auto">
          <a:xfrm>
            <a:off x="4114800" y="4946650"/>
            <a:ext cx="2819400" cy="523220"/>
          </a:xfrm>
          <a:prstGeom prst="rect">
            <a:avLst/>
          </a:prstGeom>
          <a:solidFill>
            <a:schemeClr val="bg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latin typeface="Arial" panose="020B0604020202020204" pitchFamily="34" charset="0"/>
              </a:rPr>
              <a:t>Speedup = </a:t>
            </a:r>
            <a:r>
              <a:rPr lang="en-US" sz="2800" dirty="0">
                <a:solidFill>
                  <a:schemeClr val="tx1"/>
                </a:solidFill>
                <a:latin typeface="Arial" panose="020B0604020202020204" pitchFamily="34" charset="0"/>
              </a:rPr>
              <a:t>3.57</a:t>
            </a:r>
            <a:endParaRPr lang="en-US" sz="2800" i="1" dirty="0">
              <a:solidFill>
                <a:schemeClr val="tx1"/>
              </a:solidFill>
            </a:endParaRPr>
          </a:p>
        </p:txBody>
      </p:sp>
    </p:spTree>
    <p:extLst>
      <p:ext uri="{BB962C8B-B14F-4D97-AF65-F5344CB8AC3E}">
        <p14:creationId xmlns:p14="http://schemas.microsoft.com/office/powerpoint/2010/main" val="2766043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30403" name="Slide Number Placeholder 5"/>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85BD68DF-9E34-4106-A612-17A502FF1681}" type="slidenum">
              <a:rPr lang="ar-SA" sz="1400">
                <a:latin typeface="Arial" panose="020B0604020202020204" pitchFamily="34" charset="0"/>
                <a:cs typeface="Arial" pitchFamily="34" charset="0"/>
              </a:rPr>
              <a:pPr algn="r" eaLnBrk="0" hangingPunct="0"/>
              <a:t>19</a:t>
            </a:fld>
            <a:endParaRPr lang="en-US" sz="1400" dirty="0">
              <a:latin typeface="Arial" panose="020B0604020202020204" pitchFamily="34" charset="0"/>
              <a:cs typeface="Arial" pitchFamily="34" charset="0"/>
            </a:endParaRPr>
          </a:p>
        </p:txBody>
      </p:sp>
      <p:pic>
        <p:nvPicPr>
          <p:cNvPr id="230404" name="Picture 2" descr="magic"/>
          <p:cNvPicPr>
            <a:picLocks noChangeAspect="1" noChangeArrowheads="1"/>
          </p:cNvPicPr>
          <p:nvPr/>
        </p:nvPicPr>
        <p:blipFill>
          <a:blip r:embed="rId3" cstate="print"/>
          <a:srcRect/>
          <a:stretch>
            <a:fillRect/>
          </a:stretch>
        </p:blipFill>
        <p:spPr bwMode="auto">
          <a:xfrm>
            <a:off x="2540000" y="2540000"/>
            <a:ext cx="127000" cy="127000"/>
          </a:xfrm>
          <a:prstGeom prst="rect">
            <a:avLst/>
          </a:prstGeom>
          <a:noFill/>
          <a:ln w="9525">
            <a:noFill/>
            <a:miter lim="800000"/>
            <a:headEnd/>
            <a:tailEnd/>
          </a:ln>
        </p:spPr>
      </p:pic>
      <p:sp>
        <p:nvSpPr>
          <p:cNvPr id="230405" name="Rectangle 3"/>
          <p:cNvSpPr>
            <a:spLocks noGrp="1" noChangeArrowheads="1"/>
          </p:cNvSpPr>
          <p:nvPr>
            <p:ph type="title" idx="4294967295"/>
          </p:nvPr>
        </p:nvSpPr>
        <p:spPr/>
        <p:txBody>
          <a:bodyPr/>
          <a:lstStyle/>
          <a:p>
            <a:r>
              <a:rPr lang="en-US"/>
              <a:t>Example</a:t>
            </a:r>
          </a:p>
        </p:txBody>
      </p:sp>
      <p:sp>
        <p:nvSpPr>
          <p:cNvPr id="7" name="Footer Placeholder 1"/>
          <p:cNvSpPr>
            <a:spLocks noGrp="1"/>
          </p:cNvSpPr>
          <p:nvPr>
            <p:ph type="ftr" sz="quarter" idx="10"/>
          </p:nvPr>
        </p:nvSpPr>
        <p:spPr>
          <a:xfrm>
            <a:off x="3124200" y="6245225"/>
            <a:ext cx="3124200" cy="476250"/>
          </a:xfrm>
        </p:spPr>
        <p:txBody>
          <a:bodyPr/>
          <a:lstStyle/>
          <a:p>
            <a:r>
              <a:rPr lang="en-US" dirty="0">
                <a:latin typeface="+mj-lt"/>
              </a:rPr>
              <a:t>Art of Multiprocessor Programming</a:t>
            </a:r>
          </a:p>
        </p:txBody>
      </p:sp>
      <p:sp>
        <p:nvSpPr>
          <p:cNvPr id="2" name="TextBox 1">
            <a:extLst>
              <a:ext uri="{FF2B5EF4-FFF2-40B4-BE49-F238E27FC236}">
                <a16:creationId xmlns:a16="http://schemas.microsoft.com/office/drawing/2014/main" id="{49D90EFD-2EAB-C7DA-07DF-B503A8DC7922}"/>
              </a:ext>
            </a:extLst>
          </p:cNvPr>
          <p:cNvSpPr txBox="1"/>
          <p:nvPr/>
        </p:nvSpPr>
        <p:spPr bwMode="auto">
          <a:xfrm>
            <a:off x="1270000" y="2221977"/>
            <a:ext cx="1828800" cy="523220"/>
          </a:xfrm>
          <a:prstGeom prst="rect">
            <a:avLst/>
          </a:prstGeom>
          <a:solidFill>
            <a:schemeClr val="bg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Ten cores</a:t>
            </a:r>
            <a:endParaRPr lang="en-US" sz="2800" i="1" dirty="0">
              <a:solidFill>
                <a:srgbClr val="FFFF00"/>
              </a:solidFill>
            </a:endParaRPr>
          </a:p>
        </p:txBody>
      </p:sp>
      <p:sp>
        <p:nvSpPr>
          <p:cNvPr id="3" name="TextBox 2">
            <a:extLst>
              <a:ext uri="{FF2B5EF4-FFF2-40B4-BE49-F238E27FC236}">
                <a16:creationId xmlns:a16="http://schemas.microsoft.com/office/drawing/2014/main" id="{7FBAF6E2-CB61-5BD3-C57C-FC5E2C7E81A7}"/>
              </a:ext>
            </a:extLst>
          </p:cNvPr>
          <p:cNvSpPr txBox="1"/>
          <p:nvPr/>
        </p:nvSpPr>
        <p:spPr bwMode="auto">
          <a:xfrm>
            <a:off x="1270000" y="3657600"/>
            <a:ext cx="5181600" cy="523220"/>
          </a:xfrm>
          <a:prstGeom prst="rect">
            <a:avLst/>
          </a:prstGeom>
          <a:solidFill>
            <a:schemeClr val="bg1"/>
          </a:solidFill>
          <a:ln w="76200">
            <a:solidFill>
              <a:srgbClr val="66FF33"/>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How close to 10-fold speedup?</a:t>
            </a:r>
          </a:p>
        </p:txBody>
      </p:sp>
      <p:sp>
        <p:nvSpPr>
          <p:cNvPr id="4" name="TextBox 3">
            <a:extLst>
              <a:ext uri="{FF2B5EF4-FFF2-40B4-BE49-F238E27FC236}">
                <a16:creationId xmlns:a16="http://schemas.microsoft.com/office/drawing/2014/main" id="{E775CE0A-1329-68BB-FBDA-1CE1732AAD83}"/>
              </a:ext>
            </a:extLst>
          </p:cNvPr>
          <p:cNvSpPr txBox="1"/>
          <p:nvPr/>
        </p:nvSpPr>
        <p:spPr bwMode="auto">
          <a:xfrm>
            <a:off x="1270000" y="2970566"/>
            <a:ext cx="5410200" cy="523220"/>
          </a:xfrm>
          <a:prstGeom prst="rect">
            <a:avLst/>
          </a:prstGeom>
          <a:solidFill>
            <a:schemeClr val="bg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chemeClr val="tx1"/>
                </a:solidFill>
              </a:rPr>
              <a:t>90%</a:t>
            </a:r>
            <a:r>
              <a:rPr lang="en-US" sz="2800" dirty="0">
                <a:solidFill>
                  <a:srgbClr val="FFFF00"/>
                </a:solidFill>
              </a:rPr>
              <a:t> concurrent, </a:t>
            </a:r>
            <a:r>
              <a:rPr lang="en-US" sz="2800" dirty="0">
                <a:solidFill>
                  <a:schemeClr val="tx1"/>
                </a:solidFill>
              </a:rPr>
              <a:t>10%</a:t>
            </a:r>
            <a:r>
              <a:rPr lang="en-US" sz="2800" dirty="0">
                <a:solidFill>
                  <a:srgbClr val="FFFF00"/>
                </a:solidFill>
              </a:rPr>
              <a:t> sequential</a:t>
            </a:r>
            <a:endParaRPr lang="en-US" sz="2800" b="1" i="1" dirty="0">
              <a:solidFill>
                <a:srgbClr val="FFFF00"/>
              </a:solidFill>
              <a:latin typeface="+mj-lt"/>
              <a:cs typeface="Courier New" panose="02070309020205020404" pitchFamily="49" charset="0"/>
            </a:endParaRPr>
          </a:p>
        </p:txBody>
      </p:sp>
      <p:sp>
        <p:nvSpPr>
          <p:cNvPr id="5" name="TextBox 4">
            <a:extLst>
              <a:ext uri="{FF2B5EF4-FFF2-40B4-BE49-F238E27FC236}">
                <a16:creationId xmlns:a16="http://schemas.microsoft.com/office/drawing/2014/main" id="{A69D2AB7-3DA6-8514-C764-3490609E0273}"/>
              </a:ext>
            </a:extLst>
          </p:cNvPr>
          <p:cNvSpPr txBox="1"/>
          <p:nvPr/>
        </p:nvSpPr>
        <p:spPr bwMode="auto">
          <a:xfrm>
            <a:off x="4114800" y="4946650"/>
            <a:ext cx="2819400" cy="523220"/>
          </a:xfrm>
          <a:prstGeom prst="rect">
            <a:avLst/>
          </a:prstGeom>
          <a:solidFill>
            <a:schemeClr val="bg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latin typeface="Arial" panose="020B0604020202020204" pitchFamily="34" charset="0"/>
              </a:rPr>
              <a:t>Speedup = </a:t>
            </a:r>
            <a:r>
              <a:rPr lang="en-US" sz="2800" dirty="0">
                <a:solidFill>
                  <a:schemeClr val="tx1"/>
                </a:solidFill>
                <a:latin typeface="Arial" panose="020B0604020202020204" pitchFamily="34" charset="0"/>
              </a:rPr>
              <a:t>5.26</a:t>
            </a:r>
            <a:endParaRPr lang="en-US" sz="2800" i="1" dirty="0">
              <a:solidFill>
                <a:schemeClr val="tx1"/>
              </a:solidFill>
            </a:endParaRPr>
          </a:p>
        </p:txBody>
      </p:sp>
    </p:spTree>
    <p:extLst>
      <p:ext uri="{BB962C8B-B14F-4D97-AF65-F5344CB8AC3E}">
        <p14:creationId xmlns:p14="http://schemas.microsoft.com/office/powerpoint/2010/main" val="1044501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30403" name="Slide Number Placeholder 5"/>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85BD68DF-9E34-4106-A612-17A502FF1681}" type="slidenum">
              <a:rPr lang="ar-SA" sz="1400">
                <a:latin typeface="Arial" panose="020B0604020202020204" pitchFamily="34" charset="0"/>
                <a:cs typeface="Arial" pitchFamily="34" charset="0"/>
              </a:rPr>
              <a:pPr algn="r" eaLnBrk="0" hangingPunct="0"/>
              <a:t>20</a:t>
            </a:fld>
            <a:endParaRPr lang="en-US" sz="1400" dirty="0">
              <a:latin typeface="Arial" panose="020B0604020202020204" pitchFamily="34" charset="0"/>
              <a:cs typeface="Arial" pitchFamily="34" charset="0"/>
            </a:endParaRPr>
          </a:p>
        </p:txBody>
      </p:sp>
      <p:pic>
        <p:nvPicPr>
          <p:cNvPr id="230404" name="Picture 2" descr="magic"/>
          <p:cNvPicPr>
            <a:picLocks noChangeAspect="1" noChangeArrowheads="1"/>
          </p:cNvPicPr>
          <p:nvPr/>
        </p:nvPicPr>
        <p:blipFill>
          <a:blip r:embed="rId3" cstate="print"/>
          <a:srcRect/>
          <a:stretch>
            <a:fillRect/>
          </a:stretch>
        </p:blipFill>
        <p:spPr bwMode="auto">
          <a:xfrm>
            <a:off x="2540000" y="2540000"/>
            <a:ext cx="127000" cy="127000"/>
          </a:xfrm>
          <a:prstGeom prst="rect">
            <a:avLst/>
          </a:prstGeom>
          <a:noFill/>
          <a:ln w="9525">
            <a:noFill/>
            <a:miter lim="800000"/>
            <a:headEnd/>
            <a:tailEnd/>
          </a:ln>
        </p:spPr>
      </p:pic>
      <p:sp>
        <p:nvSpPr>
          <p:cNvPr id="230405" name="Rectangle 3"/>
          <p:cNvSpPr>
            <a:spLocks noGrp="1" noChangeArrowheads="1"/>
          </p:cNvSpPr>
          <p:nvPr>
            <p:ph type="title" idx="4294967295"/>
          </p:nvPr>
        </p:nvSpPr>
        <p:spPr/>
        <p:txBody>
          <a:bodyPr/>
          <a:lstStyle/>
          <a:p>
            <a:r>
              <a:rPr lang="en-US"/>
              <a:t>Example</a:t>
            </a:r>
          </a:p>
        </p:txBody>
      </p:sp>
      <p:sp>
        <p:nvSpPr>
          <p:cNvPr id="7" name="Footer Placeholder 1"/>
          <p:cNvSpPr>
            <a:spLocks noGrp="1"/>
          </p:cNvSpPr>
          <p:nvPr>
            <p:ph type="ftr" sz="quarter" idx="10"/>
          </p:nvPr>
        </p:nvSpPr>
        <p:spPr>
          <a:xfrm>
            <a:off x="3124200" y="6245225"/>
            <a:ext cx="3124200" cy="476250"/>
          </a:xfrm>
        </p:spPr>
        <p:txBody>
          <a:bodyPr/>
          <a:lstStyle/>
          <a:p>
            <a:r>
              <a:rPr lang="en-US" dirty="0">
                <a:latin typeface="+mj-lt"/>
              </a:rPr>
              <a:t>Art of Multiprocessor Programming</a:t>
            </a:r>
          </a:p>
        </p:txBody>
      </p:sp>
      <p:sp>
        <p:nvSpPr>
          <p:cNvPr id="2" name="TextBox 1">
            <a:extLst>
              <a:ext uri="{FF2B5EF4-FFF2-40B4-BE49-F238E27FC236}">
                <a16:creationId xmlns:a16="http://schemas.microsoft.com/office/drawing/2014/main" id="{49D90EFD-2EAB-C7DA-07DF-B503A8DC7922}"/>
              </a:ext>
            </a:extLst>
          </p:cNvPr>
          <p:cNvSpPr txBox="1"/>
          <p:nvPr/>
        </p:nvSpPr>
        <p:spPr bwMode="auto">
          <a:xfrm>
            <a:off x="1270000" y="2221977"/>
            <a:ext cx="1828800" cy="523220"/>
          </a:xfrm>
          <a:prstGeom prst="rect">
            <a:avLst/>
          </a:prstGeom>
          <a:solidFill>
            <a:schemeClr val="bg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Ten cores</a:t>
            </a:r>
            <a:endParaRPr lang="en-US" sz="2800" i="1" dirty="0">
              <a:solidFill>
                <a:srgbClr val="FFFF00"/>
              </a:solidFill>
            </a:endParaRPr>
          </a:p>
        </p:txBody>
      </p:sp>
      <p:sp>
        <p:nvSpPr>
          <p:cNvPr id="3" name="TextBox 2">
            <a:extLst>
              <a:ext uri="{FF2B5EF4-FFF2-40B4-BE49-F238E27FC236}">
                <a16:creationId xmlns:a16="http://schemas.microsoft.com/office/drawing/2014/main" id="{7FBAF6E2-CB61-5BD3-C57C-FC5E2C7E81A7}"/>
              </a:ext>
            </a:extLst>
          </p:cNvPr>
          <p:cNvSpPr txBox="1"/>
          <p:nvPr/>
        </p:nvSpPr>
        <p:spPr bwMode="auto">
          <a:xfrm>
            <a:off x="1270000" y="3657600"/>
            <a:ext cx="5181600" cy="523220"/>
          </a:xfrm>
          <a:prstGeom prst="rect">
            <a:avLst/>
          </a:prstGeom>
          <a:solidFill>
            <a:schemeClr val="bg1"/>
          </a:solidFill>
          <a:ln w="76200">
            <a:solidFill>
              <a:srgbClr val="66FF33"/>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How close to 10-fold speedup?</a:t>
            </a:r>
          </a:p>
        </p:txBody>
      </p:sp>
      <p:sp>
        <p:nvSpPr>
          <p:cNvPr id="4" name="TextBox 3">
            <a:extLst>
              <a:ext uri="{FF2B5EF4-FFF2-40B4-BE49-F238E27FC236}">
                <a16:creationId xmlns:a16="http://schemas.microsoft.com/office/drawing/2014/main" id="{E775CE0A-1329-68BB-FBDA-1CE1732AAD83}"/>
              </a:ext>
            </a:extLst>
          </p:cNvPr>
          <p:cNvSpPr txBox="1"/>
          <p:nvPr/>
        </p:nvSpPr>
        <p:spPr bwMode="auto">
          <a:xfrm>
            <a:off x="1270000" y="2970566"/>
            <a:ext cx="5410200" cy="523220"/>
          </a:xfrm>
          <a:prstGeom prst="rect">
            <a:avLst/>
          </a:prstGeom>
          <a:solidFill>
            <a:schemeClr val="bg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chemeClr val="tx1"/>
                </a:solidFill>
              </a:rPr>
              <a:t>99%</a:t>
            </a:r>
            <a:r>
              <a:rPr lang="en-US" sz="2800" dirty="0">
                <a:solidFill>
                  <a:srgbClr val="FFFF00"/>
                </a:solidFill>
              </a:rPr>
              <a:t> concurrent, </a:t>
            </a:r>
            <a:r>
              <a:rPr lang="en-US" sz="2800" dirty="0">
                <a:solidFill>
                  <a:schemeClr val="tx1"/>
                </a:solidFill>
              </a:rPr>
              <a:t>1%</a:t>
            </a:r>
            <a:r>
              <a:rPr lang="en-US" sz="2800" dirty="0">
                <a:solidFill>
                  <a:srgbClr val="FFFF00"/>
                </a:solidFill>
              </a:rPr>
              <a:t> sequential</a:t>
            </a:r>
            <a:endParaRPr lang="en-US" sz="2800" b="1" i="1" dirty="0">
              <a:solidFill>
                <a:srgbClr val="FFFF00"/>
              </a:solidFill>
              <a:latin typeface="+mj-lt"/>
              <a:cs typeface="Courier New" panose="02070309020205020404" pitchFamily="49" charset="0"/>
            </a:endParaRPr>
          </a:p>
        </p:txBody>
      </p:sp>
      <p:sp>
        <p:nvSpPr>
          <p:cNvPr id="5" name="TextBox 4">
            <a:extLst>
              <a:ext uri="{FF2B5EF4-FFF2-40B4-BE49-F238E27FC236}">
                <a16:creationId xmlns:a16="http://schemas.microsoft.com/office/drawing/2014/main" id="{A69D2AB7-3DA6-8514-C764-3490609E0273}"/>
              </a:ext>
            </a:extLst>
          </p:cNvPr>
          <p:cNvSpPr txBox="1"/>
          <p:nvPr/>
        </p:nvSpPr>
        <p:spPr bwMode="auto">
          <a:xfrm>
            <a:off x="4114800" y="4946650"/>
            <a:ext cx="2819400" cy="523220"/>
          </a:xfrm>
          <a:prstGeom prst="rect">
            <a:avLst/>
          </a:prstGeom>
          <a:solidFill>
            <a:schemeClr val="bg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latin typeface="Arial" panose="020B0604020202020204" pitchFamily="34" charset="0"/>
              </a:rPr>
              <a:t>Speedup = </a:t>
            </a:r>
            <a:r>
              <a:rPr lang="en-US" sz="2800" dirty="0">
                <a:solidFill>
                  <a:schemeClr val="tx1"/>
                </a:solidFill>
                <a:latin typeface="Arial" panose="020B0604020202020204" pitchFamily="34" charset="0"/>
              </a:rPr>
              <a:t>9.17</a:t>
            </a:r>
            <a:endParaRPr lang="en-US" sz="2800" i="1" dirty="0">
              <a:solidFill>
                <a:schemeClr val="tx1"/>
              </a:solidFill>
            </a:endParaRPr>
          </a:p>
        </p:txBody>
      </p:sp>
    </p:spTree>
    <p:extLst>
      <p:ext uri="{BB962C8B-B14F-4D97-AF65-F5344CB8AC3E}">
        <p14:creationId xmlns:p14="http://schemas.microsoft.com/office/powerpoint/2010/main" val="3939538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30403" name="Slide Number Placeholder 5"/>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85BD68DF-9E34-4106-A612-17A502FF1681}" type="slidenum">
              <a:rPr lang="ar-SA" sz="1400">
                <a:latin typeface="Arial" panose="020B0604020202020204" pitchFamily="34" charset="0"/>
                <a:cs typeface="Arial" pitchFamily="34" charset="0"/>
              </a:rPr>
              <a:pPr algn="r" eaLnBrk="0" hangingPunct="0"/>
              <a:t>21</a:t>
            </a:fld>
            <a:endParaRPr lang="en-US" sz="1400" dirty="0">
              <a:latin typeface="Arial" panose="020B0604020202020204" pitchFamily="34" charset="0"/>
              <a:cs typeface="Arial" pitchFamily="34" charset="0"/>
            </a:endParaRPr>
          </a:p>
        </p:txBody>
      </p:sp>
      <p:sp>
        <p:nvSpPr>
          <p:cNvPr id="8" name="Text Box 7"/>
          <p:cNvSpPr txBox="1">
            <a:spLocks noChangeArrowheads="1"/>
          </p:cNvSpPr>
          <p:nvPr/>
        </p:nvSpPr>
        <p:spPr bwMode="auto">
          <a:xfrm>
            <a:off x="1128134" y="1809102"/>
            <a:ext cx="5029551" cy="523220"/>
          </a:xfrm>
          <a:prstGeom prst="rect">
            <a:avLst/>
          </a:prstGeom>
          <a:solidFill>
            <a:schemeClr val="bg1"/>
          </a:solidFill>
          <a:ln w="76200" algn="ctr">
            <a:solidFill>
              <a:srgbClr val="C00000"/>
            </a:solidFill>
            <a:miter lim="800000"/>
            <a:headEnd/>
            <a:tailEnd/>
          </a:ln>
          <a:effectLst>
            <a:outerShdw dist="107763" dir="2700000" algn="ctr" rotWithShape="0">
              <a:schemeClr val="bg2">
                <a:alpha val="50000"/>
              </a:schemeClr>
            </a:outerShdw>
          </a:effectLst>
        </p:spPr>
        <p:txBody>
          <a:bodyPr wrap="square">
            <a:spAutoFit/>
          </a:bodyPr>
          <a:lstStyle/>
          <a:p>
            <a:pPr algn="l"/>
            <a:r>
              <a:rPr lang="en-US" sz="2800" dirty="0">
                <a:solidFill>
                  <a:srgbClr val="FFFF00"/>
                </a:solidFill>
                <a:latin typeface="Arial" panose="020B0604020202020204" pitchFamily="34" charset="0"/>
              </a:rPr>
              <a:t>You buy a 10-core machine …</a:t>
            </a:r>
          </a:p>
        </p:txBody>
      </p:sp>
      <p:sp>
        <p:nvSpPr>
          <p:cNvPr id="9" name="Text Box 7"/>
          <p:cNvSpPr txBox="1">
            <a:spLocks noChangeArrowheads="1"/>
          </p:cNvSpPr>
          <p:nvPr/>
        </p:nvSpPr>
        <p:spPr bwMode="auto">
          <a:xfrm>
            <a:off x="1128134" y="2670698"/>
            <a:ext cx="3215266" cy="523220"/>
          </a:xfrm>
          <a:prstGeom prst="rect">
            <a:avLst/>
          </a:prstGeom>
          <a:solidFill>
            <a:schemeClr val="bg1"/>
          </a:solidFill>
          <a:ln w="76200" algn="ctr">
            <a:solidFill>
              <a:srgbClr val="C00000"/>
            </a:solidFill>
            <a:miter lim="800000"/>
            <a:headEnd/>
            <a:tailEnd/>
          </a:ln>
          <a:effectLst>
            <a:outerShdw dist="107763" dir="2700000" algn="ctr" rotWithShape="0">
              <a:schemeClr val="bg2">
                <a:alpha val="50000"/>
              </a:schemeClr>
            </a:outerShdw>
          </a:effectLst>
        </p:spPr>
        <p:txBody>
          <a:bodyPr wrap="square">
            <a:spAutoFit/>
          </a:bodyPr>
          <a:lstStyle/>
          <a:p>
            <a:pPr algn="l"/>
            <a:r>
              <a:rPr lang="en-US" sz="2800" dirty="0">
                <a:solidFill>
                  <a:srgbClr val="FFFF00"/>
                </a:solidFill>
                <a:latin typeface="Arial" panose="020B0604020202020204" pitchFamily="34" charset="0"/>
              </a:rPr>
              <a:t>Your application is:</a:t>
            </a:r>
          </a:p>
        </p:txBody>
      </p:sp>
      <p:sp>
        <p:nvSpPr>
          <p:cNvPr id="10" name="Text Box 7"/>
          <p:cNvSpPr txBox="1">
            <a:spLocks noChangeArrowheads="1"/>
          </p:cNvSpPr>
          <p:nvPr/>
        </p:nvSpPr>
        <p:spPr bwMode="auto">
          <a:xfrm>
            <a:off x="1650650" y="3532294"/>
            <a:ext cx="2692750" cy="523220"/>
          </a:xfrm>
          <a:prstGeom prst="rect">
            <a:avLst/>
          </a:prstGeom>
          <a:solidFill>
            <a:schemeClr val="bg1"/>
          </a:solidFill>
          <a:ln w="76200" algn="ctr">
            <a:solidFill>
              <a:srgbClr val="FFFF00"/>
            </a:solidFill>
            <a:miter lim="800000"/>
            <a:headEnd/>
            <a:tailEnd/>
          </a:ln>
          <a:effectLst>
            <a:outerShdw dist="107763" dir="2700000" algn="ctr" rotWithShape="0">
              <a:schemeClr val="bg2">
                <a:alpha val="50000"/>
              </a:schemeClr>
            </a:outerShdw>
          </a:effectLst>
        </p:spPr>
        <p:txBody>
          <a:bodyPr wrap="square">
            <a:spAutoFit/>
          </a:bodyPr>
          <a:lstStyle/>
          <a:p>
            <a:pPr algn="l"/>
            <a:r>
              <a:rPr lang="en-US" sz="2800" dirty="0">
                <a:solidFill>
                  <a:srgbClr val="FFC000"/>
                </a:solidFill>
                <a:latin typeface="Arial" panose="020B0604020202020204" pitchFamily="34" charset="0"/>
              </a:rPr>
              <a:t>99% </a:t>
            </a:r>
            <a:r>
              <a:rPr lang="en-US" sz="2800" dirty="0">
                <a:solidFill>
                  <a:srgbClr val="FFFF00"/>
                </a:solidFill>
                <a:latin typeface="Arial" panose="020B0604020202020204" pitchFamily="34" charset="0"/>
              </a:rPr>
              <a:t>concurrent</a:t>
            </a:r>
          </a:p>
        </p:txBody>
      </p:sp>
      <p:sp>
        <p:nvSpPr>
          <p:cNvPr id="11" name="Text Box 7"/>
          <p:cNvSpPr txBox="1">
            <a:spLocks noChangeArrowheads="1"/>
          </p:cNvSpPr>
          <p:nvPr/>
        </p:nvSpPr>
        <p:spPr bwMode="auto">
          <a:xfrm>
            <a:off x="1650650" y="4393890"/>
            <a:ext cx="2692749" cy="523220"/>
          </a:xfrm>
          <a:prstGeom prst="rect">
            <a:avLst/>
          </a:prstGeom>
          <a:solidFill>
            <a:schemeClr val="bg1"/>
          </a:solidFill>
          <a:ln w="76200" algn="ctr">
            <a:solidFill>
              <a:srgbClr val="00FFFF"/>
            </a:solidFill>
            <a:miter lim="800000"/>
            <a:headEnd/>
            <a:tailEnd/>
          </a:ln>
          <a:effectLst>
            <a:outerShdw dist="107763" dir="2700000" algn="ctr" rotWithShape="0">
              <a:schemeClr val="bg2">
                <a:alpha val="50000"/>
              </a:schemeClr>
            </a:outerShdw>
          </a:effectLst>
        </p:spPr>
        <p:txBody>
          <a:bodyPr wrap="square">
            <a:spAutoFit/>
          </a:bodyPr>
          <a:lstStyle/>
          <a:p>
            <a:pPr algn="l"/>
            <a:r>
              <a:rPr lang="en-US" sz="2800" dirty="0">
                <a:solidFill>
                  <a:srgbClr val="FFC000"/>
                </a:solidFill>
                <a:latin typeface="Arial" panose="020B0604020202020204" pitchFamily="34" charset="0"/>
              </a:rPr>
              <a:t>01% </a:t>
            </a:r>
            <a:r>
              <a:rPr lang="en-US" sz="2800" dirty="0">
                <a:solidFill>
                  <a:srgbClr val="FFFF00"/>
                </a:solidFill>
                <a:latin typeface="Arial" panose="020B0604020202020204" pitchFamily="34" charset="0"/>
              </a:rPr>
              <a:t>sequential</a:t>
            </a:r>
          </a:p>
        </p:txBody>
      </p:sp>
      <p:sp>
        <p:nvSpPr>
          <p:cNvPr id="12" name="Text Box 7"/>
          <p:cNvSpPr txBox="1">
            <a:spLocks noChangeArrowheads="1"/>
          </p:cNvSpPr>
          <p:nvPr/>
        </p:nvSpPr>
        <p:spPr bwMode="auto">
          <a:xfrm>
            <a:off x="1128134" y="5255488"/>
            <a:ext cx="5519057" cy="523220"/>
          </a:xfrm>
          <a:prstGeom prst="rect">
            <a:avLst/>
          </a:prstGeom>
          <a:solidFill>
            <a:schemeClr val="bg1"/>
          </a:solidFill>
          <a:ln w="76200" algn="ctr">
            <a:solidFill>
              <a:schemeClr val="tx1">
                <a:lumMod val="75000"/>
              </a:schemeClr>
            </a:solidFill>
            <a:miter lim="800000"/>
            <a:headEnd/>
            <a:tailEnd/>
          </a:ln>
          <a:effectLst>
            <a:outerShdw dist="107763" dir="2700000" algn="ctr" rotWithShape="0">
              <a:schemeClr val="bg2">
                <a:alpha val="50000"/>
              </a:schemeClr>
            </a:outerShdw>
          </a:effectLst>
        </p:spPr>
        <p:txBody>
          <a:bodyPr wrap="square">
            <a:spAutoFit/>
          </a:bodyPr>
          <a:lstStyle/>
          <a:p>
            <a:pPr algn="l"/>
            <a:r>
              <a:rPr lang="en-US" sz="2800" dirty="0">
                <a:solidFill>
                  <a:srgbClr val="FFFF00"/>
                </a:solidFill>
                <a:latin typeface="Arial" panose="020B0604020202020204" pitchFamily="34" charset="0"/>
              </a:rPr>
              <a:t>How close to a 10-fold speedup?</a:t>
            </a:r>
          </a:p>
        </p:txBody>
      </p:sp>
      <p:sp>
        <p:nvSpPr>
          <p:cNvPr id="2" name="Title 1">
            <a:extLst>
              <a:ext uri="{FF2B5EF4-FFF2-40B4-BE49-F238E27FC236}">
                <a16:creationId xmlns:a16="http://schemas.microsoft.com/office/drawing/2014/main" id="{05DAA8B4-F1E5-0ED3-A023-C3D06570FC9F}"/>
              </a:ext>
            </a:extLst>
          </p:cNvPr>
          <p:cNvSpPr>
            <a:spLocks noGrp="1"/>
          </p:cNvSpPr>
          <p:nvPr>
            <p:ph type="title"/>
          </p:nvPr>
        </p:nvSpPr>
        <p:spPr/>
        <p:txBody>
          <a:bodyPr/>
          <a:lstStyle/>
          <a:p>
            <a:r>
              <a:rPr lang="en-US" dirty="0"/>
              <a:t>Example</a:t>
            </a:r>
          </a:p>
        </p:txBody>
      </p:sp>
    </p:spTree>
    <p:extLst>
      <p:ext uri="{BB962C8B-B14F-4D97-AF65-F5344CB8AC3E}">
        <p14:creationId xmlns:p14="http://schemas.microsoft.com/office/powerpoint/2010/main" val="1754997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30403" name="Slide Number Placeholder 5"/>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85BD68DF-9E34-4106-A612-17A502FF1681}" type="slidenum">
              <a:rPr lang="ar-SA" sz="1400">
                <a:latin typeface="Arial" panose="020B0604020202020204" pitchFamily="34" charset="0"/>
                <a:cs typeface="Arial" pitchFamily="34" charset="0"/>
              </a:rPr>
              <a:pPr algn="r" eaLnBrk="0" hangingPunct="0"/>
              <a:t>22</a:t>
            </a:fld>
            <a:endParaRPr lang="en-US" sz="1400" dirty="0">
              <a:latin typeface="Arial" panose="020B0604020202020204" pitchFamily="34" charset="0"/>
              <a:cs typeface="Arial" pitchFamily="34" charset="0"/>
            </a:endParaRPr>
          </a:p>
        </p:txBody>
      </p:sp>
      <p:sp>
        <p:nvSpPr>
          <p:cNvPr id="8" name="Text Box 7"/>
          <p:cNvSpPr txBox="1">
            <a:spLocks noChangeArrowheads="1"/>
          </p:cNvSpPr>
          <p:nvPr/>
        </p:nvSpPr>
        <p:spPr bwMode="auto">
          <a:xfrm>
            <a:off x="1128134" y="1809102"/>
            <a:ext cx="5029551" cy="523220"/>
          </a:xfrm>
          <a:prstGeom prst="rect">
            <a:avLst/>
          </a:prstGeom>
          <a:solidFill>
            <a:schemeClr val="bg1"/>
          </a:solidFill>
          <a:ln w="76200" algn="ctr">
            <a:solidFill>
              <a:srgbClr val="C00000"/>
            </a:solidFill>
            <a:miter lim="800000"/>
            <a:headEnd/>
            <a:tailEnd/>
          </a:ln>
          <a:effectLst>
            <a:outerShdw dist="107763" dir="2700000" algn="ctr" rotWithShape="0">
              <a:schemeClr val="bg2">
                <a:alpha val="50000"/>
              </a:schemeClr>
            </a:outerShdw>
          </a:effectLst>
        </p:spPr>
        <p:txBody>
          <a:bodyPr wrap="square">
            <a:spAutoFit/>
          </a:bodyPr>
          <a:lstStyle/>
          <a:p>
            <a:pPr algn="l"/>
            <a:r>
              <a:rPr lang="en-US" sz="2800" dirty="0">
                <a:solidFill>
                  <a:srgbClr val="FFFF00"/>
                </a:solidFill>
                <a:latin typeface="Arial" panose="020B0604020202020204" pitchFamily="34" charset="0"/>
              </a:rPr>
              <a:t>You buy a 10-core machine …</a:t>
            </a:r>
          </a:p>
        </p:txBody>
      </p:sp>
      <p:sp>
        <p:nvSpPr>
          <p:cNvPr id="9" name="Text Box 7"/>
          <p:cNvSpPr txBox="1">
            <a:spLocks noChangeArrowheads="1"/>
          </p:cNvSpPr>
          <p:nvPr/>
        </p:nvSpPr>
        <p:spPr bwMode="auto">
          <a:xfrm>
            <a:off x="1128134" y="2670698"/>
            <a:ext cx="3215266" cy="523220"/>
          </a:xfrm>
          <a:prstGeom prst="rect">
            <a:avLst/>
          </a:prstGeom>
          <a:solidFill>
            <a:schemeClr val="bg1"/>
          </a:solidFill>
          <a:ln w="76200" algn="ctr">
            <a:solidFill>
              <a:srgbClr val="C00000"/>
            </a:solidFill>
            <a:miter lim="800000"/>
            <a:headEnd/>
            <a:tailEnd/>
          </a:ln>
          <a:effectLst>
            <a:outerShdw dist="107763" dir="2700000" algn="ctr" rotWithShape="0">
              <a:schemeClr val="bg2">
                <a:alpha val="50000"/>
              </a:schemeClr>
            </a:outerShdw>
          </a:effectLst>
        </p:spPr>
        <p:txBody>
          <a:bodyPr wrap="square">
            <a:spAutoFit/>
          </a:bodyPr>
          <a:lstStyle/>
          <a:p>
            <a:pPr algn="l"/>
            <a:r>
              <a:rPr lang="en-US" sz="2800" dirty="0">
                <a:solidFill>
                  <a:srgbClr val="FFFF00"/>
                </a:solidFill>
                <a:latin typeface="Arial" panose="020B0604020202020204" pitchFamily="34" charset="0"/>
              </a:rPr>
              <a:t>Your application is:</a:t>
            </a:r>
          </a:p>
        </p:txBody>
      </p:sp>
      <p:sp>
        <p:nvSpPr>
          <p:cNvPr id="10" name="Text Box 7"/>
          <p:cNvSpPr txBox="1">
            <a:spLocks noChangeArrowheads="1"/>
          </p:cNvSpPr>
          <p:nvPr/>
        </p:nvSpPr>
        <p:spPr bwMode="auto">
          <a:xfrm>
            <a:off x="1650650" y="3532294"/>
            <a:ext cx="2692750" cy="523220"/>
          </a:xfrm>
          <a:prstGeom prst="rect">
            <a:avLst/>
          </a:prstGeom>
          <a:solidFill>
            <a:schemeClr val="bg1"/>
          </a:solidFill>
          <a:ln w="76200" algn="ctr">
            <a:solidFill>
              <a:srgbClr val="FFFF00"/>
            </a:solidFill>
            <a:miter lim="800000"/>
            <a:headEnd/>
            <a:tailEnd/>
          </a:ln>
          <a:effectLst>
            <a:outerShdw dist="107763" dir="2700000" algn="ctr" rotWithShape="0">
              <a:schemeClr val="bg2">
                <a:alpha val="50000"/>
              </a:schemeClr>
            </a:outerShdw>
          </a:effectLst>
        </p:spPr>
        <p:txBody>
          <a:bodyPr wrap="square">
            <a:spAutoFit/>
          </a:bodyPr>
          <a:lstStyle/>
          <a:p>
            <a:pPr algn="l"/>
            <a:r>
              <a:rPr lang="en-US" sz="2800" dirty="0">
                <a:solidFill>
                  <a:srgbClr val="FFC000"/>
                </a:solidFill>
                <a:latin typeface="Arial" panose="020B0604020202020204" pitchFamily="34" charset="0"/>
              </a:rPr>
              <a:t>99%</a:t>
            </a:r>
            <a:r>
              <a:rPr lang="en-US" sz="2800" dirty="0">
                <a:solidFill>
                  <a:srgbClr val="FFFF00"/>
                </a:solidFill>
                <a:latin typeface="Arial" panose="020B0604020202020204" pitchFamily="34" charset="0"/>
              </a:rPr>
              <a:t> concurrent</a:t>
            </a:r>
          </a:p>
        </p:txBody>
      </p:sp>
      <p:sp>
        <p:nvSpPr>
          <p:cNvPr id="11" name="Text Box 7"/>
          <p:cNvSpPr txBox="1">
            <a:spLocks noChangeArrowheads="1"/>
          </p:cNvSpPr>
          <p:nvPr/>
        </p:nvSpPr>
        <p:spPr bwMode="auto">
          <a:xfrm>
            <a:off x="1650650" y="4393890"/>
            <a:ext cx="2692749" cy="523220"/>
          </a:xfrm>
          <a:prstGeom prst="rect">
            <a:avLst/>
          </a:prstGeom>
          <a:solidFill>
            <a:schemeClr val="bg1"/>
          </a:solidFill>
          <a:ln w="76200" algn="ctr">
            <a:solidFill>
              <a:srgbClr val="00FFFF"/>
            </a:solidFill>
            <a:miter lim="800000"/>
            <a:headEnd/>
            <a:tailEnd/>
          </a:ln>
          <a:effectLst>
            <a:outerShdw dist="107763" dir="2700000" algn="ctr" rotWithShape="0">
              <a:schemeClr val="bg2">
                <a:alpha val="50000"/>
              </a:schemeClr>
            </a:outerShdw>
          </a:effectLst>
        </p:spPr>
        <p:txBody>
          <a:bodyPr wrap="square">
            <a:spAutoFit/>
          </a:bodyPr>
          <a:lstStyle/>
          <a:p>
            <a:pPr algn="l"/>
            <a:r>
              <a:rPr lang="en-US" sz="2800" dirty="0">
                <a:solidFill>
                  <a:srgbClr val="FFC000"/>
                </a:solidFill>
                <a:latin typeface="Arial" panose="020B0604020202020204" pitchFamily="34" charset="0"/>
              </a:rPr>
              <a:t>01%</a:t>
            </a:r>
            <a:r>
              <a:rPr lang="en-US" sz="2800" dirty="0">
                <a:solidFill>
                  <a:srgbClr val="FFFF00"/>
                </a:solidFill>
                <a:latin typeface="Arial" panose="020B0604020202020204" pitchFamily="34" charset="0"/>
              </a:rPr>
              <a:t> sequential</a:t>
            </a:r>
          </a:p>
        </p:txBody>
      </p:sp>
      <p:sp>
        <p:nvSpPr>
          <p:cNvPr id="12" name="Text Box 7"/>
          <p:cNvSpPr txBox="1">
            <a:spLocks noChangeArrowheads="1"/>
          </p:cNvSpPr>
          <p:nvPr/>
        </p:nvSpPr>
        <p:spPr bwMode="auto">
          <a:xfrm>
            <a:off x="1128134" y="5255488"/>
            <a:ext cx="5519057" cy="523220"/>
          </a:xfrm>
          <a:prstGeom prst="rect">
            <a:avLst/>
          </a:prstGeom>
          <a:solidFill>
            <a:schemeClr val="bg1"/>
          </a:solidFill>
          <a:ln w="76200" algn="ctr">
            <a:solidFill>
              <a:schemeClr val="tx1">
                <a:lumMod val="75000"/>
              </a:schemeClr>
            </a:solidFill>
            <a:miter lim="800000"/>
            <a:headEnd/>
            <a:tailEnd/>
          </a:ln>
          <a:effectLst>
            <a:outerShdw dist="107763" dir="2700000" algn="ctr" rotWithShape="0">
              <a:schemeClr val="bg2">
                <a:alpha val="50000"/>
              </a:schemeClr>
            </a:outerShdw>
          </a:effectLst>
        </p:spPr>
        <p:txBody>
          <a:bodyPr wrap="square">
            <a:spAutoFit/>
          </a:bodyPr>
          <a:lstStyle/>
          <a:p>
            <a:pPr algn="l"/>
            <a:r>
              <a:rPr lang="en-US" sz="2800" dirty="0">
                <a:solidFill>
                  <a:srgbClr val="FFFF00"/>
                </a:solidFill>
                <a:latin typeface="Arial" panose="020B0604020202020204" pitchFamily="34" charset="0"/>
              </a:rPr>
              <a:t>How close to a 10-fold speedup?</a:t>
            </a: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193C83A6-3BCB-4367-BB17-702D4B36AA3E}"/>
                  </a:ext>
                </a:extLst>
              </p:cNvPr>
              <p:cNvSpPr txBox="1"/>
              <p:nvPr/>
            </p:nvSpPr>
            <p:spPr>
              <a:xfrm rot="512447">
                <a:off x="5133886" y="4172244"/>
                <a:ext cx="3990195" cy="1204561"/>
              </a:xfrm>
              <a:prstGeom prst="rect">
                <a:avLst/>
              </a:prstGeom>
              <a:solidFill>
                <a:schemeClr val="bg1"/>
              </a:solidFill>
              <a:ln w="57150">
                <a:solidFill>
                  <a:srgbClr val="00CC00"/>
                </a:solidFill>
              </a:ln>
              <a:effectLst>
                <a:glow rad="228600">
                  <a:schemeClr val="accent1">
                    <a:satMod val="175000"/>
                    <a:alpha val="40000"/>
                  </a:schemeClr>
                </a:glow>
                <a:outerShdw blurRad="50800" dist="38100" dir="2700000" algn="tl" rotWithShape="0">
                  <a:prstClr val="black">
                    <a:alpha val="40000"/>
                  </a:prstClr>
                </a:outerShdw>
              </a:effectLst>
            </p:spPr>
            <p:txBody>
              <a:bodyPr wrap="none" rtlCol="0">
                <a:spAutoFit/>
              </a:bodyPr>
              <a:lstStyle/>
              <a:p>
                <a14:m>
                  <m:oMath xmlns:m="http://schemas.openxmlformats.org/officeDocument/2006/math">
                    <m:f>
                      <m:fPr>
                        <m:ctrlPr>
                          <a:rPr lang="en-US" i="1" smtClean="0">
                            <a:solidFill>
                              <a:srgbClr val="FFFF00"/>
                            </a:solidFill>
                            <a:latin typeface="Cambria Math" panose="02040503050406030204" pitchFamily="18" charset="0"/>
                            <a:cs typeface="Arial" panose="020B0604020202020204" pitchFamily="34" charset="0"/>
                          </a:rPr>
                        </m:ctrlPr>
                      </m:fPr>
                      <m:num>
                        <m:r>
                          <a:rPr lang="en-US" b="0" i="1" smtClean="0">
                            <a:solidFill>
                              <a:srgbClr val="FFFF00"/>
                            </a:solidFill>
                            <a:latin typeface="Cambria Math"/>
                            <a:cs typeface="Arial" panose="020B0604020202020204" pitchFamily="34" charset="0"/>
                          </a:rPr>
                          <m:t>1</m:t>
                        </m:r>
                      </m:num>
                      <m:den>
                        <m:r>
                          <a:rPr lang="en-US" b="0" i="1" smtClean="0">
                            <a:solidFill>
                              <a:srgbClr val="FFFF00"/>
                            </a:solidFill>
                            <a:latin typeface="Cambria Math"/>
                            <a:cs typeface="Arial" panose="020B0604020202020204" pitchFamily="34" charset="0"/>
                          </a:rPr>
                          <m:t>1</m:t>
                        </m:r>
                        <m:r>
                          <a:rPr lang="en-US" b="0" i="1" smtClean="0">
                            <a:solidFill>
                              <a:srgbClr val="FFFF00"/>
                            </a:solidFill>
                            <a:latin typeface="Cambria Math"/>
                            <a:cs typeface="Arial" panose="020B0604020202020204" pitchFamily="34" charset="0"/>
                          </a:rPr>
                          <m:t>−</m:t>
                        </m:r>
                        <m:r>
                          <a:rPr lang="en-US" b="0" i="1" smtClean="0">
                            <a:solidFill>
                              <a:srgbClr val="FFFF00"/>
                            </a:solidFill>
                            <a:latin typeface="Cambria Math"/>
                            <a:cs typeface="Arial" panose="020B0604020202020204" pitchFamily="34" charset="0"/>
                          </a:rPr>
                          <m:t>0</m:t>
                        </m:r>
                        <m:r>
                          <a:rPr lang="en-US" b="0" i="1" smtClean="0">
                            <a:solidFill>
                              <a:srgbClr val="FFFF00"/>
                            </a:solidFill>
                            <a:latin typeface="Cambria Math"/>
                            <a:cs typeface="Arial" panose="020B0604020202020204" pitchFamily="34" charset="0"/>
                          </a:rPr>
                          <m:t>.</m:t>
                        </m:r>
                        <m:r>
                          <a:rPr lang="en-US" b="0" i="1" smtClean="0">
                            <a:solidFill>
                              <a:srgbClr val="FFFF00"/>
                            </a:solidFill>
                            <a:latin typeface="Cambria Math"/>
                            <a:cs typeface="Arial" panose="020B0604020202020204" pitchFamily="34" charset="0"/>
                          </a:rPr>
                          <m:t>99</m:t>
                        </m:r>
                        <m:r>
                          <a:rPr lang="en-US" b="0" i="1" smtClean="0">
                            <a:solidFill>
                              <a:srgbClr val="FFFF00"/>
                            </a:solidFill>
                            <a:latin typeface="Cambria Math"/>
                            <a:cs typeface="Arial" panose="020B0604020202020204" pitchFamily="34" charset="0"/>
                          </a:rPr>
                          <m:t>−</m:t>
                        </m:r>
                        <m:f>
                          <m:fPr>
                            <m:ctrlPr>
                              <a:rPr lang="en-US" b="0" i="1" smtClean="0">
                                <a:solidFill>
                                  <a:srgbClr val="FFFF00"/>
                                </a:solidFill>
                                <a:latin typeface="Cambria Math" panose="02040503050406030204" pitchFamily="18" charset="0"/>
                                <a:cs typeface="Arial" panose="020B0604020202020204" pitchFamily="34" charset="0"/>
                              </a:rPr>
                            </m:ctrlPr>
                          </m:fPr>
                          <m:num>
                            <m:r>
                              <a:rPr lang="en-US" b="0" i="1" smtClean="0">
                                <a:solidFill>
                                  <a:srgbClr val="FFFF00"/>
                                </a:solidFill>
                                <a:latin typeface="Cambria Math"/>
                                <a:cs typeface="Arial" panose="020B0604020202020204" pitchFamily="34" charset="0"/>
                              </a:rPr>
                              <m:t>0</m:t>
                            </m:r>
                            <m:r>
                              <a:rPr lang="en-US" b="0" i="1" smtClean="0">
                                <a:solidFill>
                                  <a:srgbClr val="FFFF00"/>
                                </a:solidFill>
                                <a:latin typeface="Cambria Math"/>
                                <a:cs typeface="Arial" panose="020B0604020202020204" pitchFamily="34" charset="0"/>
                              </a:rPr>
                              <m:t>.</m:t>
                            </m:r>
                            <m:r>
                              <a:rPr lang="en-US" b="0" i="1" smtClean="0">
                                <a:solidFill>
                                  <a:srgbClr val="FFFF00"/>
                                </a:solidFill>
                                <a:latin typeface="Cambria Math"/>
                                <a:cs typeface="Arial" panose="020B0604020202020204" pitchFamily="34" charset="0"/>
                              </a:rPr>
                              <m:t>99</m:t>
                            </m:r>
                          </m:num>
                          <m:den>
                            <m:r>
                              <a:rPr lang="en-US" b="0" i="1" smtClean="0">
                                <a:solidFill>
                                  <a:srgbClr val="FFFF00"/>
                                </a:solidFill>
                                <a:latin typeface="Cambria Math"/>
                                <a:cs typeface="Arial" panose="020B0604020202020204" pitchFamily="34" charset="0"/>
                              </a:rPr>
                              <m:t>10</m:t>
                            </m:r>
                          </m:den>
                        </m:f>
                      </m:den>
                    </m:f>
                  </m:oMath>
                </a14:m>
                <a:r>
                  <a:rPr lang="en-US" dirty="0">
                    <a:solidFill>
                      <a:srgbClr val="FFFF00"/>
                    </a:solidFill>
                    <a:latin typeface="Arial" panose="020B0604020202020204" pitchFamily="34" charset="0"/>
                    <a:cs typeface="Arial" panose="020B0604020202020204" pitchFamily="34" charset="0"/>
                  </a:rPr>
                  <a:t> = </a:t>
                </a:r>
                <a:r>
                  <a:rPr lang="en-US" dirty="0">
                    <a:solidFill>
                      <a:srgbClr val="FFC000"/>
                    </a:solidFill>
                    <a:latin typeface="Arial" panose="020B0604020202020204" pitchFamily="34" charset="0"/>
                    <a:cs typeface="Arial" panose="020B0604020202020204" pitchFamily="34" charset="0"/>
                  </a:rPr>
                  <a:t>9.17</a:t>
                </a:r>
                <a:r>
                  <a:rPr lang="en-US" dirty="0">
                    <a:solidFill>
                      <a:srgbClr val="FFFF00"/>
                    </a:solidFill>
                    <a:latin typeface="Arial" panose="020B0604020202020204" pitchFamily="34" charset="0"/>
                    <a:cs typeface="Arial" panose="020B0604020202020204" pitchFamily="34" charset="0"/>
                  </a:rPr>
                  <a:t> </a:t>
                </a:r>
              </a:p>
            </p:txBody>
          </p:sp>
        </mc:Choice>
        <mc:Fallback xmlns="">
          <p:sp>
            <p:nvSpPr>
              <p:cNvPr id="14" name="TextBox 13">
                <a:extLst>
                  <a:ext uri="{FF2B5EF4-FFF2-40B4-BE49-F238E27FC236}">
                    <a16:creationId xmlns:a16="http://schemas.microsoft.com/office/drawing/2014/main" id="{193C83A6-3BCB-4367-BB17-702D4B36AA3E}"/>
                  </a:ext>
                </a:extLst>
              </p:cNvPr>
              <p:cNvSpPr txBox="1">
                <a:spLocks noRot="1" noChangeAspect="1" noMove="1" noResize="1" noEditPoints="1" noAdjustHandles="1" noChangeArrowheads="1" noChangeShapeType="1" noTextEdit="1"/>
              </p:cNvSpPr>
              <p:nvPr/>
            </p:nvSpPr>
            <p:spPr>
              <a:xfrm rot="512447">
                <a:off x="5133886" y="4172244"/>
                <a:ext cx="3990195" cy="1204561"/>
              </a:xfrm>
              <a:prstGeom prst="rect">
                <a:avLst/>
              </a:prstGeom>
              <a:blipFill>
                <a:blip r:embed="rId3"/>
                <a:stretch>
                  <a:fillRect/>
                </a:stretch>
              </a:blipFill>
              <a:ln w="57150">
                <a:solidFill>
                  <a:srgbClr val="00CC00"/>
                </a:solidFill>
              </a:ln>
              <a:effectLst>
                <a:glow rad="228600">
                  <a:schemeClr val="accent1">
                    <a:satMod val="175000"/>
                    <a:alpha val="40000"/>
                  </a:schemeClr>
                </a:glow>
                <a:outerShdw blurRad="50800" dist="38100" dir="2700000" algn="tl" rotWithShape="0">
                  <a:prstClr val="black">
                    <a:alpha val="40000"/>
                  </a:prstClr>
                </a:outerShdw>
              </a:effectLst>
            </p:spPr>
            <p:txBody>
              <a:bodyPr/>
              <a:lstStyle/>
              <a:p>
                <a:r>
                  <a:rPr lang="en-US">
                    <a:noFill/>
                  </a:rPr>
                  <a:t> </a:t>
                </a:r>
              </a:p>
            </p:txBody>
          </p:sp>
        </mc:Fallback>
      </mc:AlternateContent>
      <p:sp>
        <p:nvSpPr>
          <p:cNvPr id="2" name="Title 1">
            <a:extLst>
              <a:ext uri="{FF2B5EF4-FFF2-40B4-BE49-F238E27FC236}">
                <a16:creationId xmlns:a16="http://schemas.microsoft.com/office/drawing/2014/main" id="{401147DE-DB37-1B94-3C8B-7122723B4073}"/>
              </a:ext>
            </a:extLst>
          </p:cNvPr>
          <p:cNvSpPr>
            <a:spLocks noGrp="1"/>
          </p:cNvSpPr>
          <p:nvPr>
            <p:ph type="title"/>
          </p:nvPr>
        </p:nvSpPr>
        <p:spPr/>
        <p:txBody>
          <a:bodyPr/>
          <a:lstStyle/>
          <a:p>
            <a:r>
              <a:rPr lang="en-US" dirty="0"/>
              <a:t>Example</a:t>
            </a:r>
          </a:p>
        </p:txBody>
      </p:sp>
    </p:spTree>
    <p:extLst>
      <p:ext uri="{BB962C8B-B14F-4D97-AF65-F5344CB8AC3E}">
        <p14:creationId xmlns:p14="http://schemas.microsoft.com/office/powerpoint/2010/main" val="21445883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2"/>
          <p:cNvSpPr>
            <a:spLocks noGrp="1" noChangeArrowheads="1"/>
          </p:cNvSpPr>
          <p:nvPr>
            <p:ph type="title"/>
          </p:nvPr>
        </p:nvSpPr>
        <p:spPr/>
        <p:txBody>
          <a:bodyPr/>
          <a:lstStyle/>
          <a:p>
            <a:r>
              <a:rPr lang="en-US" dirty="0"/>
              <a:t>Diminishing Returns</a:t>
            </a:r>
          </a:p>
        </p:txBody>
      </p:sp>
      <p:graphicFrame>
        <p:nvGraphicFramePr>
          <p:cNvPr id="5" name="Object 3"/>
          <p:cNvGraphicFramePr>
            <a:graphicFrameLocks noGrp="1" noChangeAspect="1"/>
          </p:cNvGraphicFramePr>
          <p:nvPr>
            <p:ph idx="1"/>
          </p:nvPr>
        </p:nvGraphicFramePr>
        <p:xfrm>
          <a:off x="1346200" y="1628775"/>
          <a:ext cx="6450013" cy="4468813"/>
        </p:xfrm>
        <a:graphic>
          <a:graphicData uri="http://schemas.openxmlformats.org/drawingml/2006/chart">
            <c:chart xmlns:c="http://schemas.openxmlformats.org/drawingml/2006/chart" xmlns:r="http://schemas.openxmlformats.org/officeDocument/2006/relationships" r:id="rId3"/>
          </a:graphicData>
        </a:graphic>
      </p:graphicFrame>
      <p:pic>
        <p:nvPicPr>
          <p:cNvPr id="6" name="Picture 2"/>
          <p:cNvPicPr>
            <a:picLocks noChangeAspect="1" noChangeArrowheads="1"/>
          </p:cNvPicPr>
          <p:nvPr/>
        </p:nvPicPr>
        <p:blipFill>
          <a:blip r:embed="rId4" cstate="print"/>
          <a:srcRect/>
          <a:stretch>
            <a:fillRect/>
          </a:stretch>
        </p:blipFill>
        <p:spPr bwMode="auto">
          <a:xfrm>
            <a:off x="0" y="0"/>
            <a:ext cx="9112250" cy="6858000"/>
          </a:xfrm>
          <a:prstGeom prst="rect">
            <a:avLst/>
          </a:prstGeom>
          <a:noFill/>
          <a:ln w="9525">
            <a:noFill/>
            <a:miter lim="800000"/>
            <a:headEnd/>
            <a:tailEnd/>
          </a:ln>
        </p:spPr>
      </p:pic>
      <p:sp>
        <p:nvSpPr>
          <p:cNvPr id="7" name="TextBox 6"/>
          <p:cNvSpPr txBox="1"/>
          <p:nvPr/>
        </p:nvSpPr>
        <p:spPr>
          <a:xfrm>
            <a:off x="660890" y="4536727"/>
            <a:ext cx="6684843" cy="1384995"/>
          </a:xfrm>
          <a:prstGeom prst="rect">
            <a:avLst/>
          </a:prstGeom>
          <a:solidFill>
            <a:schemeClr val="bg1"/>
          </a:solidFill>
          <a:ln>
            <a:solidFill>
              <a:srgbClr val="00FFFF"/>
            </a:solidFill>
          </a:ln>
          <a:effectLst>
            <a:glow rad="228600">
              <a:schemeClr val="accent1">
                <a:satMod val="175000"/>
                <a:alpha val="40000"/>
              </a:schemeClr>
            </a:glow>
          </a:effectLst>
        </p:spPr>
        <p:txBody>
          <a:bodyPr wrap="none" rtlCol="0">
            <a:spAutoFit/>
          </a:bodyPr>
          <a:lstStyle/>
          <a:p>
            <a:r>
              <a:rPr lang="en-US" sz="2800" dirty="0">
                <a:solidFill>
                  <a:srgbClr val="FFFF00"/>
                </a:solidFill>
                <a:latin typeface="Arial" panose="020B0604020202020204" pitchFamily="34" charset="0"/>
              </a:rPr>
              <a:t>This course was about the parts that</a:t>
            </a:r>
          </a:p>
          <a:p>
            <a:r>
              <a:rPr lang="en-US" sz="2800" dirty="0">
                <a:solidFill>
                  <a:srgbClr val="FFFF00"/>
                </a:solidFill>
                <a:latin typeface="Arial" panose="020B0604020202020204" pitchFamily="34" charset="0"/>
              </a:rPr>
              <a:t>are hard to make concurrent …</a:t>
            </a:r>
          </a:p>
          <a:p>
            <a:r>
              <a:rPr lang="en-US" sz="2800" dirty="0">
                <a:solidFill>
                  <a:srgbClr val="FFFF00"/>
                </a:solidFill>
                <a:latin typeface="Arial" panose="020B0604020202020204" pitchFamily="34" charset="0"/>
              </a:rPr>
              <a:t>but still have a big influence on speedup!</a:t>
            </a:r>
          </a:p>
        </p:txBody>
      </p:sp>
    </p:spTree>
    <p:extLst>
      <p:ext uri="{BB962C8B-B14F-4D97-AF65-F5344CB8AC3E}">
        <p14:creationId xmlns:p14="http://schemas.microsoft.com/office/powerpoint/2010/main" val="3566609310"/>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5"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pPr algn="r"/>
            <a:fld id="{BEE81F3F-D539-42FE-96F1-BEE7F8A0CC06}" type="slidenum">
              <a:rPr lang="ar-SA" sz="1400">
                <a:solidFill>
                  <a:schemeClr val="tx1"/>
                </a:solidFill>
                <a:latin typeface="Arial" panose="020B0604020202020204" pitchFamily="34" charset="0"/>
                <a:cs typeface="Arial" panose="020B0604020202020204" pitchFamily="34" charset="0"/>
              </a:rPr>
              <a:pPr algn="r"/>
              <a:t>24</a:t>
            </a:fld>
            <a:endParaRPr lang="en-US" sz="1400" dirty="0">
              <a:solidFill>
                <a:schemeClr val="tx1"/>
              </a:solidFill>
              <a:latin typeface="Arial" panose="020B0604020202020204" pitchFamily="34" charset="0"/>
              <a:cs typeface="Arial" panose="020B0604020202020204" pitchFamily="34" charset="0"/>
            </a:endParaRPr>
          </a:p>
        </p:txBody>
      </p:sp>
      <p:grpSp>
        <p:nvGrpSpPr>
          <p:cNvPr id="166916" name="Group 2"/>
          <p:cNvGrpSpPr>
            <a:grpSpLocks/>
          </p:cNvGrpSpPr>
          <p:nvPr/>
        </p:nvGrpSpPr>
        <p:grpSpPr bwMode="auto">
          <a:xfrm>
            <a:off x="4800600" y="2667000"/>
            <a:ext cx="1851025" cy="1143000"/>
            <a:chOff x="3024" y="1680"/>
            <a:chExt cx="1166" cy="720"/>
          </a:xfrm>
          <a:effectLst>
            <a:glow rad="101600">
              <a:schemeClr val="accent3">
                <a:satMod val="175000"/>
                <a:alpha val="40000"/>
              </a:schemeClr>
            </a:glow>
          </a:effectLst>
        </p:grpSpPr>
        <p:sp>
          <p:nvSpPr>
            <p:cNvPr id="166917" name="Freeform 3"/>
            <p:cNvSpPr>
              <a:spLocks/>
            </p:cNvSpPr>
            <p:nvPr/>
          </p:nvSpPr>
          <p:spPr bwMode="auto">
            <a:xfrm rot="17195886" flipH="1">
              <a:off x="3072" y="1824"/>
              <a:ext cx="336" cy="432"/>
            </a:xfrm>
            <a:custGeom>
              <a:avLst/>
              <a:gdLst>
                <a:gd name="T0" fmla="*/ 0 w 336"/>
                <a:gd name="T1" fmla="*/ 432 h 432"/>
                <a:gd name="T2" fmla="*/ 96 w 336"/>
                <a:gd name="T3" fmla="*/ 384 h 432"/>
                <a:gd name="T4" fmla="*/ 96 w 336"/>
                <a:gd name="T5" fmla="*/ 192 h 432"/>
                <a:gd name="T6" fmla="*/ 336 w 336"/>
                <a:gd name="T7" fmla="*/ 0 h 432"/>
                <a:gd name="T8" fmla="*/ 0 w 336"/>
                <a:gd name="T9" fmla="*/ 144 h 432"/>
                <a:gd name="T10" fmla="*/ 0 w 336"/>
                <a:gd name="T11" fmla="*/ 432 h 432"/>
                <a:gd name="T12" fmla="*/ 0 60000 65536"/>
                <a:gd name="T13" fmla="*/ 0 60000 65536"/>
                <a:gd name="T14" fmla="*/ 0 60000 65536"/>
                <a:gd name="T15" fmla="*/ 0 60000 65536"/>
                <a:gd name="T16" fmla="*/ 0 60000 65536"/>
                <a:gd name="T17" fmla="*/ 0 60000 65536"/>
                <a:gd name="T18" fmla="*/ 0 w 336"/>
                <a:gd name="T19" fmla="*/ 0 h 432"/>
                <a:gd name="T20" fmla="*/ 336 w 336"/>
                <a:gd name="T21" fmla="*/ 432 h 432"/>
              </a:gdLst>
              <a:ahLst/>
              <a:cxnLst>
                <a:cxn ang="T12">
                  <a:pos x="T0" y="T1"/>
                </a:cxn>
                <a:cxn ang="T13">
                  <a:pos x="T2" y="T3"/>
                </a:cxn>
                <a:cxn ang="T14">
                  <a:pos x="T4" y="T5"/>
                </a:cxn>
                <a:cxn ang="T15">
                  <a:pos x="T6" y="T7"/>
                </a:cxn>
                <a:cxn ang="T16">
                  <a:pos x="T8" y="T9"/>
                </a:cxn>
                <a:cxn ang="T17">
                  <a:pos x="T10" y="T11"/>
                </a:cxn>
              </a:cxnLst>
              <a:rect l="T18" t="T19" r="T20" b="T21"/>
              <a:pathLst>
                <a:path w="336" h="432">
                  <a:moveTo>
                    <a:pt x="0" y="432"/>
                  </a:moveTo>
                  <a:lnTo>
                    <a:pt x="96" y="384"/>
                  </a:lnTo>
                  <a:lnTo>
                    <a:pt x="96" y="192"/>
                  </a:lnTo>
                  <a:lnTo>
                    <a:pt x="336" y="0"/>
                  </a:lnTo>
                  <a:lnTo>
                    <a:pt x="0" y="144"/>
                  </a:lnTo>
                  <a:lnTo>
                    <a:pt x="0" y="432"/>
                  </a:lnTo>
                  <a:close/>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66918" name="Freeform 4"/>
            <p:cNvSpPr>
              <a:spLocks/>
            </p:cNvSpPr>
            <p:nvPr/>
          </p:nvSpPr>
          <p:spPr bwMode="auto">
            <a:xfrm flipH="1">
              <a:off x="3648" y="168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66919" name="Freeform 5"/>
            <p:cNvSpPr>
              <a:spLocks/>
            </p:cNvSpPr>
            <p:nvPr/>
          </p:nvSpPr>
          <p:spPr bwMode="auto">
            <a:xfrm flipH="1">
              <a:off x="3520" y="177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66920" name="Freeform 6"/>
            <p:cNvSpPr>
              <a:spLocks/>
            </p:cNvSpPr>
            <p:nvPr/>
          </p:nvSpPr>
          <p:spPr bwMode="auto">
            <a:xfrm flipH="1">
              <a:off x="3360" y="1680"/>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66921" name="Freeform 7"/>
            <p:cNvSpPr>
              <a:spLocks/>
            </p:cNvSpPr>
            <p:nvPr/>
          </p:nvSpPr>
          <p:spPr bwMode="auto">
            <a:xfrm flipH="1">
              <a:off x="3648" y="1776"/>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66922" name="Freeform 8"/>
            <p:cNvSpPr>
              <a:spLocks/>
            </p:cNvSpPr>
            <p:nvPr/>
          </p:nvSpPr>
          <p:spPr bwMode="auto">
            <a:xfrm flipH="1">
              <a:off x="3360" y="2016"/>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66923" name="Freeform 9"/>
            <p:cNvSpPr>
              <a:spLocks/>
            </p:cNvSpPr>
            <p:nvPr/>
          </p:nvSpPr>
          <p:spPr bwMode="auto">
            <a:xfrm flipH="1">
              <a:off x="3984" y="1872"/>
              <a:ext cx="206" cy="288"/>
            </a:xfrm>
            <a:custGeom>
              <a:avLst/>
              <a:gdLst>
                <a:gd name="T0" fmla="*/ 44 w 336"/>
                <a:gd name="T1" fmla="*/ 0 h 432"/>
                <a:gd name="T2" fmla="*/ 77 w 336"/>
                <a:gd name="T3" fmla="*/ 29 h 432"/>
                <a:gd name="T4" fmla="*/ 22 w 336"/>
                <a:gd name="T5" fmla="*/ 43 h 432"/>
                <a:gd name="T6" fmla="*/ 22 w 336"/>
                <a:gd name="T7" fmla="*/ 128 h 432"/>
                <a:gd name="T8" fmla="*/ 0 w 336"/>
                <a:gd name="T9" fmla="*/ 99 h 432"/>
                <a:gd name="T10" fmla="*/ 0 w 336"/>
                <a:gd name="T11" fmla="*/ 14 h 432"/>
                <a:gd name="T12" fmla="*/ 4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66924" name="Freeform 10"/>
            <p:cNvSpPr>
              <a:spLocks/>
            </p:cNvSpPr>
            <p:nvPr/>
          </p:nvSpPr>
          <p:spPr bwMode="auto">
            <a:xfrm flipH="1">
              <a:off x="3840" y="2016"/>
              <a:ext cx="240" cy="288"/>
            </a:xfrm>
            <a:custGeom>
              <a:avLst/>
              <a:gdLst>
                <a:gd name="T0" fmla="*/ 70 w 336"/>
                <a:gd name="T1" fmla="*/ 0 h 432"/>
                <a:gd name="T2" fmla="*/ 122 w 336"/>
                <a:gd name="T3" fmla="*/ 29 h 432"/>
                <a:gd name="T4" fmla="*/ 35 w 336"/>
                <a:gd name="T5" fmla="*/ 43 h 432"/>
                <a:gd name="T6" fmla="*/ 35 w 336"/>
                <a:gd name="T7" fmla="*/ 128 h 432"/>
                <a:gd name="T8" fmla="*/ 0 w 336"/>
                <a:gd name="T9" fmla="*/ 99 h 432"/>
                <a:gd name="T10" fmla="*/ 0 w 336"/>
                <a:gd name="T11" fmla="*/ 14 h 432"/>
                <a:gd name="T12" fmla="*/ 7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66925" name="Freeform 11"/>
            <p:cNvSpPr>
              <a:spLocks/>
            </p:cNvSpPr>
            <p:nvPr/>
          </p:nvSpPr>
          <p:spPr bwMode="auto">
            <a:xfrm rot="17466810" flipH="1">
              <a:off x="3360" y="2016"/>
              <a:ext cx="336" cy="432"/>
            </a:xfrm>
            <a:custGeom>
              <a:avLst/>
              <a:gdLst>
                <a:gd name="T0" fmla="*/ 0 w 336"/>
                <a:gd name="T1" fmla="*/ 432 h 432"/>
                <a:gd name="T2" fmla="*/ 96 w 336"/>
                <a:gd name="T3" fmla="*/ 384 h 432"/>
                <a:gd name="T4" fmla="*/ 96 w 336"/>
                <a:gd name="T5" fmla="*/ 192 h 432"/>
                <a:gd name="T6" fmla="*/ 336 w 336"/>
                <a:gd name="T7" fmla="*/ 0 h 432"/>
                <a:gd name="T8" fmla="*/ 0 w 336"/>
                <a:gd name="T9" fmla="*/ 144 h 432"/>
                <a:gd name="T10" fmla="*/ 0 w 336"/>
                <a:gd name="T11" fmla="*/ 432 h 432"/>
                <a:gd name="T12" fmla="*/ 0 60000 65536"/>
                <a:gd name="T13" fmla="*/ 0 60000 65536"/>
                <a:gd name="T14" fmla="*/ 0 60000 65536"/>
                <a:gd name="T15" fmla="*/ 0 60000 65536"/>
                <a:gd name="T16" fmla="*/ 0 60000 65536"/>
                <a:gd name="T17" fmla="*/ 0 60000 65536"/>
                <a:gd name="T18" fmla="*/ 0 w 336"/>
                <a:gd name="T19" fmla="*/ 0 h 432"/>
                <a:gd name="T20" fmla="*/ 336 w 336"/>
                <a:gd name="T21" fmla="*/ 432 h 432"/>
              </a:gdLst>
              <a:ahLst/>
              <a:cxnLst>
                <a:cxn ang="T12">
                  <a:pos x="T0" y="T1"/>
                </a:cxn>
                <a:cxn ang="T13">
                  <a:pos x="T2" y="T3"/>
                </a:cxn>
                <a:cxn ang="T14">
                  <a:pos x="T4" y="T5"/>
                </a:cxn>
                <a:cxn ang="T15">
                  <a:pos x="T6" y="T7"/>
                </a:cxn>
                <a:cxn ang="T16">
                  <a:pos x="T8" y="T9"/>
                </a:cxn>
                <a:cxn ang="T17">
                  <a:pos x="T10" y="T11"/>
                </a:cxn>
              </a:cxnLst>
              <a:rect l="T18" t="T19" r="T20" b="T21"/>
              <a:pathLst>
                <a:path w="336" h="432">
                  <a:moveTo>
                    <a:pt x="0" y="432"/>
                  </a:moveTo>
                  <a:lnTo>
                    <a:pt x="96" y="384"/>
                  </a:lnTo>
                  <a:lnTo>
                    <a:pt x="96" y="192"/>
                  </a:lnTo>
                  <a:lnTo>
                    <a:pt x="336" y="0"/>
                  </a:lnTo>
                  <a:lnTo>
                    <a:pt x="0" y="144"/>
                  </a:lnTo>
                  <a:lnTo>
                    <a:pt x="0" y="432"/>
                  </a:lnTo>
                  <a:close/>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grpSp>
        <p:nvGrpSpPr>
          <p:cNvPr id="166926" name="Group 24"/>
          <p:cNvGrpSpPr>
            <a:grpSpLocks/>
          </p:cNvGrpSpPr>
          <p:nvPr/>
        </p:nvGrpSpPr>
        <p:grpSpPr bwMode="auto">
          <a:xfrm>
            <a:off x="6507163" y="3136900"/>
            <a:ext cx="661987" cy="965200"/>
            <a:chOff x="2208" y="1920"/>
            <a:chExt cx="1152" cy="1680"/>
          </a:xfrm>
        </p:grpSpPr>
        <p:sp>
          <p:nvSpPr>
            <p:cNvPr id="166927" name="Oval 25"/>
            <p:cNvSpPr>
              <a:spLocks noChangeArrowheads="1"/>
            </p:cNvSpPr>
            <p:nvPr/>
          </p:nvSpPr>
          <p:spPr bwMode="auto">
            <a:xfrm>
              <a:off x="2208" y="2448"/>
              <a:ext cx="1152" cy="1152"/>
            </a:xfrm>
            <a:prstGeom prst="ellipse">
              <a:avLst/>
            </a:prstGeom>
            <a:solidFill>
              <a:schemeClr val="tx1"/>
            </a:solidFill>
            <a:ln w="9525" algn="ctr">
              <a:solidFill>
                <a:schemeClr val="tx1"/>
              </a:solidFill>
              <a:round/>
              <a:headEnd/>
              <a:tailEnd/>
            </a:ln>
          </p:spPr>
          <p:txBody>
            <a:bodyPr wrap="none" anchor="ctr"/>
            <a:lstStyle/>
            <a:p>
              <a:endParaRPr lang="en-US" dirty="0">
                <a:latin typeface="Arial" panose="020B0604020202020204" pitchFamily="34" charset="0"/>
              </a:endParaRPr>
            </a:p>
          </p:txBody>
        </p:sp>
        <p:sp>
          <p:nvSpPr>
            <p:cNvPr id="166928" name="Oval 26"/>
            <p:cNvSpPr>
              <a:spLocks noChangeArrowheads="1"/>
            </p:cNvSpPr>
            <p:nvPr/>
          </p:nvSpPr>
          <p:spPr bwMode="auto">
            <a:xfrm>
              <a:off x="2640" y="2688"/>
              <a:ext cx="288" cy="288"/>
            </a:xfrm>
            <a:prstGeom prst="ellipse">
              <a:avLst/>
            </a:prstGeom>
            <a:solidFill>
              <a:schemeClr val="bg1"/>
            </a:solidFill>
            <a:ln w="9525" algn="ctr">
              <a:solidFill>
                <a:schemeClr val="tx1"/>
              </a:solidFill>
              <a:round/>
              <a:headEnd/>
              <a:tailEnd/>
            </a:ln>
          </p:spPr>
          <p:txBody>
            <a:bodyPr wrap="none" anchor="ctr"/>
            <a:lstStyle/>
            <a:p>
              <a:endParaRPr lang="en-US" dirty="0">
                <a:latin typeface="Arial" panose="020B0604020202020204" pitchFamily="34" charset="0"/>
              </a:endParaRPr>
            </a:p>
          </p:txBody>
        </p:sp>
        <p:sp>
          <p:nvSpPr>
            <p:cNvPr id="166929" name="AutoShape 27"/>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latin typeface="Arial" panose="020B0604020202020204" pitchFamily="34" charset="0"/>
              </a:endParaRPr>
            </a:p>
          </p:txBody>
        </p:sp>
        <p:sp>
          <p:nvSpPr>
            <p:cNvPr id="166930" name="AutoShape 28"/>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tx1"/>
            </a:solidFill>
            <a:ln w="9525" algn="ctr">
              <a:solidFill>
                <a:schemeClr val="tx1"/>
              </a:solidFill>
              <a:miter lim="800000"/>
              <a:headEnd/>
              <a:tailEnd/>
            </a:ln>
          </p:spPr>
          <p:txBody>
            <a:bodyPr wrap="none" anchor="ctr"/>
            <a:lstStyle/>
            <a:p>
              <a:endParaRPr lang="en-US" dirty="0">
                <a:latin typeface="Arial" panose="020B0604020202020204" pitchFamily="34" charset="0"/>
              </a:endParaRPr>
            </a:p>
          </p:txBody>
        </p:sp>
      </p:grpSp>
      <p:sp>
        <p:nvSpPr>
          <p:cNvPr id="166931" name="AutoShape 29"/>
          <p:cNvSpPr>
            <a:spLocks noChangeArrowheads="1"/>
          </p:cNvSpPr>
          <p:nvPr/>
        </p:nvSpPr>
        <p:spPr bwMode="auto">
          <a:xfrm>
            <a:off x="3505200" y="1905000"/>
            <a:ext cx="4724400" cy="2886075"/>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806" y="10800"/>
                </a:moveTo>
                <a:cubicBezTo>
                  <a:pt x="1806" y="15767"/>
                  <a:pt x="5833" y="19794"/>
                  <a:pt x="10800" y="19794"/>
                </a:cubicBezTo>
                <a:cubicBezTo>
                  <a:pt x="15767" y="19794"/>
                  <a:pt x="19794" y="15767"/>
                  <a:pt x="19794" y="10800"/>
                </a:cubicBezTo>
                <a:cubicBezTo>
                  <a:pt x="19794" y="5833"/>
                  <a:pt x="15767" y="1806"/>
                  <a:pt x="10800" y="1806"/>
                </a:cubicBezTo>
                <a:cubicBezTo>
                  <a:pt x="5833" y="1806"/>
                  <a:pt x="1806" y="5833"/>
                  <a:pt x="1806" y="10800"/>
                </a:cubicBezTo>
                <a:close/>
              </a:path>
            </a:pathLst>
          </a:custGeom>
          <a:solidFill>
            <a:schemeClr val="accent1">
              <a:alpha val="23921"/>
            </a:schemeClr>
          </a:solidFill>
          <a:ln w="9525">
            <a:noFill/>
            <a:round/>
            <a:headEnd/>
            <a:tailEnd/>
          </a:ln>
        </p:spPr>
        <p:txBody>
          <a:bodyPr wrap="none" anchor="ctr"/>
          <a:lstStyle/>
          <a:p>
            <a:endParaRPr lang="en-US" dirty="0">
              <a:latin typeface="Arial" panose="020B0604020202020204" pitchFamily="34" charset="0"/>
            </a:endParaRPr>
          </a:p>
        </p:txBody>
      </p:sp>
      <p:sp>
        <p:nvSpPr>
          <p:cNvPr id="166932" name="AutoShape 30"/>
          <p:cNvSpPr>
            <a:spLocks noChangeArrowheads="1"/>
          </p:cNvSpPr>
          <p:nvPr/>
        </p:nvSpPr>
        <p:spPr bwMode="auto">
          <a:xfrm>
            <a:off x="914400" y="3810000"/>
            <a:ext cx="4724400" cy="2886075"/>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806" y="10800"/>
                </a:moveTo>
                <a:cubicBezTo>
                  <a:pt x="1806" y="15767"/>
                  <a:pt x="5833" y="19794"/>
                  <a:pt x="10800" y="19794"/>
                </a:cubicBezTo>
                <a:cubicBezTo>
                  <a:pt x="15767" y="19794"/>
                  <a:pt x="19794" y="15767"/>
                  <a:pt x="19794" y="10800"/>
                </a:cubicBezTo>
                <a:cubicBezTo>
                  <a:pt x="19794" y="5833"/>
                  <a:pt x="15767" y="1806"/>
                  <a:pt x="10800" y="1806"/>
                </a:cubicBezTo>
                <a:cubicBezTo>
                  <a:pt x="5833" y="1806"/>
                  <a:pt x="1806" y="5833"/>
                  <a:pt x="1806" y="10800"/>
                </a:cubicBezTo>
                <a:close/>
              </a:path>
            </a:pathLst>
          </a:custGeom>
          <a:solidFill>
            <a:schemeClr val="accent6">
              <a:lumMod val="40000"/>
              <a:lumOff val="60000"/>
              <a:alpha val="23921"/>
            </a:schemeClr>
          </a:solidFill>
          <a:ln w="9525">
            <a:noFill/>
            <a:round/>
            <a:headEnd/>
            <a:tailEnd/>
          </a:ln>
        </p:spPr>
        <p:txBody>
          <a:bodyPr wrap="none" anchor="ctr"/>
          <a:lstStyle/>
          <a:p>
            <a:endParaRPr lang="en-US" dirty="0">
              <a:latin typeface="Arial" panose="020B0604020202020204" pitchFamily="34" charset="0"/>
            </a:endParaRPr>
          </a:p>
        </p:txBody>
      </p:sp>
      <p:sp>
        <p:nvSpPr>
          <p:cNvPr id="166934" name="Freeform 32"/>
          <p:cNvSpPr>
            <a:spLocks/>
          </p:cNvSpPr>
          <p:nvPr/>
        </p:nvSpPr>
        <p:spPr bwMode="auto">
          <a:xfrm>
            <a:off x="3733800" y="3581400"/>
            <a:ext cx="838200" cy="762000"/>
          </a:xfrm>
          <a:custGeom>
            <a:avLst/>
            <a:gdLst>
              <a:gd name="T0" fmla="*/ 0 w 528"/>
              <a:gd name="T1" fmla="*/ 2147483647 h 480"/>
              <a:gd name="T2" fmla="*/ 2147483647 w 528"/>
              <a:gd name="T3" fmla="*/ 2147483647 h 480"/>
              <a:gd name="T4" fmla="*/ 0 w 528"/>
              <a:gd name="T5" fmla="*/ 2147483647 h 480"/>
              <a:gd name="T6" fmla="*/ 2147483647 w 528"/>
              <a:gd name="T7" fmla="*/ 0 h 480"/>
              <a:gd name="T8" fmla="*/ 2147483647 w 528"/>
              <a:gd name="T9" fmla="*/ 2147483647 h 480"/>
              <a:gd name="T10" fmla="*/ 2147483647 w 528"/>
              <a:gd name="T11" fmla="*/ 2147483647 h 480"/>
              <a:gd name="T12" fmla="*/ 0 w 528"/>
              <a:gd name="T13" fmla="*/ 2147483647 h 480"/>
              <a:gd name="T14" fmla="*/ 0 60000 65536"/>
              <a:gd name="T15" fmla="*/ 0 60000 65536"/>
              <a:gd name="T16" fmla="*/ 0 60000 65536"/>
              <a:gd name="T17" fmla="*/ 0 60000 65536"/>
              <a:gd name="T18" fmla="*/ 0 60000 65536"/>
              <a:gd name="T19" fmla="*/ 0 60000 65536"/>
              <a:gd name="T20" fmla="*/ 0 60000 65536"/>
              <a:gd name="T21" fmla="*/ 0 w 528"/>
              <a:gd name="T22" fmla="*/ 0 h 480"/>
              <a:gd name="T23" fmla="*/ 528 w 52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8" h="480">
                <a:moveTo>
                  <a:pt x="0" y="480"/>
                </a:moveTo>
                <a:lnTo>
                  <a:pt x="240" y="240"/>
                </a:lnTo>
                <a:lnTo>
                  <a:pt x="0" y="240"/>
                </a:lnTo>
                <a:lnTo>
                  <a:pt x="528" y="0"/>
                </a:lnTo>
                <a:lnTo>
                  <a:pt x="288" y="192"/>
                </a:lnTo>
                <a:lnTo>
                  <a:pt x="432" y="192"/>
                </a:lnTo>
                <a:lnTo>
                  <a:pt x="0" y="480"/>
                </a:lnTo>
                <a:close/>
              </a:path>
            </a:pathLst>
          </a:custGeom>
          <a:solidFill>
            <a:srgbClr val="FFFF00"/>
          </a:solidFill>
          <a:ln w="38100">
            <a:solidFill>
              <a:srgbClr val="FF0000"/>
            </a:solidFill>
            <a:round/>
            <a:headEnd/>
            <a:tailEnd/>
          </a:ln>
        </p:spPr>
        <p:txBody>
          <a:bodyPr wrap="none" anchor="ctr"/>
          <a:lstStyle/>
          <a:p>
            <a:endParaRPr lang="en-US" dirty="0">
              <a:latin typeface="Arial" panose="020B0604020202020204" pitchFamily="34" charset="0"/>
            </a:endParaRPr>
          </a:p>
        </p:txBody>
      </p:sp>
      <p:grpSp>
        <p:nvGrpSpPr>
          <p:cNvPr id="166935" name="Group 33"/>
          <p:cNvGrpSpPr>
            <a:grpSpLocks/>
          </p:cNvGrpSpPr>
          <p:nvPr/>
        </p:nvGrpSpPr>
        <p:grpSpPr bwMode="auto">
          <a:xfrm>
            <a:off x="2362200" y="4419600"/>
            <a:ext cx="1676400" cy="1752600"/>
            <a:chOff x="3312" y="2640"/>
            <a:chExt cx="1056" cy="1104"/>
          </a:xfrm>
          <a:effectLst>
            <a:glow rad="101600">
              <a:schemeClr val="accent3">
                <a:satMod val="175000"/>
                <a:alpha val="40000"/>
              </a:schemeClr>
            </a:glow>
          </a:effectLst>
        </p:grpSpPr>
        <p:sp>
          <p:nvSpPr>
            <p:cNvPr id="166936" name="Freeform 34"/>
            <p:cNvSpPr>
              <a:spLocks/>
            </p:cNvSpPr>
            <p:nvPr/>
          </p:nvSpPr>
          <p:spPr bwMode="auto">
            <a:xfrm>
              <a:off x="3792" y="2640"/>
              <a:ext cx="336" cy="432"/>
            </a:xfrm>
            <a:custGeom>
              <a:avLst/>
              <a:gdLst>
                <a:gd name="T0" fmla="*/ 0 w 336"/>
                <a:gd name="T1" fmla="*/ 432 h 432"/>
                <a:gd name="T2" fmla="*/ 96 w 336"/>
                <a:gd name="T3" fmla="*/ 384 h 432"/>
                <a:gd name="T4" fmla="*/ 96 w 336"/>
                <a:gd name="T5" fmla="*/ 192 h 432"/>
                <a:gd name="T6" fmla="*/ 336 w 336"/>
                <a:gd name="T7" fmla="*/ 0 h 432"/>
                <a:gd name="T8" fmla="*/ 0 w 336"/>
                <a:gd name="T9" fmla="*/ 144 h 432"/>
                <a:gd name="T10" fmla="*/ 0 w 336"/>
                <a:gd name="T11" fmla="*/ 432 h 432"/>
                <a:gd name="T12" fmla="*/ 0 60000 65536"/>
                <a:gd name="T13" fmla="*/ 0 60000 65536"/>
                <a:gd name="T14" fmla="*/ 0 60000 65536"/>
                <a:gd name="T15" fmla="*/ 0 60000 65536"/>
                <a:gd name="T16" fmla="*/ 0 60000 65536"/>
                <a:gd name="T17" fmla="*/ 0 60000 65536"/>
                <a:gd name="T18" fmla="*/ 0 w 336"/>
                <a:gd name="T19" fmla="*/ 0 h 432"/>
                <a:gd name="T20" fmla="*/ 336 w 336"/>
                <a:gd name="T21" fmla="*/ 432 h 432"/>
              </a:gdLst>
              <a:ahLst/>
              <a:cxnLst>
                <a:cxn ang="T12">
                  <a:pos x="T0" y="T1"/>
                </a:cxn>
                <a:cxn ang="T13">
                  <a:pos x="T2" y="T3"/>
                </a:cxn>
                <a:cxn ang="T14">
                  <a:pos x="T4" y="T5"/>
                </a:cxn>
                <a:cxn ang="T15">
                  <a:pos x="T6" y="T7"/>
                </a:cxn>
                <a:cxn ang="T16">
                  <a:pos x="T8" y="T9"/>
                </a:cxn>
                <a:cxn ang="T17">
                  <a:pos x="T10" y="T11"/>
                </a:cxn>
              </a:cxnLst>
              <a:rect l="T18" t="T19" r="T20" b="T21"/>
              <a:pathLst>
                <a:path w="336" h="432">
                  <a:moveTo>
                    <a:pt x="0" y="432"/>
                  </a:moveTo>
                  <a:lnTo>
                    <a:pt x="96" y="384"/>
                  </a:lnTo>
                  <a:lnTo>
                    <a:pt x="96" y="192"/>
                  </a:lnTo>
                  <a:lnTo>
                    <a:pt x="336" y="0"/>
                  </a:lnTo>
                  <a:lnTo>
                    <a:pt x="0" y="144"/>
                  </a:lnTo>
                  <a:lnTo>
                    <a:pt x="0" y="432"/>
                  </a:lnTo>
                  <a:close/>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nvGrpSpPr>
            <p:cNvPr id="166937" name="Group 35"/>
            <p:cNvGrpSpPr>
              <a:grpSpLocks/>
            </p:cNvGrpSpPr>
            <p:nvPr/>
          </p:nvGrpSpPr>
          <p:grpSpPr bwMode="auto">
            <a:xfrm>
              <a:off x="3312" y="2928"/>
              <a:ext cx="837" cy="816"/>
              <a:chOff x="3312" y="2928"/>
              <a:chExt cx="837" cy="816"/>
            </a:xfrm>
          </p:grpSpPr>
          <p:sp>
            <p:nvSpPr>
              <p:cNvPr id="166938" name="Freeform 36"/>
              <p:cNvSpPr>
                <a:spLocks/>
              </p:cNvSpPr>
              <p:nvPr/>
            </p:nvSpPr>
            <p:spPr bwMode="auto">
              <a:xfrm flipH="1">
                <a:off x="3312" y="3168"/>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66939" name="Freeform 37"/>
              <p:cNvSpPr>
                <a:spLocks/>
              </p:cNvSpPr>
              <p:nvPr/>
            </p:nvSpPr>
            <p:spPr bwMode="auto">
              <a:xfrm flipH="1">
                <a:off x="3520" y="302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66940" name="Freeform 38"/>
              <p:cNvSpPr>
                <a:spLocks/>
              </p:cNvSpPr>
              <p:nvPr/>
            </p:nvSpPr>
            <p:spPr bwMode="auto">
              <a:xfrm flipH="1">
                <a:off x="3360" y="2928"/>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0000FF"/>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66941" name="Freeform 39"/>
              <p:cNvSpPr>
                <a:spLocks/>
              </p:cNvSpPr>
              <p:nvPr/>
            </p:nvSpPr>
            <p:spPr bwMode="auto">
              <a:xfrm flipH="1">
                <a:off x="3648" y="3024"/>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0000FF"/>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66942" name="Freeform 40"/>
              <p:cNvSpPr>
                <a:spLocks/>
              </p:cNvSpPr>
              <p:nvPr/>
            </p:nvSpPr>
            <p:spPr bwMode="auto">
              <a:xfrm flipH="1">
                <a:off x="3360" y="3264"/>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0000FF"/>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66943" name="Freeform 41"/>
              <p:cNvSpPr>
                <a:spLocks/>
              </p:cNvSpPr>
              <p:nvPr/>
            </p:nvSpPr>
            <p:spPr bwMode="auto">
              <a:xfrm flipH="1">
                <a:off x="3648" y="3408"/>
                <a:ext cx="240" cy="336"/>
              </a:xfrm>
              <a:custGeom>
                <a:avLst/>
                <a:gdLst>
                  <a:gd name="T0" fmla="*/ 70 w 336"/>
                  <a:gd name="T1" fmla="*/ 0 h 432"/>
                  <a:gd name="T2" fmla="*/ 122 w 336"/>
                  <a:gd name="T3" fmla="*/ 45 h 432"/>
                  <a:gd name="T4" fmla="*/ 35 w 336"/>
                  <a:gd name="T5" fmla="*/ 68 h 432"/>
                  <a:gd name="T6" fmla="*/ 35 w 336"/>
                  <a:gd name="T7" fmla="*/ 203 h 432"/>
                  <a:gd name="T8" fmla="*/ 0 w 336"/>
                  <a:gd name="T9" fmla="*/ 158 h 432"/>
                  <a:gd name="T10" fmla="*/ 0 w 336"/>
                  <a:gd name="T11" fmla="*/ 23 h 432"/>
                  <a:gd name="T12" fmla="*/ 7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66944" name="Freeform 42"/>
              <p:cNvSpPr>
                <a:spLocks/>
              </p:cNvSpPr>
              <p:nvPr/>
            </p:nvSpPr>
            <p:spPr bwMode="auto">
              <a:xfrm flipH="1">
                <a:off x="3840" y="3264"/>
                <a:ext cx="240" cy="288"/>
              </a:xfrm>
              <a:custGeom>
                <a:avLst/>
                <a:gdLst>
                  <a:gd name="T0" fmla="*/ 70 w 336"/>
                  <a:gd name="T1" fmla="*/ 0 h 432"/>
                  <a:gd name="T2" fmla="*/ 122 w 336"/>
                  <a:gd name="T3" fmla="*/ 29 h 432"/>
                  <a:gd name="T4" fmla="*/ 35 w 336"/>
                  <a:gd name="T5" fmla="*/ 43 h 432"/>
                  <a:gd name="T6" fmla="*/ 35 w 336"/>
                  <a:gd name="T7" fmla="*/ 128 h 432"/>
                  <a:gd name="T8" fmla="*/ 0 w 336"/>
                  <a:gd name="T9" fmla="*/ 99 h 432"/>
                  <a:gd name="T10" fmla="*/ 0 w 336"/>
                  <a:gd name="T11" fmla="*/ 14 h 432"/>
                  <a:gd name="T12" fmla="*/ 7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sp>
          <p:nvSpPr>
            <p:cNvPr id="166945" name="Freeform 43"/>
            <p:cNvSpPr>
              <a:spLocks/>
            </p:cNvSpPr>
            <p:nvPr/>
          </p:nvSpPr>
          <p:spPr bwMode="auto">
            <a:xfrm>
              <a:off x="4032" y="2736"/>
              <a:ext cx="336" cy="432"/>
            </a:xfrm>
            <a:custGeom>
              <a:avLst/>
              <a:gdLst>
                <a:gd name="T0" fmla="*/ 0 w 336"/>
                <a:gd name="T1" fmla="*/ 432 h 432"/>
                <a:gd name="T2" fmla="*/ 96 w 336"/>
                <a:gd name="T3" fmla="*/ 384 h 432"/>
                <a:gd name="T4" fmla="*/ 96 w 336"/>
                <a:gd name="T5" fmla="*/ 192 h 432"/>
                <a:gd name="T6" fmla="*/ 336 w 336"/>
                <a:gd name="T7" fmla="*/ 0 h 432"/>
                <a:gd name="T8" fmla="*/ 0 w 336"/>
                <a:gd name="T9" fmla="*/ 144 h 432"/>
                <a:gd name="T10" fmla="*/ 0 w 336"/>
                <a:gd name="T11" fmla="*/ 432 h 432"/>
                <a:gd name="T12" fmla="*/ 0 60000 65536"/>
                <a:gd name="T13" fmla="*/ 0 60000 65536"/>
                <a:gd name="T14" fmla="*/ 0 60000 65536"/>
                <a:gd name="T15" fmla="*/ 0 60000 65536"/>
                <a:gd name="T16" fmla="*/ 0 60000 65536"/>
                <a:gd name="T17" fmla="*/ 0 60000 65536"/>
                <a:gd name="T18" fmla="*/ 0 w 336"/>
                <a:gd name="T19" fmla="*/ 0 h 432"/>
                <a:gd name="T20" fmla="*/ 336 w 336"/>
                <a:gd name="T21" fmla="*/ 432 h 432"/>
              </a:gdLst>
              <a:ahLst/>
              <a:cxnLst>
                <a:cxn ang="T12">
                  <a:pos x="T0" y="T1"/>
                </a:cxn>
                <a:cxn ang="T13">
                  <a:pos x="T2" y="T3"/>
                </a:cxn>
                <a:cxn ang="T14">
                  <a:pos x="T4" y="T5"/>
                </a:cxn>
                <a:cxn ang="T15">
                  <a:pos x="T6" y="T7"/>
                </a:cxn>
                <a:cxn ang="T16">
                  <a:pos x="T8" y="T9"/>
                </a:cxn>
                <a:cxn ang="T17">
                  <a:pos x="T10" y="T11"/>
                </a:cxn>
              </a:cxnLst>
              <a:rect l="T18" t="T19" r="T20" b="T21"/>
              <a:pathLst>
                <a:path w="336" h="432">
                  <a:moveTo>
                    <a:pt x="0" y="432"/>
                  </a:moveTo>
                  <a:lnTo>
                    <a:pt x="96" y="384"/>
                  </a:lnTo>
                  <a:lnTo>
                    <a:pt x="96" y="192"/>
                  </a:lnTo>
                  <a:lnTo>
                    <a:pt x="336" y="0"/>
                  </a:lnTo>
                  <a:lnTo>
                    <a:pt x="0" y="144"/>
                  </a:lnTo>
                  <a:lnTo>
                    <a:pt x="0" y="432"/>
                  </a:lnTo>
                  <a:close/>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sp>
        <p:nvSpPr>
          <p:cNvPr id="166946" name="Freeform 44"/>
          <p:cNvSpPr>
            <a:spLocks/>
          </p:cNvSpPr>
          <p:nvPr/>
        </p:nvSpPr>
        <p:spPr bwMode="auto">
          <a:xfrm>
            <a:off x="4114800" y="3733800"/>
            <a:ext cx="838200" cy="762000"/>
          </a:xfrm>
          <a:custGeom>
            <a:avLst/>
            <a:gdLst>
              <a:gd name="T0" fmla="*/ 0 w 528"/>
              <a:gd name="T1" fmla="*/ 2147483647 h 480"/>
              <a:gd name="T2" fmla="*/ 2147483647 w 528"/>
              <a:gd name="T3" fmla="*/ 2147483647 h 480"/>
              <a:gd name="T4" fmla="*/ 0 w 528"/>
              <a:gd name="T5" fmla="*/ 2147483647 h 480"/>
              <a:gd name="T6" fmla="*/ 2147483647 w 528"/>
              <a:gd name="T7" fmla="*/ 0 h 480"/>
              <a:gd name="T8" fmla="*/ 2147483647 w 528"/>
              <a:gd name="T9" fmla="*/ 2147483647 h 480"/>
              <a:gd name="T10" fmla="*/ 2147483647 w 528"/>
              <a:gd name="T11" fmla="*/ 2147483647 h 480"/>
              <a:gd name="T12" fmla="*/ 0 w 528"/>
              <a:gd name="T13" fmla="*/ 2147483647 h 480"/>
              <a:gd name="T14" fmla="*/ 0 60000 65536"/>
              <a:gd name="T15" fmla="*/ 0 60000 65536"/>
              <a:gd name="T16" fmla="*/ 0 60000 65536"/>
              <a:gd name="T17" fmla="*/ 0 60000 65536"/>
              <a:gd name="T18" fmla="*/ 0 60000 65536"/>
              <a:gd name="T19" fmla="*/ 0 60000 65536"/>
              <a:gd name="T20" fmla="*/ 0 60000 65536"/>
              <a:gd name="T21" fmla="*/ 0 w 528"/>
              <a:gd name="T22" fmla="*/ 0 h 480"/>
              <a:gd name="T23" fmla="*/ 528 w 52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8" h="480">
                <a:moveTo>
                  <a:pt x="0" y="480"/>
                </a:moveTo>
                <a:lnTo>
                  <a:pt x="240" y="240"/>
                </a:lnTo>
                <a:lnTo>
                  <a:pt x="0" y="240"/>
                </a:lnTo>
                <a:lnTo>
                  <a:pt x="528" y="0"/>
                </a:lnTo>
                <a:lnTo>
                  <a:pt x="288" y="192"/>
                </a:lnTo>
                <a:lnTo>
                  <a:pt x="432" y="192"/>
                </a:lnTo>
                <a:lnTo>
                  <a:pt x="0" y="480"/>
                </a:lnTo>
                <a:close/>
              </a:path>
            </a:pathLst>
          </a:custGeom>
          <a:solidFill>
            <a:srgbClr val="FFFF00"/>
          </a:solidFill>
          <a:ln w="38100">
            <a:solidFill>
              <a:srgbClr val="FF0000"/>
            </a:solidFill>
            <a:round/>
            <a:headEnd/>
            <a:tailEnd/>
          </a:ln>
        </p:spPr>
        <p:txBody>
          <a:bodyPr wrap="none" anchor="ctr"/>
          <a:lstStyle/>
          <a:p>
            <a:endParaRPr lang="en-US" dirty="0">
              <a:latin typeface="Arial" panose="020B0604020202020204" pitchFamily="34" charset="0"/>
            </a:endParaRPr>
          </a:p>
        </p:txBody>
      </p:sp>
      <p:sp>
        <p:nvSpPr>
          <p:cNvPr id="2" name="Title 1">
            <a:extLst>
              <a:ext uri="{FF2B5EF4-FFF2-40B4-BE49-F238E27FC236}">
                <a16:creationId xmlns:a16="http://schemas.microsoft.com/office/drawing/2014/main" id="{6C538BAE-7F3F-61C1-E923-11A4493B477E}"/>
              </a:ext>
            </a:extLst>
          </p:cNvPr>
          <p:cNvSpPr>
            <a:spLocks noGrp="1"/>
          </p:cNvSpPr>
          <p:nvPr>
            <p:ph type="title"/>
          </p:nvPr>
        </p:nvSpPr>
        <p:spPr/>
        <p:txBody>
          <a:bodyPr/>
          <a:lstStyle/>
          <a:p>
            <a:r>
              <a:rPr lang="en-US" sz="4400" dirty="0">
                <a:solidFill>
                  <a:srgbClr val="FFFF00"/>
                </a:solidFill>
                <a:latin typeface="Arial" panose="020B0604020202020204" pitchFamily="34" charset="0"/>
                <a:cs typeface="Arial" panose="020B0604020202020204" pitchFamily="34" charset="0"/>
              </a:rPr>
              <a:t>Locking</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3"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pPr algn="r"/>
            <a:fld id="{AAC718B6-E8A7-40ED-B65F-F19603D686A7}" type="slidenum">
              <a:rPr lang="ar-SA" sz="1400">
                <a:solidFill>
                  <a:schemeClr val="tx1"/>
                </a:solidFill>
                <a:latin typeface="Arial" panose="020B0604020202020204" pitchFamily="34" charset="0"/>
                <a:cs typeface="Arial" panose="020B0604020202020204" pitchFamily="34" charset="0"/>
              </a:rPr>
              <a:pPr algn="r"/>
              <a:t>25</a:t>
            </a:fld>
            <a:endParaRPr lang="en-US" sz="1400" dirty="0">
              <a:solidFill>
                <a:schemeClr val="tx1"/>
              </a:solidFill>
              <a:latin typeface="Arial" panose="020B0604020202020204" pitchFamily="34" charset="0"/>
              <a:cs typeface="Arial" panose="020B0604020202020204" pitchFamily="34" charset="0"/>
            </a:endParaRPr>
          </a:p>
        </p:txBody>
      </p:sp>
      <p:grpSp>
        <p:nvGrpSpPr>
          <p:cNvPr id="168964" name="Group 49"/>
          <p:cNvGrpSpPr>
            <a:grpSpLocks/>
          </p:cNvGrpSpPr>
          <p:nvPr/>
        </p:nvGrpSpPr>
        <p:grpSpPr bwMode="auto">
          <a:xfrm>
            <a:off x="4859338" y="3014663"/>
            <a:ext cx="2211387" cy="3225800"/>
            <a:chOff x="2208" y="1920"/>
            <a:chExt cx="1152" cy="1680"/>
          </a:xfrm>
          <a:effectLst>
            <a:glow rad="139700">
              <a:schemeClr val="accent3">
                <a:satMod val="175000"/>
                <a:alpha val="40000"/>
              </a:schemeClr>
            </a:glow>
          </a:effectLst>
        </p:grpSpPr>
        <p:sp>
          <p:nvSpPr>
            <p:cNvPr id="168965" name="Oval 50"/>
            <p:cNvSpPr>
              <a:spLocks noChangeArrowheads="1"/>
            </p:cNvSpPr>
            <p:nvPr/>
          </p:nvSpPr>
          <p:spPr bwMode="auto">
            <a:xfrm>
              <a:off x="2208" y="2448"/>
              <a:ext cx="1152" cy="1152"/>
            </a:xfrm>
            <a:prstGeom prst="ellipse">
              <a:avLst/>
            </a:prstGeom>
            <a:solidFill>
              <a:schemeClr val="tx1"/>
            </a:solidFill>
            <a:ln w="9525" algn="ctr">
              <a:solidFill>
                <a:schemeClr val="bg1"/>
              </a:solidFill>
              <a:round/>
              <a:headEnd/>
              <a:tailEnd/>
            </a:ln>
          </p:spPr>
          <p:txBody>
            <a:bodyPr wrap="none" anchor="ctr"/>
            <a:lstStyle/>
            <a:p>
              <a:endParaRPr lang="en-US" dirty="0">
                <a:latin typeface="Arial" panose="020B0604020202020204" pitchFamily="34" charset="0"/>
              </a:endParaRPr>
            </a:p>
          </p:txBody>
        </p:sp>
        <p:sp>
          <p:nvSpPr>
            <p:cNvPr id="168966" name="Oval 51"/>
            <p:cNvSpPr>
              <a:spLocks noChangeArrowheads="1"/>
            </p:cNvSpPr>
            <p:nvPr/>
          </p:nvSpPr>
          <p:spPr bwMode="auto">
            <a:xfrm>
              <a:off x="2640" y="2688"/>
              <a:ext cx="288" cy="288"/>
            </a:xfrm>
            <a:prstGeom prst="ellipse">
              <a:avLst/>
            </a:prstGeom>
            <a:solidFill>
              <a:schemeClr val="bg1"/>
            </a:solidFill>
            <a:ln w="9525" algn="ctr">
              <a:solidFill>
                <a:schemeClr val="bg1"/>
              </a:solidFill>
              <a:round/>
              <a:headEnd/>
              <a:tailEnd/>
            </a:ln>
          </p:spPr>
          <p:txBody>
            <a:bodyPr wrap="none" anchor="ctr"/>
            <a:lstStyle/>
            <a:p>
              <a:endParaRPr lang="en-US" dirty="0">
                <a:latin typeface="Arial" panose="020B0604020202020204" pitchFamily="34" charset="0"/>
              </a:endParaRPr>
            </a:p>
          </p:txBody>
        </p:sp>
        <p:sp>
          <p:nvSpPr>
            <p:cNvPr id="168967" name="AutoShape 52"/>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solidFill>
                <a:schemeClr val="bg1"/>
              </a:solidFill>
              <a:miter lim="800000"/>
              <a:headEnd/>
              <a:tailEnd/>
            </a:ln>
          </p:spPr>
          <p:txBody>
            <a:bodyPr wrap="none" anchor="ctr"/>
            <a:lstStyle/>
            <a:p>
              <a:endParaRPr lang="en-US" dirty="0">
                <a:latin typeface="Arial" panose="020B0604020202020204" pitchFamily="34" charset="0"/>
              </a:endParaRPr>
            </a:p>
          </p:txBody>
        </p:sp>
        <p:sp>
          <p:nvSpPr>
            <p:cNvPr id="168968" name="AutoShape 53"/>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tx1"/>
            </a:solidFill>
            <a:ln w="9525" algn="ctr">
              <a:noFill/>
              <a:miter lim="800000"/>
              <a:headEnd/>
              <a:tailEnd/>
            </a:ln>
          </p:spPr>
          <p:txBody>
            <a:bodyPr wrap="none" anchor="ctr"/>
            <a:lstStyle/>
            <a:p>
              <a:endParaRPr lang="en-US" dirty="0">
                <a:latin typeface="Arial" panose="020B0604020202020204" pitchFamily="34" charset="0"/>
              </a:endParaRPr>
            </a:p>
          </p:txBody>
        </p:sp>
      </p:grpSp>
      <p:sp>
        <p:nvSpPr>
          <p:cNvPr id="168969" name="AutoShape 2"/>
          <p:cNvSpPr>
            <a:spLocks noChangeArrowheads="1"/>
          </p:cNvSpPr>
          <p:nvPr/>
        </p:nvSpPr>
        <p:spPr bwMode="auto">
          <a:xfrm>
            <a:off x="833438" y="3376613"/>
            <a:ext cx="7391400" cy="2895600"/>
          </a:xfrm>
          <a:prstGeom prst="roundRect">
            <a:avLst>
              <a:gd name="adj" fmla="val 16667"/>
            </a:avLst>
          </a:prstGeom>
          <a:noFill/>
          <a:ln w="38100">
            <a:noFill/>
            <a:round/>
            <a:headEnd/>
            <a:tailEnd/>
          </a:ln>
        </p:spPr>
        <p:txBody>
          <a:bodyPr wrap="none" anchor="ctr"/>
          <a:lstStyle/>
          <a:p>
            <a:endParaRPr lang="en-US" dirty="0">
              <a:latin typeface="Arial" panose="020B0604020202020204" pitchFamily="34" charset="0"/>
            </a:endParaRPr>
          </a:p>
        </p:txBody>
      </p:sp>
      <p:sp>
        <p:nvSpPr>
          <p:cNvPr id="168982" name="Oval 16"/>
          <p:cNvSpPr>
            <a:spLocks noChangeArrowheads="1"/>
          </p:cNvSpPr>
          <p:nvPr/>
        </p:nvSpPr>
        <p:spPr bwMode="auto">
          <a:xfrm>
            <a:off x="6781800" y="4572000"/>
            <a:ext cx="838200" cy="381000"/>
          </a:xfrm>
          <a:prstGeom prst="ellipse">
            <a:avLst/>
          </a:prstGeom>
          <a:solidFill>
            <a:srgbClr val="00FFFF"/>
          </a:solidFill>
          <a:ln w="38100">
            <a:solidFill>
              <a:schemeClr val="bg1"/>
            </a:solidFill>
            <a:round/>
            <a:headEnd/>
            <a:tailEnd/>
          </a:ln>
          <a:effectLst>
            <a:glow rad="101600">
              <a:schemeClr val="accent3">
                <a:satMod val="175000"/>
                <a:alpha val="40000"/>
              </a:schemeClr>
            </a:glow>
          </a:effectLst>
        </p:spPr>
        <p:txBody>
          <a:bodyPr wrap="none" anchor="ctr"/>
          <a:lstStyle/>
          <a:p>
            <a:endParaRPr lang="en-US" dirty="0">
              <a:latin typeface="Arial" panose="020B0604020202020204" pitchFamily="34" charset="0"/>
            </a:endParaRPr>
          </a:p>
        </p:txBody>
      </p:sp>
      <p:sp>
        <p:nvSpPr>
          <p:cNvPr id="168983" name="Oval 17"/>
          <p:cNvSpPr>
            <a:spLocks noChangeArrowheads="1"/>
          </p:cNvSpPr>
          <p:nvPr/>
        </p:nvSpPr>
        <p:spPr bwMode="auto">
          <a:xfrm>
            <a:off x="6057900" y="3886200"/>
            <a:ext cx="838200" cy="381000"/>
          </a:xfrm>
          <a:prstGeom prst="ellipse">
            <a:avLst/>
          </a:prstGeom>
          <a:solidFill>
            <a:srgbClr val="00FFFF"/>
          </a:solidFill>
          <a:ln w="38100">
            <a:solidFill>
              <a:schemeClr val="bg1"/>
            </a:solidFill>
            <a:round/>
            <a:headEnd/>
            <a:tailEnd/>
          </a:ln>
          <a:effectLst>
            <a:glow rad="101600">
              <a:schemeClr val="accent3">
                <a:satMod val="175000"/>
                <a:alpha val="40000"/>
              </a:schemeClr>
            </a:glow>
          </a:effectLst>
        </p:spPr>
        <p:txBody>
          <a:bodyPr wrap="none" anchor="ctr"/>
          <a:lstStyle/>
          <a:p>
            <a:endParaRPr lang="en-US" dirty="0">
              <a:latin typeface="Arial" panose="020B0604020202020204" pitchFamily="34" charset="0"/>
            </a:endParaRPr>
          </a:p>
        </p:txBody>
      </p:sp>
      <p:sp>
        <p:nvSpPr>
          <p:cNvPr id="168984" name="Oval 18"/>
          <p:cNvSpPr>
            <a:spLocks noChangeArrowheads="1"/>
          </p:cNvSpPr>
          <p:nvPr/>
        </p:nvSpPr>
        <p:spPr bwMode="auto">
          <a:xfrm>
            <a:off x="5334000" y="4572000"/>
            <a:ext cx="838200" cy="381000"/>
          </a:xfrm>
          <a:prstGeom prst="ellipse">
            <a:avLst/>
          </a:prstGeom>
          <a:solidFill>
            <a:srgbClr val="00FFFF"/>
          </a:solidFill>
          <a:ln w="38100">
            <a:solidFill>
              <a:schemeClr val="bg1"/>
            </a:solidFill>
            <a:round/>
            <a:headEnd/>
            <a:tailEnd/>
          </a:ln>
          <a:effectLst>
            <a:glow rad="101600">
              <a:schemeClr val="accent3">
                <a:satMod val="175000"/>
                <a:alpha val="40000"/>
              </a:schemeClr>
            </a:glow>
          </a:effectLst>
        </p:spPr>
        <p:txBody>
          <a:bodyPr wrap="none" anchor="ctr"/>
          <a:lstStyle/>
          <a:p>
            <a:endParaRPr lang="en-US" dirty="0">
              <a:latin typeface="Arial" panose="020B0604020202020204" pitchFamily="34" charset="0"/>
            </a:endParaRPr>
          </a:p>
        </p:txBody>
      </p:sp>
      <p:sp>
        <p:nvSpPr>
          <p:cNvPr id="168985" name="AutoShape 22"/>
          <p:cNvSpPr>
            <a:spLocks noChangeArrowheads="1"/>
          </p:cNvSpPr>
          <p:nvPr/>
        </p:nvSpPr>
        <p:spPr bwMode="auto">
          <a:xfrm rot="2548433">
            <a:off x="6705600" y="4267200"/>
            <a:ext cx="304800" cy="304800"/>
          </a:xfrm>
          <a:prstGeom prst="rightArrow">
            <a:avLst>
              <a:gd name="adj1" fmla="val 50000"/>
              <a:gd name="adj2" fmla="val 25000"/>
            </a:avLst>
          </a:prstGeom>
          <a:solidFill>
            <a:srgbClr val="00FFFF"/>
          </a:solidFill>
          <a:ln w="38100">
            <a:solidFill>
              <a:schemeClr val="bg1"/>
            </a:solidFill>
            <a:miter lim="800000"/>
            <a:headEnd/>
            <a:tailEnd/>
          </a:ln>
          <a:effectLst>
            <a:glow rad="101600">
              <a:schemeClr val="accent3">
                <a:satMod val="175000"/>
                <a:alpha val="40000"/>
              </a:schemeClr>
            </a:glow>
          </a:effectLst>
        </p:spPr>
        <p:txBody>
          <a:bodyPr wrap="none" anchor="ctr"/>
          <a:lstStyle/>
          <a:p>
            <a:endParaRPr lang="en-US" dirty="0">
              <a:latin typeface="Arial" panose="020B0604020202020204" pitchFamily="34" charset="0"/>
            </a:endParaRPr>
          </a:p>
        </p:txBody>
      </p:sp>
      <p:sp>
        <p:nvSpPr>
          <p:cNvPr id="168986" name="AutoShape 23"/>
          <p:cNvSpPr>
            <a:spLocks noChangeArrowheads="1"/>
          </p:cNvSpPr>
          <p:nvPr/>
        </p:nvSpPr>
        <p:spPr bwMode="auto">
          <a:xfrm rot="19051567" flipH="1">
            <a:off x="5867400" y="4267200"/>
            <a:ext cx="304800" cy="304800"/>
          </a:xfrm>
          <a:prstGeom prst="rightArrow">
            <a:avLst>
              <a:gd name="adj1" fmla="val 50000"/>
              <a:gd name="adj2" fmla="val 25000"/>
            </a:avLst>
          </a:prstGeom>
          <a:solidFill>
            <a:srgbClr val="00FFFF"/>
          </a:solidFill>
          <a:ln w="38100">
            <a:solidFill>
              <a:schemeClr val="bg1"/>
            </a:solidFill>
            <a:miter lim="800000"/>
            <a:headEnd/>
            <a:tailEnd/>
          </a:ln>
          <a:effectLst>
            <a:glow rad="101600">
              <a:schemeClr val="accent3">
                <a:satMod val="175000"/>
                <a:alpha val="40000"/>
              </a:schemeClr>
            </a:glow>
          </a:effectLst>
        </p:spPr>
        <p:txBody>
          <a:bodyPr wrap="none" anchor="ctr"/>
          <a:lstStyle/>
          <a:p>
            <a:endParaRPr lang="en-US" dirty="0">
              <a:latin typeface="Arial" panose="020B0604020202020204" pitchFamily="34" charset="0"/>
            </a:endParaRPr>
          </a:p>
        </p:txBody>
      </p:sp>
      <p:sp>
        <p:nvSpPr>
          <p:cNvPr id="168987" name="AutoShape 24"/>
          <p:cNvSpPr>
            <a:spLocks noChangeArrowheads="1"/>
          </p:cNvSpPr>
          <p:nvPr/>
        </p:nvSpPr>
        <p:spPr bwMode="auto">
          <a:xfrm rot="19051567" flipH="1">
            <a:off x="5181600" y="4953000"/>
            <a:ext cx="304800" cy="304800"/>
          </a:xfrm>
          <a:prstGeom prst="rightArrow">
            <a:avLst>
              <a:gd name="adj1" fmla="val 50000"/>
              <a:gd name="adj2" fmla="val 25000"/>
            </a:avLst>
          </a:prstGeom>
          <a:solidFill>
            <a:srgbClr val="00FFFF"/>
          </a:solidFill>
          <a:ln w="38100">
            <a:solidFill>
              <a:schemeClr val="bg1"/>
            </a:solidFill>
            <a:miter lim="800000"/>
            <a:headEnd/>
            <a:tailEnd/>
          </a:ln>
          <a:effectLst>
            <a:glow rad="101600">
              <a:schemeClr val="accent3">
                <a:satMod val="175000"/>
                <a:alpha val="40000"/>
              </a:schemeClr>
            </a:glow>
          </a:effectLst>
        </p:spPr>
        <p:txBody>
          <a:bodyPr wrap="none" anchor="ctr"/>
          <a:lstStyle/>
          <a:p>
            <a:endParaRPr lang="en-US" dirty="0">
              <a:latin typeface="Arial" panose="020B0604020202020204" pitchFamily="34" charset="0"/>
            </a:endParaRPr>
          </a:p>
        </p:txBody>
      </p:sp>
      <p:sp>
        <p:nvSpPr>
          <p:cNvPr id="168989" name="Oval 26"/>
          <p:cNvSpPr>
            <a:spLocks noChangeArrowheads="1"/>
          </p:cNvSpPr>
          <p:nvPr/>
        </p:nvSpPr>
        <p:spPr bwMode="auto">
          <a:xfrm>
            <a:off x="4572000" y="5257800"/>
            <a:ext cx="838200" cy="381000"/>
          </a:xfrm>
          <a:prstGeom prst="ellipse">
            <a:avLst/>
          </a:prstGeom>
          <a:solidFill>
            <a:srgbClr val="00FFFF"/>
          </a:solidFill>
          <a:ln w="38100">
            <a:solidFill>
              <a:schemeClr val="bg1"/>
            </a:solidFill>
            <a:round/>
            <a:headEnd/>
            <a:tailEnd/>
          </a:ln>
          <a:effectLst>
            <a:glow rad="101600">
              <a:schemeClr val="accent3">
                <a:satMod val="175000"/>
                <a:alpha val="40000"/>
              </a:schemeClr>
            </a:glow>
          </a:effectLst>
        </p:spPr>
        <p:txBody>
          <a:bodyPr wrap="none" anchor="ctr"/>
          <a:lstStyle/>
          <a:p>
            <a:endParaRPr lang="en-US" dirty="0">
              <a:latin typeface="Arial" panose="020B0604020202020204" pitchFamily="34" charset="0"/>
            </a:endParaRPr>
          </a:p>
        </p:txBody>
      </p:sp>
      <p:grpSp>
        <p:nvGrpSpPr>
          <p:cNvPr id="4" name="Group 3">
            <a:extLst>
              <a:ext uri="{FF2B5EF4-FFF2-40B4-BE49-F238E27FC236}">
                <a16:creationId xmlns:a16="http://schemas.microsoft.com/office/drawing/2014/main" id="{0884BC61-D476-954F-AF3B-0E7820D4D6EA}"/>
              </a:ext>
            </a:extLst>
          </p:cNvPr>
          <p:cNvGrpSpPr/>
          <p:nvPr/>
        </p:nvGrpSpPr>
        <p:grpSpPr>
          <a:xfrm>
            <a:off x="2286000" y="1851025"/>
            <a:ext cx="5189538" cy="1174750"/>
            <a:chOff x="2286000" y="1851025"/>
            <a:chExt cx="5189538" cy="1174750"/>
          </a:xfrm>
        </p:grpSpPr>
        <p:grpSp>
          <p:nvGrpSpPr>
            <p:cNvPr id="168971" name="Group 4"/>
            <p:cNvGrpSpPr>
              <a:grpSpLocks/>
            </p:cNvGrpSpPr>
            <p:nvPr/>
          </p:nvGrpSpPr>
          <p:grpSpPr bwMode="auto">
            <a:xfrm>
              <a:off x="2286000" y="1851025"/>
              <a:ext cx="1379538" cy="1174750"/>
              <a:chOff x="1043" y="2525"/>
              <a:chExt cx="869" cy="740"/>
            </a:xfrm>
            <a:effectLst>
              <a:glow rad="101600">
                <a:schemeClr val="accent3">
                  <a:satMod val="175000"/>
                  <a:alpha val="40000"/>
                </a:schemeClr>
              </a:glow>
            </a:effectLst>
          </p:grpSpPr>
          <p:sp>
            <p:nvSpPr>
              <p:cNvPr id="168972" name="Freeform 5"/>
              <p:cNvSpPr>
                <a:spLocks/>
              </p:cNvSpPr>
              <p:nvPr/>
            </p:nvSpPr>
            <p:spPr bwMode="auto">
              <a:xfrm>
                <a:off x="1769" y="2983"/>
                <a:ext cx="143" cy="278"/>
              </a:xfrm>
              <a:custGeom>
                <a:avLst/>
                <a:gdLst>
                  <a:gd name="T0" fmla="*/ 0 w 143"/>
                  <a:gd name="T1" fmla="*/ 0 h 278"/>
                  <a:gd name="T2" fmla="*/ 143 w 143"/>
                  <a:gd name="T3" fmla="*/ 42 h 278"/>
                  <a:gd name="T4" fmla="*/ 143 w 143"/>
                  <a:gd name="T5" fmla="*/ 242 h 278"/>
                  <a:gd name="T6" fmla="*/ 100 w 143"/>
                  <a:gd name="T7" fmla="*/ 278 h 278"/>
                  <a:gd name="T8" fmla="*/ 93 w 143"/>
                  <a:gd name="T9" fmla="*/ 100 h 278"/>
                  <a:gd name="T10" fmla="*/ 7 w 143"/>
                  <a:gd name="T11" fmla="*/ 5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68973" name="Freeform 6"/>
              <p:cNvSpPr>
                <a:spLocks/>
              </p:cNvSpPr>
              <p:nvPr/>
            </p:nvSpPr>
            <p:spPr bwMode="auto">
              <a:xfrm>
                <a:off x="1737" y="2793"/>
                <a:ext cx="86" cy="221"/>
              </a:xfrm>
              <a:custGeom>
                <a:avLst/>
                <a:gdLst>
                  <a:gd name="T0" fmla="*/ 0 w 143"/>
                  <a:gd name="T1" fmla="*/ 0 h 278"/>
                  <a:gd name="T2" fmla="*/ 31 w 143"/>
                  <a:gd name="T3" fmla="*/ 21 h 278"/>
                  <a:gd name="T4" fmla="*/ 31 w 143"/>
                  <a:gd name="T5" fmla="*/ 122 h 278"/>
                  <a:gd name="T6" fmla="*/ 22 w 143"/>
                  <a:gd name="T7" fmla="*/ 140 h 278"/>
                  <a:gd name="T8" fmla="*/ 20 w 143"/>
                  <a:gd name="T9" fmla="*/ 50 h 278"/>
                  <a:gd name="T10" fmla="*/ 1 w 143"/>
                  <a:gd name="T11" fmla="*/ 25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68974" name="Freeform 7"/>
              <p:cNvSpPr>
                <a:spLocks/>
              </p:cNvSpPr>
              <p:nvPr/>
            </p:nvSpPr>
            <p:spPr bwMode="auto">
              <a:xfrm>
                <a:off x="1705" y="2639"/>
                <a:ext cx="51" cy="178"/>
              </a:xfrm>
              <a:custGeom>
                <a:avLst/>
                <a:gdLst>
                  <a:gd name="T0" fmla="*/ 0 w 143"/>
                  <a:gd name="T1" fmla="*/ 0 h 278"/>
                  <a:gd name="T2" fmla="*/ 6 w 143"/>
                  <a:gd name="T3" fmla="*/ 11 h 278"/>
                  <a:gd name="T4" fmla="*/ 6 w 143"/>
                  <a:gd name="T5" fmla="*/ 63 h 278"/>
                  <a:gd name="T6" fmla="*/ 5 w 143"/>
                  <a:gd name="T7" fmla="*/ 73 h 278"/>
                  <a:gd name="T8" fmla="*/ 4 w 143"/>
                  <a:gd name="T9" fmla="*/ 26 h 278"/>
                  <a:gd name="T10" fmla="*/ 0 w 143"/>
                  <a:gd name="T11" fmla="*/ 13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68975" name="Freeform 8"/>
              <p:cNvSpPr>
                <a:spLocks/>
              </p:cNvSpPr>
              <p:nvPr/>
            </p:nvSpPr>
            <p:spPr bwMode="auto">
              <a:xfrm>
                <a:off x="1673" y="2551"/>
                <a:ext cx="47" cy="156"/>
              </a:xfrm>
              <a:custGeom>
                <a:avLst/>
                <a:gdLst>
                  <a:gd name="T0" fmla="*/ 0 w 143"/>
                  <a:gd name="T1" fmla="*/ 0 h 278"/>
                  <a:gd name="T2" fmla="*/ 5 w 143"/>
                  <a:gd name="T3" fmla="*/ 7 h 278"/>
                  <a:gd name="T4" fmla="*/ 5 w 143"/>
                  <a:gd name="T5" fmla="*/ 43 h 278"/>
                  <a:gd name="T6" fmla="*/ 4 w 143"/>
                  <a:gd name="T7" fmla="*/ 49 h 278"/>
                  <a:gd name="T8" fmla="*/ 3 w 143"/>
                  <a:gd name="T9" fmla="*/ 17 h 278"/>
                  <a:gd name="T10" fmla="*/ 0 w 143"/>
                  <a:gd name="T11" fmla="*/ 9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68976" name="Freeform 9"/>
              <p:cNvSpPr>
                <a:spLocks/>
              </p:cNvSpPr>
              <p:nvPr/>
            </p:nvSpPr>
            <p:spPr bwMode="auto">
              <a:xfrm flipH="1">
                <a:off x="1043" y="2987"/>
                <a:ext cx="143" cy="278"/>
              </a:xfrm>
              <a:custGeom>
                <a:avLst/>
                <a:gdLst>
                  <a:gd name="T0" fmla="*/ 0 w 143"/>
                  <a:gd name="T1" fmla="*/ 0 h 278"/>
                  <a:gd name="T2" fmla="*/ 143 w 143"/>
                  <a:gd name="T3" fmla="*/ 42 h 278"/>
                  <a:gd name="T4" fmla="*/ 143 w 143"/>
                  <a:gd name="T5" fmla="*/ 242 h 278"/>
                  <a:gd name="T6" fmla="*/ 100 w 143"/>
                  <a:gd name="T7" fmla="*/ 278 h 278"/>
                  <a:gd name="T8" fmla="*/ 93 w 143"/>
                  <a:gd name="T9" fmla="*/ 100 h 278"/>
                  <a:gd name="T10" fmla="*/ 7 w 143"/>
                  <a:gd name="T11" fmla="*/ 5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68977" name="Freeform 10"/>
              <p:cNvSpPr>
                <a:spLocks/>
              </p:cNvSpPr>
              <p:nvPr/>
            </p:nvSpPr>
            <p:spPr bwMode="auto">
              <a:xfrm flipH="1">
                <a:off x="1133" y="2812"/>
                <a:ext cx="86" cy="221"/>
              </a:xfrm>
              <a:custGeom>
                <a:avLst/>
                <a:gdLst>
                  <a:gd name="T0" fmla="*/ 0 w 143"/>
                  <a:gd name="T1" fmla="*/ 0 h 278"/>
                  <a:gd name="T2" fmla="*/ 31 w 143"/>
                  <a:gd name="T3" fmla="*/ 21 h 278"/>
                  <a:gd name="T4" fmla="*/ 31 w 143"/>
                  <a:gd name="T5" fmla="*/ 122 h 278"/>
                  <a:gd name="T6" fmla="*/ 22 w 143"/>
                  <a:gd name="T7" fmla="*/ 140 h 278"/>
                  <a:gd name="T8" fmla="*/ 20 w 143"/>
                  <a:gd name="T9" fmla="*/ 50 h 278"/>
                  <a:gd name="T10" fmla="*/ 1 w 143"/>
                  <a:gd name="T11" fmla="*/ 25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68978" name="Freeform 11"/>
              <p:cNvSpPr>
                <a:spLocks/>
              </p:cNvSpPr>
              <p:nvPr/>
            </p:nvSpPr>
            <p:spPr bwMode="auto">
              <a:xfrm flipH="1">
                <a:off x="1244" y="2586"/>
                <a:ext cx="51" cy="178"/>
              </a:xfrm>
              <a:custGeom>
                <a:avLst/>
                <a:gdLst>
                  <a:gd name="T0" fmla="*/ 0 w 143"/>
                  <a:gd name="T1" fmla="*/ 0 h 278"/>
                  <a:gd name="T2" fmla="*/ 6 w 143"/>
                  <a:gd name="T3" fmla="*/ 11 h 278"/>
                  <a:gd name="T4" fmla="*/ 6 w 143"/>
                  <a:gd name="T5" fmla="*/ 63 h 278"/>
                  <a:gd name="T6" fmla="*/ 5 w 143"/>
                  <a:gd name="T7" fmla="*/ 73 h 278"/>
                  <a:gd name="T8" fmla="*/ 4 w 143"/>
                  <a:gd name="T9" fmla="*/ 26 h 278"/>
                  <a:gd name="T10" fmla="*/ 0 w 143"/>
                  <a:gd name="T11" fmla="*/ 13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68979" name="Freeform 12"/>
              <p:cNvSpPr>
                <a:spLocks/>
              </p:cNvSpPr>
              <p:nvPr/>
            </p:nvSpPr>
            <p:spPr bwMode="auto">
              <a:xfrm flipH="1">
                <a:off x="1204" y="2691"/>
                <a:ext cx="47" cy="156"/>
              </a:xfrm>
              <a:custGeom>
                <a:avLst/>
                <a:gdLst>
                  <a:gd name="T0" fmla="*/ 0 w 143"/>
                  <a:gd name="T1" fmla="*/ 0 h 278"/>
                  <a:gd name="T2" fmla="*/ 5 w 143"/>
                  <a:gd name="T3" fmla="*/ 7 h 278"/>
                  <a:gd name="T4" fmla="*/ 5 w 143"/>
                  <a:gd name="T5" fmla="*/ 43 h 278"/>
                  <a:gd name="T6" fmla="*/ 4 w 143"/>
                  <a:gd name="T7" fmla="*/ 49 h 278"/>
                  <a:gd name="T8" fmla="*/ 3 w 143"/>
                  <a:gd name="T9" fmla="*/ 17 h 278"/>
                  <a:gd name="T10" fmla="*/ 0 w 143"/>
                  <a:gd name="T11" fmla="*/ 9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68980" name="AutoShape 13"/>
              <p:cNvSpPr>
                <a:spLocks noChangeArrowheads="1"/>
              </p:cNvSpPr>
              <p:nvPr/>
            </p:nvSpPr>
            <p:spPr bwMode="auto">
              <a:xfrm flipV="1">
                <a:off x="1163" y="2525"/>
                <a:ext cx="657" cy="55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4 w 21600"/>
                  <a:gd name="T13" fmla="*/ 4498 h 21600"/>
                  <a:gd name="T14" fmla="*/ 17096 w 21600"/>
                  <a:gd name="T15" fmla="*/ 17102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FF0000"/>
              </a:solidFill>
              <a:ln w="38100">
                <a:solidFill>
                  <a:schemeClr val="bg1"/>
                </a:solidFill>
                <a:miter lim="800000"/>
                <a:headEnd/>
                <a:tailEnd/>
              </a:ln>
            </p:spPr>
            <p:txBody>
              <a:bodyPr wrap="none" anchor="ctr"/>
              <a:lstStyle/>
              <a:p>
                <a:endParaRPr lang="en-US" dirty="0">
                  <a:latin typeface="Arial" panose="020B0604020202020204" pitchFamily="34" charset="0"/>
                </a:endParaRPr>
              </a:p>
            </p:txBody>
          </p:sp>
          <p:sp>
            <p:nvSpPr>
              <p:cNvPr id="168981" name="Rectangle 14"/>
              <p:cNvSpPr>
                <a:spLocks noChangeArrowheads="1"/>
              </p:cNvSpPr>
              <p:nvPr/>
            </p:nvSpPr>
            <p:spPr bwMode="auto">
              <a:xfrm>
                <a:off x="1163" y="3089"/>
                <a:ext cx="657" cy="157"/>
              </a:xfrm>
              <a:prstGeom prst="rect">
                <a:avLst/>
              </a:prstGeom>
              <a:solidFill>
                <a:srgbClr val="FF0000"/>
              </a:solidFill>
              <a:ln w="38100">
                <a:solidFill>
                  <a:schemeClr val="bg1"/>
                </a:solidFill>
                <a:miter lim="800000"/>
                <a:headEnd/>
                <a:tailEnd/>
              </a:ln>
            </p:spPr>
            <p:txBody>
              <a:bodyPr wrap="none" anchor="ctr"/>
              <a:lstStyle/>
              <a:p>
                <a:endParaRPr lang="en-US" dirty="0">
                  <a:latin typeface="Arial" panose="020B0604020202020204" pitchFamily="34" charset="0"/>
                </a:endParaRPr>
              </a:p>
            </p:txBody>
          </p:sp>
        </p:grpSp>
        <p:grpSp>
          <p:nvGrpSpPr>
            <p:cNvPr id="2" name="Group 1">
              <a:extLst>
                <a:ext uri="{FF2B5EF4-FFF2-40B4-BE49-F238E27FC236}">
                  <a16:creationId xmlns:a16="http://schemas.microsoft.com/office/drawing/2014/main" id="{A03EB72A-6F82-A6B5-24EB-AC7C2A3025FC}"/>
                </a:ext>
              </a:extLst>
            </p:cNvPr>
            <p:cNvGrpSpPr/>
            <p:nvPr/>
          </p:nvGrpSpPr>
          <p:grpSpPr>
            <a:xfrm>
              <a:off x="4191000" y="1851025"/>
              <a:ext cx="1379538" cy="1174750"/>
              <a:chOff x="4191000" y="1851025"/>
              <a:chExt cx="1379538" cy="1174750"/>
            </a:xfrm>
            <a:effectLst>
              <a:glow rad="101600">
                <a:schemeClr val="accent3">
                  <a:satMod val="175000"/>
                  <a:alpha val="40000"/>
                </a:schemeClr>
              </a:glow>
            </a:effectLst>
          </p:grpSpPr>
          <p:sp>
            <p:nvSpPr>
              <p:cNvPr id="168990" name="Freeform 28"/>
              <p:cNvSpPr>
                <a:spLocks/>
              </p:cNvSpPr>
              <p:nvPr/>
            </p:nvSpPr>
            <p:spPr bwMode="auto">
              <a:xfrm>
                <a:off x="5343525" y="2578100"/>
                <a:ext cx="227013" cy="441325"/>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68991" name="Freeform 29"/>
              <p:cNvSpPr>
                <a:spLocks/>
              </p:cNvSpPr>
              <p:nvPr/>
            </p:nvSpPr>
            <p:spPr bwMode="auto">
              <a:xfrm>
                <a:off x="5292725" y="2276475"/>
                <a:ext cx="136525" cy="350838"/>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68992" name="Freeform 30"/>
              <p:cNvSpPr>
                <a:spLocks/>
              </p:cNvSpPr>
              <p:nvPr/>
            </p:nvSpPr>
            <p:spPr bwMode="auto">
              <a:xfrm>
                <a:off x="5241925" y="2032000"/>
                <a:ext cx="80963" cy="282575"/>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1270354788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68993" name="Freeform 31"/>
              <p:cNvSpPr>
                <a:spLocks/>
              </p:cNvSpPr>
              <p:nvPr/>
            </p:nvSpPr>
            <p:spPr bwMode="auto">
              <a:xfrm>
                <a:off x="5191125" y="1892300"/>
                <a:ext cx="74613" cy="247650"/>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994231628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68994" name="Freeform 32"/>
              <p:cNvSpPr>
                <a:spLocks/>
              </p:cNvSpPr>
              <p:nvPr/>
            </p:nvSpPr>
            <p:spPr bwMode="auto">
              <a:xfrm flipH="1">
                <a:off x="4191000" y="2584450"/>
                <a:ext cx="227013" cy="441325"/>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68995" name="Freeform 33"/>
              <p:cNvSpPr>
                <a:spLocks/>
              </p:cNvSpPr>
              <p:nvPr/>
            </p:nvSpPr>
            <p:spPr bwMode="auto">
              <a:xfrm flipH="1">
                <a:off x="4333875" y="2306638"/>
                <a:ext cx="136525" cy="350837"/>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68996" name="Freeform 34"/>
              <p:cNvSpPr>
                <a:spLocks/>
              </p:cNvSpPr>
              <p:nvPr/>
            </p:nvSpPr>
            <p:spPr bwMode="auto">
              <a:xfrm flipH="1">
                <a:off x="4510088" y="1947863"/>
                <a:ext cx="80962" cy="282575"/>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1270323245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68997" name="Freeform 35"/>
              <p:cNvSpPr>
                <a:spLocks/>
              </p:cNvSpPr>
              <p:nvPr/>
            </p:nvSpPr>
            <p:spPr bwMode="auto">
              <a:xfrm flipH="1">
                <a:off x="4446588" y="2114550"/>
                <a:ext cx="74612" cy="247650"/>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99420473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68998" name="AutoShape 36"/>
              <p:cNvSpPr>
                <a:spLocks noChangeArrowheads="1"/>
              </p:cNvSpPr>
              <p:nvPr/>
            </p:nvSpPr>
            <p:spPr bwMode="auto">
              <a:xfrm flipV="1">
                <a:off x="4381500" y="1851025"/>
                <a:ext cx="1042988" cy="884238"/>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FFC000"/>
              </a:solidFill>
              <a:ln w="38100">
                <a:solidFill>
                  <a:schemeClr val="bg1"/>
                </a:solidFill>
                <a:miter lim="800000"/>
                <a:headEnd/>
                <a:tailEnd/>
              </a:ln>
            </p:spPr>
            <p:txBody>
              <a:bodyPr wrap="none" anchor="ctr"/>
              <a:lstStyle/>
              <a:p>
                <a:endParaRPr lang="en-US" dirty="0">
                  <a:latin typeface="Arial" panose="020B0604020202020204" pitchFamily="34" charset="0"/>
                </a:endParaRPr>
              </a:p>
            </p:txBody>
          </p:sp>
          <p:sp>
            <p:nvSpPr>
              <p:cNvPr id="168999" name="Rectangle 37"/>
              <p:cNvSpPr>
                <a:spLocks noChangeArrowheads="1"/>
              </p:cNvSpPr>
              <p:nvPr/>
            </p:nvSpPr>
            <p:spPr bwMode="auto">
              <a:xfrm>
                <a:off x="4381500" y="2746375"/>
                <a:ext cx="1042988" cy="249238"/>
              </a:xfrm>
              <a:prstGeom prst="rect">
                <a:avLst/>
              </a:prstGeom>
              <a:solidFill>
                <a:srgbClr val="FFC000"/>
              </a:solidFill>
              <a:ln w="38100">
                <a:solidFill>
                  <a:schemeClr val="bg1"/>
                </a:solidFill>
                <a:miter lim="800000"/>
                <a:headEnd/>
                <a:tailEnd/>
              </a:ln>
            </p:spPr>
            <p:txBody>
              <a:bodyPr wrap="none" anchor="ctr"/>
              <a:lstStyle/>
              <a:p>
                <a:endParaRPr lang="en-US" dirty="0">
                  <a:latin typeface="Arial" panose="020B0604020202020204" pitchFamily="34" charset="0"/>
                </a:endParaRPr>
              </a:p>
            </p:txBody>
          </p:sp>
        </p:grpSp>
        <p:grpSp>
          <p:nvGrpSpPr>
            <p:cNvPr id="3" name="Group 2">
              <a:extLst>
                <a:ext uri="{FF2B5EF4-FFF2-40B4-BE49-F238E27FC236}">
                  <a16:creationId xmlns:a16="http://schemas.microsoft.com/office/drawing/2014/main" id="{7AF2E360-825F-C945-E03D-6EC2543F983D}"/>
                </a:ext>
              </a:extLst>
            </p:cNvPr>
            <p:cNvGrpSpPr/>
            <p:nvPr/>
          </p:nvGrpSpPr>
          <p:grpSpPr>
            <a:xfrm>
              <a:off x="6096000" y="1851025"/>
              <a:ext cx="1379538" cy="1174750"/>
              <a:chOff x="6096000" y="1851025"/>
              <a:chExt cx="1379538" cy="1174750"/>
            </a:xfrm>
            <a:effectLst>
              <a:glow rad="101600">
                <a:schemeClr val="accent3">
                  <a:satMod val="175000"/>
                  <a:alpha val="40000"/>
                </a:schemeClr>
              </a:glow>
            </a:effectLst>
          </p:grpSpPr>
          <p:sp>
            <p:nvSpPr>
              <p:cNvPr id="169000" name="Freeform 38"/>
              <p:cNvSpPr>
                <a:spLocks/>
              </p:cNvSpPr>
              <p:nvPr/>
            </p:nvSpPr>
            <p:spPr bwMode="auto">
              <a:xfrm>
                <a:off x="7248525" y="2578100"/>
                <a:ext cx="227013" cy="441325"/>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69001" name="Freeform 39"/>
              <p:cNvSpPr>
                <a:spLocks/>
              </p:cNvSpPr>
              <p:nvPr/>
            </p:nvSpPr>
            <p:spPr bwMode="auto">
              <a:xfrm>
                <a:off x="7197725" y="2276475"/>
                <a:ext cx="136525" cy="350838"/>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69002" name="Freeform 40"/>
              <p:cNvSpPr>
                <a:spLocks/>
              </p:cNvSpPr>
              <p:nvPr/>
            </p:nvSpPr>
            <p:spPr bwMode="auto">
              <a:xfrm>
                <a:off x="7146925" y="2032000"/>
                <a:ext cx="80963" cy="282575"/>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1270354788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69003" name="Freeform 41"/>
              <p:cNvSpPr>
                <a:spLocks/>
              </p:cNvSpPr>
              <p:nvPr/>
            </p:nvSpPr>
            <p:spPr bwMode="auto">
              <a:xfrm>
                <a:off x="7096125" y="1892300"/>
                <a:ext cx="74613" cy="247650"/>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994231628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69004" name="Freeform 42"/>
              <p:cNvSpPr>
                <a:spLocks/>
              </p:cNvSpPr>
              <p:nvPr/>
            </p:nvSpPr>
            <p:spPr bwMode="auto">
              <a:xfrm flipH="1">
                <a:off x="6096000" y="2584450"/>
                <a:ext cx="227013" cy="441325"/>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69005" name="Freeform 43"/>
              <p:cNvSpPr>
                <a:spLocks/>
              </p:cNvSpPr>
              <p:nvPr/>
            </p:nvSpPr>
            <p:spPr bwMode="auto">
              <a:xfrm flipH="1">
                <a:off x="6238875" y="2306638"/>
                <a:ext cx="136525" cy="350837"/>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69006" name="Freeform 44"/>
              <p:cNvSpPr>
                <a:spLocks/>
              </p:cNvSpPr>
              <p:nvPr/>
            </p:nvSpPr>
            <p:spPr bwMode="auto">
              <a:xfrm flipH="1">
                <a:off x="6415088" y="1947863"/>
                <a:ext cx="80962" cy="282575"/>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1270323245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69007" name="Freeform 45"/>
              <p:cNvSpPr>
                <a:spLocks/>
              </p:cNvSpPr>
              <p:nvPr/>
            </p:nvSpPr>
            <p:spPr bwMode="auto">
              <a:xfrm flipH="1">
                <a:off x="6351588" y="2114550"/>
                <a:ext cx="74612" cy="247650"/>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99420473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69008" name="AutoShape 46"/>
              <p:cNvSpPr>
                <a:spLocks noChangeArrowheads="1"/>
              </p:cNvSpPr>
              <p:nvPr/>
            </p:nvSpPr>
            <p:spPr bwMode="auto">
              <a:xfrm flipV="1">
                <a:off x="6286500" y="1851025"/>
                <a:ext cx="1042988" cy="884238"/>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accent2"/>
              </a:solidFill>
              <a:ln w="38100">
                <a:solidFill>
                  <a:schemeClr val="bg1"/>
                </a:solidFill>
                <a:miter lim="800000"/>
                <a:headEnd/>
                <a:tailEnd/>
              </a:ln>
            </p:spPr>
            <p:txBody>
              <a:bodyPr wrap="none" anchor="ctr"/>
              <a:lstStyle/>
              <a:p>
                <a:endParaRPr lang="en-US" dirty="0">
                  <a:latin typeface="Arial" panose="020B0604020202020204" pitchFamily="34" charset="0"/>
                </a:endParaRPr>
              </a:p>
            </p:txBody>
          </p:sp>
          <p:sp>
            <p:nvSpPr>
              <p:cNvPr id="169009" name="Rectangle 47"/>
              <p:cNvSpPr>
                <a:spLocks noChangeArrowheads="1"/>
              </p:cNvSpPr>
              <p:nvPr/>
            </p:nvSpPr>
            <p:spPr bwMode="auto">
              <a:xfrm>
                <a:off x="6286500" y="2746375"/>
                <a:ext cx="1042988" cy="249238"/>
              </a:xfrm>
              <a:prstGeom prst="rect">
                <a:avLst/>
              </a:prstGeom>
              <a:solidFill>
                <a:schemeClr val="accent2"/>
              </a:solidFill>
              <a:ln w="38100">
                <a:solidFill>
                  <a:schemeClr val="bg1"/>
                </a:solidFill>
                <a:miter lim="800000"/>
                <a:headEnd/>
                <a:tailEnd/>
              </a:ln>
            </p:spPr>
            <p:txBody>
              <a:bodyPr wrap="none" anchor="ctr"/>
              <a:lstStyle/>
              <a:p>
                <a:endParaRPr lang="en-US" dirty="0">
                  <a:latin typeface="Arial" panose="020B0604020202020204" pitchFamily="34" charset="0"/>
                </a:endParaRPr>
              </a:p>
            </p:txBody>
          </p:sp>
        </p:grpSp>
      </p:grpSp>
      <p:sp>
        <p:nvSpPr>
          <p:cNvPr id="169010" name="Freeform 48"/>
          <p:cNvSpPr>
            <a:spLocks/>
          </p:cNvSpPr>
          <p:nvPr/>
        </p:nvSpPr>
        <p:spPr bwMode="auto">
          <a:xfrm>
            <a:off x="6516688" y="2971800"/>
            <a:ext cx="946150" cy="1165225"/>
          </a:xfrm>
          <a:custGeom>
            <a:avLst/>
            <a:gdLst>
              <a:gd name="T0" fmla="*/ 2147483647 w 596"/>
              <a:gd name="T1" fmla="*/ 2147483647 h 734"/>
              <a:gd name="T2" fmla="*/ 0 w 596"/>
              <a:gd name="T3" fmla="*/ 2147483647 h 734"/>
              <a:gd name="T4" fmla="*/ 2147483647 w 596"/>
              <a:gd name="T5" fmla="*/ 0 h 734"/>
              <a:gd name="T6" fmla="*/ 0 60000 65536"/>
              <a:gd name="T7" fmla="*/ 0 60000 65536"/>
              <a:gd name="T8" fmla="*/ 0 60000 65536"/>
              <a:gd name="T9" fmla="*/ 0 w 596"/>
              <a:gd name="T10" fmla="*/ 0 h 734"/>
              <a:gd name="T11" fmla="*/ 596 w 596"/>
              <a:gd name="T12" fmla="*/ 734 h 734"/>
            </a:gdLst>
            <a:ahLst/>
            <a:cxnLst>
              <a:cxn ang="T6">
                <a:pos x="T0" y="T1"/>
              </a:cxn>
              <a:cxn ang="T7">
                <a:pos x="T2" y="T3"/>
              </a:cxn>
              <a:cxn ang="T8">
                <a:pos x="T4" y="T5"/>
              </a:cxn>
            </a:cxnLst>
            <a:rect l="T9" t="T10" r="T11" b="T12"/>
            <a:pathLst>
              <a:path w="596" h="734">
                <a:moveTo>
                  <a:pt x="596" y="35"/>
                </a:moveTo>
                <a:lnTo>
                  <a:pt x="0" y="734"/>
                </a:lnTo>
                <a:lnTo>
                  <a:pt x="551" y="0"/>
                </a:lnTo>
              </a:path>
            </a:pathLst>
          </a:custGeom>
          <a:solidFill>
            <a:schemeClr val="tx2"/>
          </a:solidFill>
          <a:ln w="9525">
            <a:solidFill>
              <a:schemeClr val="bg1"/>
            </a:solidFill>
            <a:round/>
            <a:headEnd/>
            <a:tailEnd type="triangle" w="med" len="med"/>
          </a:ln>
          <a:effectLst>
            <a:glow rad="101600">
              <a:schemeClr val="accent3">
                <a:satMod val="175000"/>
                <a:alpha val="40000"/>
              </a:schemeClr>
            </a:glow>
          </a:effectLst>
        </p:spPr>
        <p:txBody>
          <a:bodyPr wrap="none" anchor="ctr"/>
          <a:lstStyle/>
          <a:p>
            <a:endParaRPr lang="en-US" dirty="0">
              <a:latin typeface="Arial" panose="020B0604020202020204" pitchFamily="34" charset="0"/>
            </a:endParaRPr>
          </a:p>
        </p:txBody>
      </p:sp>
      <p:sp>
        <p:nvSpPr>
          <p:cNvPr id="51" name="Text Box 7"/>
          <p:cNvSpPr txBox="1">
            <a:spLocks noChangeArrowheads="1"/>
          </p:cNvSpPr>
          <p:nvPr/>
        </p:nvSpPr>
        <p:spPr bwMode="auto">
          <a:xfrm>
            <a:off x="1106737" y="3870306"/>
            <a:ext cx="4011946" cy="954107"/>
          </a:xfrm>
          <a:prstGeom prst="rect">
            <a:avLst/>
          </a:prstGeom>
          <a:solidFill>
            <a:schemeClr val="bg1"/>
          </a:solidFill>
          <a:ln w="76200" algn="ctr">
            <a:solidFill>
              <a:schemeClr val="accent1"/>
            </a:solidFill>
            <a:miter lim="800000"/>
            <a:headEnd/>
            <a:tailEnd/>
          </a:ln>
          <a:effectLst>
            <a:outerShdw dist="107763" dir="2700000" algn="ctr" rotWithShape="0">
              <a:schemeClr val="bg2">
                <a:alpha val="50000"/>
              </a:schemeClr>
            </a:outerShdw>
          </a:effectLst>
        </p:spPr>
        <p:txBody>
          <a:bodyPr wrap="square">
            <a:spAutoFit/>
          </a:bodyPr>
          <a:lstStyle/>
          <a:p>
            <a:pPr algn="l"/>
            <a:r>
              <a:rPr lang="en-US" sz="2800" dirty="0">
                <a:solidFill>
                  <a:srgbClr val="FFFF00"/>
                </a:solidFill>
                <a:latin typeface="Arial" pitchFamily="34" charset="0"/>
                <a:cs typeface="Arial" pitchFamily="34" charset="0"/>
              </a:rPr>
              <a:t>Easily made correct …</a:t>
            </a:r>
          </a:p>
          <a:p>
            <a:pPr algn="l"/>
            <a:r>
              <a:rPr lang="en-US" sz="2800" dirty="0">
                <a:solidFill>
                  <a:srgbClr val="FFFF00"/>
                </a:solidFill>
                <a:latin typeface="Arial" pitchFamily="34" charset="0"/>
                <a:cs typeface="Arial" pitchFamily="34" charset="0"/>
              </a:rPr>
              <a:t>But not scalable.</a:t>
            </a:r>
          </a:p>
        </p:txBody>
      </p:sp>
      <p:sp>
        <p:nvSpPr>
          <p:cNvPr id="5" name="Title 4">
            <a:extLst>
              <a:ext uri="{FF2B5EF4-FFF2-40B4-BE49-F238E27FC236}">
                <a16:creationId xmlns:a16="http://schemas.microsoft.com/office/drawing/2014/main" id="{76E682DA-701B-4604-FB19-8F426ADBDCE8}"/>
              </a:ext>
            </a:extLst>
          </p:cNvPr>
          <p:cNvSpPr>
            <a:spLocks noGrp="1"/>
          </p:cNvSpPr>
          <p:nvPr>
            <p:ph type="title"/>
          </p:nvPr>
        </p:nvSpPr>
        <p:spPr/>
        <p:txBody>
          <a:bodyPr/>
          <a:lstStyle/>
          <a:p>
            <a:r>
              <a:rPr lang="en-US" sz="4400" dirty="0">
                <a:solidFill>
                  <a:srgbClr val="FFFF00"/>
                </a:solidFill>
                <a:latin typeface="Arial" panose="020B0604020202020204" pitchFamily="34" charset="0"/>
                <a:cs typeface="Arial" panose="020B0604020202020204" pitchFamily="34" charset="0"/>
              </a:rPr>
              <a:t>Coarse-Grained Locking</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blinds(horizontal)">
                                      <p:cBhvr>
                                        <p:cTn id="7"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1"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pPr algn="r"/>
            <a:fld id="{E753C91D-4A70-4D29-8AB0-416368F26B06}" type="slidenum">
              <a:rPr lang="ar-SA" sz="1400">
                <a:solidFill>
                  <a:schemeClr val="tx1"/>
                </a:solidFill>
                <a:latin typeface="Arial" panose="020B0604020202020204" pitchFamily="34" charset="0"/>
                <a:cs typeface="Arial" panose="020B0604020202020204" pitchFamily="34" charset="0"/>
              </a:rPr>
              <a:pPr algn="r"/>
              <a:t>26</a:t>
            </a:fld>
            <a:endParaRPr lang="en-US" sz="1400" dirty="0">
              <a:solidFill>
                <a:schemeClr val="tx1"/>
              </a:solidFill>
              <a:latin typeface="Arial" panose="020B0604020202020204" pitchFamily="34" charset="0"/>
              <a:cs typeface="Arial" panose="020B0604020202020204" pitchFamily="34" charset="0"/>
            </a:endParaRPr>
          </a:p>
        </p:txBody>
      </p:sp>
      <p:sp>
        <p:nvSpPr>
          <p:cNvPr id="171012" name="AutoShape 2"/>
          <p:cNvSpPr>
            <a:spLocks noChangeArrowheads="1"/>
          </p:cNvSpPr>
          <p:nvPr/>
        </p:nvSpPr>
        <p:spPr bwMode="auto">
          <a:xfrm>
            <a:off x="833438" y="3376613"/>
            <a:ext cx="7391400" cy="2895600"/>
          </a:xfrm>
          <a:prstGeom prst="roundRect">
            <a:avLst>
              <a:gd name="adj" fmla="val 16667"/>
            </a:avLst>
          </a:prstGeom>
          <a:noFill/>
          <a:ln w="38100">
            <a:noFill/>
            <a:round/>
            <a:headEnd/>
            <a:tailEnd/>
          </a:ln>
        </p:spPr>
        <p:txBody>
          <a:bodyPr wrap="none" anchor="ctr"/>
          <a:lstStyle/>
          <a:p>
            <a:endParaRPr lang="en-US" dirty="0">
              <a:latin typeface="Arial" panose="020B0604020202020204" pitchFamily="34" charset="0"/>
            </a:endParaRPr>
          </a:p>
        </p:txBody>
      </p:sp>
      <p:sp>
        <p:nvSpPr>
          <p:cNvPr id="171025" name="Oval 15"/>
          <p:cNvSpPr>
            <a:spLocks noChangeArrowheads="1"/>
          </p:cNvSpPr>
          <p:nvPr/>
        </p:nvSpPr>
        <p:spPr bwMode="auto">
          <a:xfrm>
            <a:off x="6781800" y="4572000"/>
            <a:ext cx="838200" cy="381000"/>
          </a:xfrm>
          <a:prstGeom prst="ellipse">
            <a:avLst/>
          </a:prstGeom>
          <a:solidFill>
            <a:srgbClr val="00FFFF"/>
          </a:solidFill>
          <a:ln w="38100">
            <a:solidFill>
              <a:schemeClr val="tx1"/>
            </a:solidFill>
            <a:round/>
            <a:headEnd/>
            <a:tailEnd/>
          </a:ln>
        </p:spPr>
        <p:txBody>
          <a:bodyPr wrap="none" anchor="ctr"/>
          <a:lstStyle/>
          <a:p>
            <a:endParaRPr lang="en-US" dirty="0">
              <a:latin typeface="Arial" panose="020B0604020202020204" pitchFamily="34" charset="0"/>
            </a:endParaRPr>
          </a:p>
        </p:txBody>
      </p:sp>
      <p:sp>
        <p:nvSpPr>
          <p:cNvPr id="171026" name="Oval 16"/>
          <p:cNvSpPr>
            <a:spLocks noChangeArrowheads="1"/>
          </p:cNvSpPr>
          <p:nvPr/>
        </p:nvSpPr>
        <p:spPr bwMode="auto">
          <a:xfrm>
            <a:off x="6057900" y="3886200"/>
            <a:ext cx="838200" cy="381000"/>
          </a:xfrm>
          <a:prstGeom prst="ellipse">
            <a:avLst/>
          </a:prstGeom>
          <a:solidFill>
            <a:srgbClr val="00FFFF"/>
          </a:solidFill>
          <a:ln w="38100">
            <a:solidFill>
              <a:schemeClr val="tx1"/>
            </a:solidFill>
            <a:round/>
            <a:headEnd/>
            <a:tailEnd/>
          </a:ln>
        </p:spPr>
        <p:txBody>
          <a:bodyPr wrap="none" anchor="ctr"/>
          <a:lstStyle/>
          <a:p>
            <a:endParaRPr lang="en-US" dirty="0">
              <a:latin typeface="Arial" panose="020B0604020202020204" pitchFamily="34" charset="0"/>
            </a:endParaRPr>
          </a:p>
        </p:txBody>
      </p:sp>
      <p:sp>
        <p:nvSpPr>
          <p:cNvPr id="171027" name="Oval 17"/>
          <p:cNvSpPr>
            <a:spLocks noChangeArrowheads="1"/>
          </p:cNvSpPr>
          <p:nvPr/>
        </p:nvSpPr>
        <p:spPr bwMode="auto">
          <a:xfrm>
            <a:off x="5334000" y="4572000"/>
            <a:ext cx="838200" cy="381000"/>
          </a:xfrm>
          <a:prstGeom prst="ellipse">
            <a:avLst/>
          </a:prstGeom>
          <a:solidFill>
            <a:srgbClr val="00FFFF"/>
          </a:solidFill>
          <a:ln w="38100">
            <a:solidFill>
              <a:schemeClr val="tx1"/>
            </a:solidFill>
            <a:round/>
            <a:headEnd/>
            <a:tailEnd/>
          </a:ln>
        </p:spPr>
        <p:txBody>
          <a:bodyPr wrap="none" anchor="ctr"/>
          <a:lstStyle/>
          <a:p>
            <a:endParaRPr lang="en-US" dirty="0">
              <a:latin typeface="Arial" panose="020B0604020202020204" pitchFamily="34" charset="0"/>
            </a:endParaRPr>
          </a:p>
        </p:txBody>
      </p:sp>
      <p:sp>
        <p:nvSpPr>
          <p:cNvPr id="171028" name="AutoShape 18"/>
          <p:cNvSpPr>
            <a:spLocks noChangeArrowheads="1"/>
          </p:cNvSpPr>
          <p:nvPr/>
        </p:nvSpPr>
        <p:spPr bwMode="auto">
          <a:xfrm rot="2548433">
            <a:off x="6705600" y="4267200"/>
            <a:ext cx="304800" cy="304800"/>
          </a:xfrm>
          <a:prstGeom prst="rightArrow">
            <a:avLst>
              <a:gd name="adj1" fmla="val 50000"/>
              <a:gd name="adj2" fmla="val 25000"/>
            </a:avLst>
          </a:prstGeom>
          <a:solidFill>
            <a:srgbClr val="00FFFF"/>
          </a:solidFill>
          <a:ln w="38100">
            <a:solidFill>
              <a:schemeClr val="tx1"/>
            </a:solidFill>
            <a:miter lim="800000"/>
            <a:headEnd/>
            <a:tailEnd/>
          </a:ln>
        </p:spPr>
        <p:txBody>
          <a:bodyPr wrap="none" anchor="ctr"/>
          <a:lstStyle/>
          <a:p>
            <a:endParaRPr lang="en-US" dirty="0">
              <a:latin typeface="Arial" panose="020B0604020202020204" pitchFamily="34" charset="0"/>
            </a:endParaRPr>
          </a:p>
        </p:txBody>
      </p:sp>
      <p:sp>
        <p:nvSpPr>
          <p:cNvPr id="171029" name="AutoShape 19"/>
          <p:cNvSpPr>
            <a:spLocks noChangeArrowheads="1"/>
          </p:cNvSpPr>
          <p:nvPr/>
        </p:nvSpPr>
        <p:spPr bwMode="auto">
          <a:xfrm rot="19051567" flipH="1">
            <a:off x="5867400" y="4267200"/>
            <a:ext cx="304800" cy="304800"/>
          </a:xfrm>
          <a:prstGeom prst="rightArrow">
            <a:avLst>
              <a:gd name="adj1" fmla="val 50000"/>
              <a:gd name="adj2" fmla="val 25000"/>
            </a:avLst>
          </a:prstGeom>
          <a:solidFill>
            <a:srgbClr val="00FFFF"/>
          </a:solidFill>
          <a:ln w="38100">
            <a:solidFill>
              <a:schemeClr val="tx1"/>
            </a:solidFill>
            <a:miter lim="800000"/>
            <a:headEnd/>
            <a:tailEnd/>
          </a:ln>
        </p:spPr>
        <p:txBody>
          <a:bodyPr wrap="none" anchor="ctr"/>
          <a:lstStyle/>
          <a:p>
            <a:endParaRPr lang="en-US" dirty="0">
              <a:latin typeface="Arial" panose="020B0604020202020204" pitchFamily="34" charset="0"/>
            </a:endParaRPr>
          </a:p>
        </p:txBody>
      </p:sp>
      <p:sp>
        <p:nvSpPr>
          <p:cNvPr id="171030" name="AutoShape 20"/>
          <p:cNvSpPr>
            <a:spLocks noChangeArrowheads="1"/>
          </p:cNvSpPr>
          <p:nvPr/>
        </p:nvSpPr>
        <p:spPr bwMode="auto">
          <a:xfrm rot="19051567" flipH="1">
            <a:off x="5181600" y="4953000"/>
            <a:ext cx="304800" cy="304800"/>
          </a:xfrm>
          <a:prstGeom prst="rightArrow">
            <a:avLst>
              <a:gd name="adj1" fmla="val 50000"/>
              <a:gd name="adj2" fmla="val 25000"/>
            </a:avLst>
          </a:prstGeom>
          <a:solidFill>
            <a:srgbClr val="00FFFF"/>
          </a:solidFill>
          <a:ln w="38100">
            <a:solidFill>
              <a:schemeClr val="tx1"/>
            </a:solidFill>
            <a:miter lim="800000"/>
            <a:headEnd/>
            <a:tailEnd/>
          </a:ln>
        </p:spPr>
        <p:txBody>
          <a:bodyPr wrap="none" anchor="ctr"/>
          <a:lstStyle/>
          <a:p>
            <a:endParaRPr lang="en-US" dirty="0">
              <a:latin typeface="Arial" panose="020B0604020202020204" pitchFamily="34" charset="0"/>
            </a:endParaRPr>
          </a:p>
        </p:txBody>
      </p:sp>
      <p:sp>
        <p:nvSpPr>
          <p:cNvPr id="171031" name="Oval 22"/>
          <p:cNvSpPr>
            <a:spLocks noChangeArrowheads="1"/>
          </p:cNvSpPr>
          <p:nvPr/>
        </p:nvSpPr>
        <p:spPr bwMode="auto">
          <a:xfrm>
            <a:off x="4572000" y="5257800"/>
            <a:ext cx="838200" cy="381000"/>
          </a:xfrm>
          <a:prstGeom prst="ellipse">
            <a:avLst/>
          </a:prstGeom>
          <a:solidFill>
            <a:srgbClr val="00FFFF"/>
          </a:solidFill>
          <a:ln w="38100">
            <a:solidFill>
              <a:schemeClr val="tx1"/>
            </a:solidFill>
            <a:round/>
            <a:headEnd/>
            <a:tailEnd/>
          </a:ln>
        </p:spPr>
        <p:txBody>
          <a:bodyPr wrap="none" anchor="ctr"/>
          <a:lstStyle/>
          <a:p>
            <a:endParaRPr lang="en-US" dirty="0">
              <a:latin typeface="Arial" panose="020B0604020202020204" pitchFamily="34" charset="0"/>
            </a:endParaRPr>
          </a:p>
        </p:txBody>
      </p:sp>
      <p:grpSp>
        <p:nvGrpSpPr>
          <p:cNvPr id="171053" name="Group 49"/>
          <p:cNvGrpSpPr>
            <a:grpSpLocks/>
          </p:cNvGrpSpPr>
          <p:nvPr/>
        </p:nvGrpSpPr>
        <p:grpSpPr bwMode="auto">
          <a:xfrm>
            <a:off x="4383088" y="5145088"/>
            <a:ext cx="415925" cy="606425"/>
            <a:chOff x="2208" y="1920"/>
            <a:chExt cx="1152" cy="1680"/>
          </a:xfrm>
        </p:grpSpPr>
        <p:sp>
          <p:nvSpPr>
            <p:cNvPr id="171054" name="Oval 50"/>
            <p:cNvSpPr>
              <a:spLocks noChangeArrowheads="1"/>
            </p:cNvSpPr>
            <p:nvPr/>
          </p:nvSpPr>
          <p:spPr bwMode="auto">
            <a:xfrm>
              <a:off x="2208" y="2448"/>
              <a:ext cx="1152" cy="1152"/>
            </a:xfrm>
            <a:prstGeom prst="ellipse">
              <a:avLst/>
            </a:prstGeom>
            <a:solidFill>
              <a:schemeClr val="tx1"/>
            </a:solidFill>
            <a:ln w="9525" algn="ctr">
              <a:solidFill>
                <a:schemeClr val="tx1"/>
              </a:solidFill>
              <a:round/>
              <a:headEnd/>
              <a:tailEnd/>
            </a:ln>
          </p:spPr>
          <p:txBody>
            <a:bodyPr wrap="none" anchor="ctr"/>
            <a:lstStyle/>
            <a:p>
              <a:endParaRPr lang="en-US" dirty="0">
                <a:latin typeface="Arial" panose="020B0604020202020204" pitchFamily="34" charset="0"/>
              </a:endParaRPr>
            </a:p>
          </p:txBody>
        </p:sp>
        <p:sp>
          <p:nvSpPr>
            <p:cNvPr id="171055" name="Oval 51"/>
            <p:cNvSpPr>
              <a:spLocks noChangeArrowheads="1"/>
            </p:cNvSpPr>
            <p:nvPr/>
          </p:nvSpPr>
          <p:spPr bwMode="auto">
            <a:xfrm>
              <a:off x="2640" y="2688"/>
              <a:ext cx="288" cy="288"/>
            </a:xfrm>
            <a:prstGeom prst="ellipse">
              <a:avLst/>
            </a:prstGeom>
            <a:solidFill>
              <a:schemeClr val="bg1"/>
            </a:solidFill>
            <a:ln w="9525" algn="ctr">
              <a:solidFill>
                <a:schemeClr val="tx1"/>
              </a:solidFill>
              <a:round/>
              <a:headEnd/>
              <a:tailEnd/>
            </a:ln>
          </p:spPr>
          <p:txBody>
            <a:bodyPr wrap="none" anchor="ctr"/>
            <a:lstStyle/>
            <a:p>
              <a:endParaRPr lang="en-US" dirty="0">
                <a:latin typeface="Arial" panose="020B0604020202020204" pitchFamily="34" charset="0"/>
              </a:endParaRPr>
            </a:p>
          </p:txBody>
        </p:sp>
        <p:sp>
          <p:nvSpPr>
            <p:cNvPr id="171056" name="AutoShape 52"/>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latin typeface="Arial" panose="020B0604020202020204" pitchFamily="34" charset="0"/>
              </a:endParaRPr>
            </a:p>
          </p:txBody>
        </p:sp>
        <p:sp>
          <p:nvSpPr>
            <p:cNvPr id="171057" name="AutoShape 53"/>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tx1"/>
            </a:solidFill>
            <a:ln w="9525" algn="ctr">
              <a:solidFill>
                <a:schemeClr val="tx1"/>
              </a:solidFill>
              <a:miter lim="800000"/>
              <a:headEnd/>
              <a:tailEnd/>
            </a:ln>
          </p:spPr>
          <p:txBody>
            <a:bodyPr wrap="none" anchor="ctr"/>
            <a:lstStyle/>
            <a:p>
              <a:endParaRPr lang="en-US" dirty="0">
                <a:latin typeface="Arial" panose="020B0604020202020204" pitchFamily="34" charset="0"/>
              </a:endParaRPr>
            </a:p>
          </p:txBody>
        </p:sp>
      </p:grpSp>
      <p:grpSp>
        <p:nvGrpSpPr>
          <p:cNvPr id="171058" name="Group 54"/>
          <p:cNvGrpSpPr>
            <a:grpSpLocks/>
          </p:cNvGrpSpPr>
          <p:nvPr/>
        </p:nvGrpSpPr>
        <p:grpSpPr bwMode="auto">
          <a:xfrm>
            <a:off x="5137150" y="4259263"/>
            <a:ext cx="415925" cy="606425"/>
            <a:chOff x="2208" y="1920"/>
            <a:chExt cx="1152" cy="1680"/>
          </a:xfrm>
        </p:grpSpPr>
        <p:sp>
          <p:nvSpPr>
            <p:cNvPr id="171059" name="Oval 55"/>
            <p:cNvSpPr>
              <a:spLocks noChangeArrowheads="1"/>
            </p:cNvSpPr>
            <p:nvPr/>
          </p:nvSpPr>
          <p:spPr bwMode="auto">
            <a:xfrm>
              <a:off x="2208" y="2448"/>
              <a:ext cx="1152" cy="1152"/>
            </a:xfrm>
            <a:prstGeom prst="ellipse">
              <a:avLst/>
            </a:prstGeom>
            <a:solidFill>
              <a:schemeClr val="tx1"/>
            </a:solidFill>
            <a:ln w="9525" algn="ctr">
              <a:solidFill>
                <a:schemeClr val="tx1"/>
              </a:solidFill>
              <a:round/>
              <a:headEnd/>
              <a:tailEnd/>
            </a:ln>
          </p:spPr>
          <p:txBody>
            <a:bodyPr wrap="none" anchor="ctr"/>
            <a:lstStyle/>
            <a:p>
              <a:endParaRPr lang="en-US" dirty="0">
                <a:latin typeface="Arial" panose="020B0604020202020204" pitchFamily="34" charset="0"/>
              </a:endParaRPr>
            </a:p>
          </p:txBody>
        </p:sp>
        <p:sp>
          <p:nvSpPr>
            <p:cNvPr id="171060" name="Oval 56"/>
            <p:cNvSpPr>
              <a:spLocks noChangeArrowheads="1"/>
            </p:cNvSpPr>
            <p:nvPr/>
          </p:nvSpPr>
          <p:spPr bwMode="auto">
            <a:xfrm>
              <a:off x="2640" y="2688"/>
              <a:ext cx="288" cy="288"/>
            </a:xfrm>
            <a:prstGeom prst="ellipse">
              <a:avLst/>
            </a:prstGeom>
            <a:solidFill>
              <a:schemeClr val="bg1"/>
            </a:solidFill>
            <a:ln w="9525" algn="ctr">
              <a:solidFill>
                <a:schemeClr val="tx1"/>
              </a:solidFill>
              <a:round/>
              <a:headEnd/>
              <a:tailEnd/>
            </a:ln>
          </p:spPr>
          <p:txBody>
            <a:bodyPr wrap="none" anchor="ctr"/>
            <a:lstStyle/>
            <a:p>
              <a:endParaRPr lang="en-US" dirty="0">
                <a:latin typeface="Arial" panose="020B0604020202020204" pitchFamily="34" charset="0"/>
              </a:endParaRPr>
            </a:p>
          </p:txBody>
        </p:sp>
        <p:sp>
          <p:nvSpPr>
            <p:cNvPr id="171061" name="AutoShape 57"/>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latin typeface="Arial" panose="020B0604020202020204" pitchFamily="34" charset="0"/>
              </a:endParaRPr>
            </a:p>
          </p:txBody>
        </p:sp>
        <p:sp>
          <p:nvSpPr>
            <p:cNvPr id="171062" name="AutoShape 58"/>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tx1"/>
            </a:solidFill>
            <a:ln w="9525" algn="ctr">
              <a:solidFill>
                <a:schemeClr val="tx1"/>
              </a:solidFill>
              <a:miter lim="800000"/>
              <a:headEnd/>
              <a:tailEnd/>
            </a:ln>
          </p:spPr>
          <p:txBody>
            <a:bodyPr wrap="none" anchor="ctr"/>
            <a:lstStyle/>
            <a:p>
              <a:endParaRPr lang="en-US" dirty="0">
                <a:latin typeface="Arial" panose="020B0604020202020204" pitchFamily="34" charset="0"/>
              </a:endParaRPr>
            </a:p>
          </p:txBody>
        </p:sp>
      </p:grpSp>
      <p:grpSp>
        <p:nvGrpSpPr>
          <p:cNvPr id="171063" name="Group 59"/>
          <p:cNvGrpSpPr>
            <a:grpSpLocks/>
          </p:cNvGrpSpPr>
          <p:nvPr/>
        </p:nvGrpSpPr>
        <p:grpSpPr bwMode="auto">
          <a:xfrm>
            <a:off x="7402513" y="4506913"/>
            <a:ext cx="415925" cy="606425"/>
            <a:chOff x="2208" y="1920"/>
            <a:chExt cx="1152" cy="1680"/>
          </a:xfrm>
        </p:grpSpPr>
        <p:sp>
          <p:nvSpPr>
            <p:cNvPr id="171064" name="Oval 60"/>
            <p:cNvSpPr>
              <a:spLocks noChangeArrowheads="1"/>
            </p:cNvSpPr>
            <p:nvPr/>
          </p:nvSpPr>
          <p:spPr bwMode="auto">
            <a:xfrm>
              <a:off x="2208" y="2448"/>
              <a:ext cx="1152" cy="1152"/>
            </a:xfrm>
            <a:prstGeom prst="ellipse">
              <a:avLst/>
            </a:prstGeom>
            <a:solidFill>
              <a:schemeClr val="tx1"/>
            </a:solidFill>
            <a:ln w="9525" algn="ctr">
              <a:solidFill>
                <a:schemeClr val="tx1"/>
              </a:solidFill>
              <a:round/>
              <a:headEnd/>
              <a:tailEnd/>
            </a:ln>
          </p:spPr>
          <p:txBody>
            <a:bodyPr wrap="none" anchor="ctr"/>
            <a:lstStyle/>
            <a:p>
              <a:endParaRPr lang="en-US" dirty="0">
                <a:latin typeface="Arial" panose="020B0604020202020204" pitchFamily="34" charset="0"/>
              </a:endParaRPr>
            </a:p>
          </p:txBody>
        </p:sp>
        <p:sp>
          <p:nvSpPr>
            <p:cNvPr id="171065" name="Oval 61"/>
            <p:cNvSpPr>
              <a:spLocks noChangeArrowheads="1"/>
            </p:cNvSpPr>
            <p:nvPr/>
          </p:nvSpPr>
          <p:spPr bwMode="auto">
            <a:xfrm>
              <a:off x="2640" y="2688"/>
              <a:ext cx="288" cy="288"/>
            </a:xfrm>
            <a:prstGeom prst="ellipse">
              <a:avLst/>
            </a:prstGeom>
            <a:solidFill>
              <a:schemeClr val="bg1"/>
            </a:solidFill>
            <a:ln w="9525" algn="ctr">
              <a:solidFill>
                <a:schemeClr val="tx1"/>
              </a:solidFill>
              <a:round/>
              <a:headEnd/>
              <a:tailEnd/>
            </a:ln>
          </p:spPr>
          <p:txBody>
            <a:bodyPr wrap="none" anchor="ctr"/>
            <a:lstStyle/>
            <a:p>
              <a:endParaRPr lang="en-US" dirty="0">
                <a:latin typeface="Arial" panose="020B0604020202020204" pitchFamily="34" charset="0"/>
              </a:endParaRPr>
            </a:p>
          </p:txBody>
        </p:sp>
        <p:sp>
          <p:nvSpPr>
            <p:cNvPr id="171066" name="AutoShape 62"/>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latin typeface="Arial" panose="020B0604020202020204" pitchFamily="34" charset="0"/>
              </a:endParaRPr>
            </a:p>
          </p:txBody>
        </p:sp>
        <p:sp>
          <p:nvSpPr>
            <p:cNvPr id="171067" name="AutoShape 63"/>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tx1"/>
            </a:solidFill>
            <a:ln w="9525" algn="ctr">
              <a:solidFill>
                <a:schemeClr val="tx1"/>
              </a:solidFill>
              <a:miter lim="800000"/>
              <a:headEnd/>
              <a:tailEnd/>
            </a:ln>
          </p:spPr>
          <p:txBody>
            <a:bodyPr wrap="none" anchor="ctr"/>
            <a:lstStyle/>
            <a:p>
              <a:endParaRPr lang="en-US" dirty="0">
                <a:latin typeface="Arial" panose="020B0604020202020204" pitchFamily="34" charset="0"/>
              </a:endParaRPr>
            </a:p>
          </p:txBody>
        </p:sp>
      </p:grpSp>
      <p:grpSp>
        <p:nvGrpSpPr>
          <p:cNvPr id="171068" name="Group 64"/>
          <p:cNvGrpSpPr>
            <a:grpSpLocks/>
          </p:cNvGrpSpPr>
          <p:nvPr/>
        </p:nvGrpSpPr>
        <p:grpSpPr bwMode="auto">
          <a:xfrm>
            <a:off x="6037263" y="3517900"/>
            <a:ext cx="415925" cy="606425"/>
            <a:chOff x="2208" y="1920"/>
            <a:chExt cx="1152" cy="1680"/>
          </a:xfrm>
        </p:grpSpPr>
        <p:sp>
          <p:nvSpPr>
            <p:cNvPr id="171069" name="Oval 65"/>
            <p:cNvSpPr>
              <a:spLocks noChangeArrowheads="1"/>
            </p:cNvSpPr>
            <p:nvPr/>
          </p:nvSpPr>
          <p:spPr bwMode="auto">
            <a:xfrm>
              <a:off x="2208" y="2448"/>
              <a:ext cx="1152" cy="1152"/>
            </a:xfrm>
            <a:prstGeom prst="ellipse">
              <a:avLst/>
            </a:prstGeom>
            <a:solidFill>
              <a:schemeClr val="tx1"/>
            </a:solidFill>
            <a:ln w="9525" algn="ctr">
              <a:solidFill>
                <a:schemeClr val="tx1"/>
              </a:solidFill>
              <a:round/>
              <a:headEnd/>
              <a:tailEnd/>
            </a:ln>
          </p:spPr>
          <p:txBody>
            <a:bodyPr wrap="none" anchor="ctr"/>
            <a:lstStyle/>
            <a:p>
              <a:endParaRPr lang="en-US" dirty="0">
                <a:latin typeface="Arial" panose="020B0604020202020204" pitchFamily="34" charset="0"/>
              </a:endParaRPr>
            </a:p>
          </p:txBody>
        </p:sp>
        <p:sp>
          <p:nvSpPr>
            <p:cNvPr id="171070" name="Oval 66"/>
            <p:cNvSpPr>
              <a:spLocks noChangeArrowheads="1"/>
            </p:cNvSpPr>
            <p:nvPr/>
          </p:nvSpPr>
          <p:spPr bwMode="auto">
            <a:xfrm>
              <a:off x="2640" y="2688"/>
              <a:ext cx="288" cy="288"/>
            </a:xfrm>
            <a:prstGeom prst="ellipse">
              <a:avLst/>
            </a:prstGeom>
            <a:solidFill>
              <a:schemeClr val="bg1"/>
            </a:solidFill>
            <a:ln w="9525" algn="ctr">
              <a:solidFill>
                <a:schemeClr val="tx1"/>
              </a:solidFill>
              <a:round/>
              <a:headEnd/>
              <a:tailEnd/>
            </a:ln>
          </p:spPr>
          <p:txBody>
            <a:bodyPr wrap="none" anchor="ctr"/>
            <a:lstStyle/>
            <a:p>
              <a:endParaRPr lang="en-US" dirty="0">
                <a:latin typeface="Arial" panose="020B0604020202020204" pitchFamily="34" charset="0"/>
              </a:endParaRPr>
            </a:p>
          </p:txBody>
        </p:sp>
        <p:sp>
          <p:nvSpPr>
            <p:cNvPr id="171071" name="AutoShape 67"/>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latin typeface="Arial" panose="020B0604020202020204" pitchFamily="34" charset="0"/>
              </a:endParaRPr>
            </a:p>
          </p:txBody>
        </p:sp>
        <p:sp>
          <p:nvSpPr>
            <p:cNvPr id="171072" name="AutoShape 68"/>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tx1"/>
            </a:solidFill>
            <a:ln w="9525" algn="ctr">
              <a:solidFill>
                <a:schemeClr val="tx1"/>
              </a:solidFill>
              <a:miter lim="800000"/>
              <a:headEnd/>
              <a:tailEnd/>
            </a:ln>
          </p:spPr>
          <p:txBody>
            <a:bodyPr wrap="none" anchor="ctr"/>
            <a:lstStyle/>
            <a:p>
              <a:endParaRPr lang="en-US" dirty="0">
                <a:latin typeface="Arial" panose="020B0604020202020204" pitchFamily="34" charset="0"/>
              </a:endParaRPr>
            </a:p>
          </p:txBody>
        </p:sp>
      </p:grpSp>
      <p:sp>
        <p:nvSpPr>
          <p:cNvPr id="66" name="Text Box 7"/>
          <p:cNvSpPr txBox="1">
            <a:spLocks noChangeArrowheads="1"/>
          </p:cNvSpPr>
          <p:nvPr/>
        </p:nvSpPr>
        <p:spPr bwMode="auto">
          <a:xfrm>
            <a:off x="1400078" y="4382201"/>
            <a:ext cx="3630612" cy="523220"/>
          </a:xfrm>
          <a:prstGeom prst="rect">
            <a:avLst/>
          </a:prstGeom>
          <a:solidFill>
            <a:schemeClr val="bg1"/>
          </a:solidFill>
          <a:ln w="76200" algn="ctr">
            <a:solidFill>
              <a:schemeClr val="accent1"/>
            </a:solidFill>
            <a:miter lim="800000"/>
            <a:headEnd/>
            <a:tailEnd/>
          </a:ln>
          <a:effectLst>
            <a:outerShdw dist="107763" dir="2700000" algn="ctr" rotWithShape="0">
              <a:schemeClr val="bg2">
                <a:alpha val="50000"/>
              </a:schemeClr>
            </a:outerShdw>
          </a:effectLst>
        </p:spPr>
        <p:txBody>
          <a:bodyPr wrap="square">
            <a:spAutoFit/>
          </a:bodyPr>
          <a:lstStyle/>
          <a:p>
            <a:pPr algn="l"/>
            <a:r>
              <a:rPr lang="en-US" sz="2800" dirty="0">
                <a:solidFill>
                  <a:srgbClr val="FFFF00"/>
                </a:solidFill>
                <a:latin typeface="Arial" panose="020B0604020202020204" pitchFamily="34" charset="0"/>
                <a:cs typeface="Arial" panose="020B0604020202020204" pitchFamily="34" charset="0"/>
              </a:rPr>
              <a:t>Can be very tricky …</a:t>
            </a:r>
          </a:p>
        </p:txBody>
      </p:sp>
      <p:grpSp>
        <p:nvGrpSpPr>
          <p:cNvPr id="3" name="Group 2">
            <a:extLst>
              <a:ext uri="{FF2B5EF4-FFF2-40B4-BE49-F238E27FC236}">
                <a16:creationId xmlns:a16="http://schemas.microsoft.com/office/drawing/2014/main" id="{F4F2F01D-5B03-DB54-068B-218D31CC9D0F}"/>
              </a:ext>
            </a:extLst>
          </p:cNvPr>
          <p:cNvGrpSpPr/>
          <p:nvPr/>
        </p:nvGrpSpPr>
        <p:grpSpPr>
          <a:xfrm>
            <a:off x="2286000" y="1851025"/>
            <a:ext cx="5189538" cy="1174750"/>
            <a:chOff x="2286000" y="1851025"/>
            <a:chExt cx="5189538" cy="1174750"/>
          </a:xfrm>
        </p:grpSpPr>
        <p:grpSp>
          <p:nvGrpSpPr>
            <p:cNvPr id="4" name="Group 4">
              <a:extLst>
                <a:ext uri="{FF2B5EF4-FFF2-40B4-BE49-F238E27FC236}">
                  <a16:creationId xmlns:a16="http://schemas.microsoft.com/office/drawing/2014/main" id="{6C7F83E7-029C-38CC-B2F4-DC7FA2F548C3}"/>
                </a:ext>
              </a:extLst>
            </p:cNvPr>
            <p:cNvGrpSpPr>
              <a:grpSpLocks/>
            </p:cNvGrpSpPr>
            <p:nvPr/>
          </p:nvGrpSpPr>
          <p:grpSpPr bwMode="auto">
            <a:xfrm>
              <a:off x="2286000" y="1851025"/>
              <a:ext cx="1379538" cy="1174750"/>
              <a:chOff x="1043" y="2525"/>
              <a:chExt cx="869" cy="740"/>
            </a:xfrm>
            <a:effectLst>
              <a:glow rad="101600">
                <a:schemeClr val="accent3">
                  <a:satMod val="175000"/>
                  <a:alpha val="40000"/>
                </a:schemeClr>
              </a:glow>
            </a:effectLst>
          </p:grpSpPr>
          <p:sp>
            <p:nvSpPr>
              <p:cNvPr id="27" name="Freeform 5">
                <a:extLst>
                  <a:ext uri="{FF2B5EF4-FFF2-40B4-BE49-F238E27FC236}">
                    <a16:creationId xmlns:a16="http://schemas.microsoft.com/office/drawing/2014/main" id="{41750452-361F-6E8A-21CF-6E3E1166389F}"/>
                  </a:ext>
                </a:extLst>
              </p:cNvPr>
              <p:cNvSpPr>
                <a:spLocks/>
              </p:cNvSpPr>
              <p:nvPr/>
            </p:nvSpPr>
            <p:spPr bwMode="auto">
              <a:xfrm>
                <a:off x="1769" y="2983"/>
                <a:ext cx="143" cy="278"/>
              </a:xfrm>
              <a:custGeom>
                <a:avLst/>
                <a:gdLst>
                  <a:gd name="T0" fmla="*/ 0 w 143"/>
                  <a:gd name="T1" fmla="*/ 0 h 278"/>
                  <a:gd name="T2" fmla="*/ 143 w 143"/>
                  <a:gd name="T3" fmla="*/ 42 h 278"/>
                  <a:gd name="T4" fmla="*/ 143 w 143"/>
                  <a:gd name="T5" fmla="*/ 242 h 278"/>
                  <a:gd name="T6" fmla="*/ 100 w 143"/>
                  <a:gd name="T7" fmla="*/ 278 h 278"/>
                  <a:gd name="T8" fmla="*/ 93 w 143"/>
                  <a:gd name="T9" fmla="*/ 100 h 278"/>
                  <a:gd name="T10" fmla="*/ 7 w 143"/>
                  <a:gd name="T11" fmla="*/ 5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8" name="Freeform 6">
                <a:extLst>
                  <a:ext uri="{FF2B5EF4-FFF2-40B4-BE49-F238E27FC236}">
                    <a16:creationId xmlns:a16="http://schemas.microsoft.com/office/drawing/2014/main" id="{D36C8770-71FA-5ECA-8620-2A8296A01E67}"/>
                  </a:ext>
                </a:extLst>
              </p:cNvPr>
              <p:cNvSpPr>
                <a:spLocks/>
              </p:cNvSpPr>
              <p:nvPr/>
            </p:nvSpPr>
            <p:spPr bwMode="auto">
              <a:xfrm>
                <a:off x="1737" y="2793"/>
                <a:ext cx="86" cy="221"/>
              </a:xfrm>
              <a:custGeom>
                <a:avLst/>
                <a:gdLst>
                  <a:gd name="T0" fmla="*/ 0 w 143"/>
                  <a:gd name="T1" fmla="*/ 0 h 278"/>
                  <a:gd name="T2" fmla="*/ 31 w 143"/>
                  <a:gd name="T3" fmla="*/ 21 h 278"/>
                  <a:gd name="T4" fmla="*/ 31 w 143"/>
                  <a:gd name="T5" fmla="*/ 122 h 278"/>
                  <a:gd name="T6" fmla="*/ 22 w 143"/>
                  <a:gd name="T7" fmla="*/ 140 h 278"/>
                  <a:gd name="T8" fmla="*/ 20 w 143"/>
                  <a:gd name="T9" fmla="*/ 50 h 278"/>
                  <a:gd name="T10" fmla="*/ 1 w 143"/>
                  <a:gd name="T11" fmla="*/ 25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9" name="Freeform 7">
                <a:extLst>
                  <a:ext uri="{FF2B5EF4-FFF2-40B4-BE49-F238E27FC236}">
                    <a16:creationId xmlns:a16="http://schemas.microsoft.com/office/drawing/2014/main" id="{77FC6BA8-1F69-CB55-8316-DDE1EFB4C78F}"/>
                  </a:ext>
                </a:extLst>
              </p:cNvPr>
              <p:cNvSpPr>
                <a:spLocks/>
              </p:cNvSpPr>
              <p:nvPr/>
            </p:nvSpPr>
            <p:spPr bwMode="auto">
              <a:xfrm>
                <a:off x="1705" y="2639"/>
                <a:ext cx="51" cy="178"/>
              </a:xfrm>
              <a:custGeom>
                <a:avLst/>
                <a:gdLst>
                  <a:gd name="T0" fmla="*/ 0 w 143"/>
                  <a:gd name="T1" fmla="*/ 0 h 278"/>
                  <a:gd name="T2" fmla="*/ 6 w 143"/>
                  <a:gd name="T3" fmla="*/ 11 h 278"/>
                  <a:gd name="T4" fmla="*/ 6 w 143"/>
                  <a:gd name="T5" fmla="*/ 63 h 278"/>
                  <a:gd name="T6" fmla="*/ 5 w 143"/>
                  <a:gd name="T7" fmla="*/ 73 h 278"/>
                  <a:gd name="T8" fmla="*/ 4 w 143"/>
                  <a:gd name="T9" fmla="*/ 26 h 278"/>
                  <a:gd name="T10" fmla="*/ 0 w 143"/>
                  <a:gd name="T11" fmla="*/ 13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30" name="Freeform 8">
                <a:extLst>
                  <a:ext uri="{FF2B5EF4-FFF2-40B4-BE49-F238E27FC236}">
                    <a16:creationId xmlns:a16="http://schemas.microsoft.com/office/drawing/2014/main" id="{A357DFBD-0C38-1A01-A243-36DDBEEF64EB}"/>
                  </a:ext>
                </a:extLst>
              </p:cNvPr>
              <p:cNvSpPr>
                <a:spLocks/>
              </p:cNvSpPr>
              <p:nvPr/>
            </p:nvSpPr>
            <p:spPr bwMode="auto">
              <a:xfrm>
                <a:off x="1673" y="2551"/>
                <a:ext cx="47" cy="156"/>
              </a:xfrm>
              <a:custGeom>
                <a:avLst/>
                <a:gdLst>
                  <a:gd name="T0" fmla="*/ 0 w 143"/>
                  <a:gd name="T1" fmla="*/ 0 h 278"/>
                  <a:gd name="T2" fmla="*/ 5 w 143"/>
                  <a:gd name="T3" fmla="*/ 7 h 278"/>
                  <a:gd name="T4" fmla="*/ 5 w 143"/>
                  <a:gd name="T5" fmla="*/ 43 h 278"/>
                  <a:gd name="T6" fmla="*/ 4 w 143"/>
                  <a:gd name="T7" fmla="*/ 49 h 278"/>
                  <a:gd name="T8" fmla="*/ 3 w 143"/>
                  <a:gd name="T9" fmla="*/ 17 h 278"/>
                  <a:gd name="T10" fmla="*/ 0 w 143"/>
                  <a:gd name="T11" fmla="*/ 9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31" name="Freeform 9">
                <a:extLst>
                  <a:ext uri="{FF2B5EF4-FFF2-40B4-BE49-F238E27FC236}">
                    <a16:creationId xmlns:a16="http://schemas.microsoft.com/office/drawing/2014/main" id="{B9160011-BC41-C087-2935-CBD9B34A0E3E}"/>
                  </a:ext>
                </a:extLst>
              </p:cNvPr>
              <p:cNvSpPr>
                <a:spLocks/>
              </p:cNvSpPr>
              <p:nvPr/>
            </p:nvSpPr>
            <p:spPr bwMode="auto">
              <a:xfrm flipH="1">
                <a:off x="1043" y="2987"/>
                <a:ext cx="143" cy="278"/>
              </a:xfrm>
              <a:custGeom>
                <a:avLst/>
                <a:gdLst>
                  <a:gd name="T0" fmla="*/ 0 w 143"/>
                  <a:gd name="T1" fmla="*/ 0 h 278"/>
                  <a:gd name="T2" fmla="*/ 143 w 143"/>
                  <a:gd name="T3" fmla="*/ 42 h 278"/>
                  <a:gd name="T4" fmla="*/ 143 w 143"/>
                  <a:gd name="T5" fmla="*/ 242 h 278"/>
                  <a:gd name="T6" fmla="*/ 100 w 143"/>
                  <a:gd name="T7" fmla="*/ 278 h 278"/>
                  <a:gd name="T8" fmla="*/ 93 w 143"/>
                  <a:gd name="T9" fmla="*/ 100 h 278"/>
                  <a:gd name="T10" fmla="*/ 7 w 143"/>
                  <a:gd name="T11" fmla="*/ 5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32" name="Freeform 10">
                <a:extLst>
                  <a:ext uri="{FF2B5EF4-FFF2-40B4-BE49-F238E27FC236}">
                    <a16:creationId xmlns:a16="http://schemas.microsoft.com/office/drawing/2014/main" id="{C163952D-7080-B668-DDD7-FEDF7BC5F6BC}"/>
                  </a:ext>
                </a:extLst>
              </p:cNvPr>
              <p:cNvSpPr>
                <a:spLocks/>
              </p:cNvSpPr>
              <p:nvPr/>
            </p:nvSpPr>
            <p:spPr bwMode="auto">
              <a:xfrm flipH="1">
                <a:off x="1133" y="2812"/>
                <a:ext cx="86" cy="221"/>
              </a:xfrm>
              <a:custGeom>
                <a:avLst/>
                <a:gdLst>
                  <a:gd name="T0" fmla="*/ 0 w 143"/>
                  <a:gd name="T1" fmla="*/ 0 h 278"/>
                  <a:gd name="T2" fmla="*/ 31 w 143"/>
                  <a:gd name="T3" fmla="*/ 21 h 278"/>
                  <a:gd name="T4" fmla="*/ 31 w 143"/>
                  <a:gd name="T5" fmla="*/ 122 h 278"/>
                  <a:gd name="T6" fmla="*/ 22 w 143"/>
                  <a:gd name="T7" fmla="*/ 140 h 278"/>
                  <a:gd name="T8" fmla="*/ 20 w 143"/>
                  <a:gd name="T9" fmla="*/ 50 h 278"/>
                  <a:gd name="T10" fmla="*/ 1 w 143"/>
                  <a:gd name="T11" fmla="*/ 25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33" name="Freeform 11">
                <a:extLst>
                  <a:ext uri="{FF2B5EF4-FFF2-40B4-BE49-F238E27FC236}">
                    <a16:creationId xmlns:a16="http://schemas.microsoft.com/office/drawing/2014/main" id="{5F7BAE64-3CCF-E839-7FB0-15C2F073BFA6}"/>
                  </a:ext>
                </a:extLst>
              </p:cNvPr>
              <p:cNvSpPr>
                <a:spLocks/>
              </p:cNvSpPr>
              <p:nvPr/>
            </p:nvSpPr>
            <p:spPr bwMode="auto">
              <a:xfrm flipH="1">
                <a:off x="1244" y="2586"/>
                <a:ext cx="51" cy="178"/>
              </a:xfrm>
              <a:custGeom>
                <a:avLst/>
                <a:gdLst>
                  <a:gd name="T0" fmla="*/ 0 w 143"/>
                  <a:gd name="T1" fmla="*/ 0 h 278"/>
                  <a:gd name="T2" fmla="*/ 6 w 143"/>
                  <a:gd name="T3" fmla="*/ 11 h 278"/>
                  <a:gd name="T4" fmla="*/ 6 w 143"/>
                  <a:gd name="T5" fmla="*/ 63 h 278"/>
                  <a:gd name="T6" fmla="*/ 5 w 143"/>
                  <a:gd name="T7" fmla="*/ 73 h 278"/>
                  <a:gd name="T8" fmla="*/ 4 w 143"/>
                  <a:gd name="T9" fmla="*/ 26 h 278"/>
                  <a:gd name="T10" fmla="*/ 0 w 143"/>
                  <a:gd name="T11" fmla="*/ 13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34" name="Freeform 12">
                <a:extLst>
                  <a:ext uri="{FF2B5EF4-FFF2-40B4-BE49-F238E27FC236}">
                    <a16:creationId xmlns:a16="http://schemas.microsoft.com/office/drawing/2014/main" id="{E2DAC067-0214-9848-2ECC-7CC54EB6A0D3}"/>
                  </a:ext>
                </a:extLst>
              </p:cNvPr>
              <p:cNvSpPr>
                <a:spLocks/>
              </p:cNvSpPr>
              <p:nvPr/>
            </p:nvSpPr>
            <p:spPr bwMode="auto">
              <a:xfrm flipH="1">
                <a:off x="1204" y="2691"/>
                <a:ext cx="47" cy="156"/>
              </a:xfrm>
              <a:custGeom>
                <a:avLst/>
                <a:gdLst>
                  <a:gd name="T0" fmla="*/ 0 w 143"/>
                  <a:gd name="T1" fmla="*/ 0 h 278"/>
                  <a:gd name="T2" fmla="*/ 5 w 143"/>
                  <a:gd name="T3" fmla="*/ 7 h 278"/>
                  <a:gd name="T4" fmla="*/ 5 w 143"/>
                  <a:gd name="T5" fmla="*/ 43 h 278"/>
                  <a:gd name="T6" fmla="*/ 4 w 143"/>
                  <a:gd name="T7" fmla="*/ 49 h 278"/>
                  <a:gd name="T8" fmla="*/ 3 w 143"/>
                  <a:gd name="T9" fmla="*/ 17 h 278"/>
                  <a:gd name="T10" fmla="*/ 0 w 143"/>
                  <a:gd name="T11" fmla="*/ 9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35" name="AutoShape 13">
                <a:extLst>
                  <a:ext uri="{FF2B5EF4-FFF2-40B4-BE49-F238E27FC236}">
                    <a16:creationId xmlns:a16="http://schemas.microsoft.com/office/drawing/2014/main" id="{3497DB95-DB80-F820-5A0A-BA98E6B2422E}"/>
                  </a:ext>
                </a:extLst>
              </p:cNvPr>
              <p:cNvSpPr>
                <a:spLocks noChangeArrowheads="1"/>
              </p:cNvSpPr>
              <p:nvPr/>
            </p:nvSpPr>
            <p:spPr bwMode="auto">
              <a:xfrm flipV="1">
                <a:off x="1163" y="2525"/>
                <a:ext cx="657" cy="55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4 w 21600"/>
                  <a:gd name="T13" fmla="*/ 4498 h 21600"/>
                  <a:gd name="T14" fmla="*/ 17096 w 21600"/>
                  <a:gd name="T15" fmla="*/ 17102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FF0000"/>
              </a:solidFill>
              <a:ln w="38100">
                <a:solidFill>
                  <a:schemeClr val="bg1"/>
                </a:solidFill>
                <a:miter lim="800000"/>
                <a:headEnd/>
                <a:tailEnd/>
              </a:ln>
            </p:spPr>
            <p:txBody>
              <a:bodyPr wrap="none" anchor="ctr"/>
              <a:lstStyle/>
              <a:p>
                <a:endParaRPr lang="en-US" dirty="0">
                  <a:latin typeface="Arial" panose="020B0604020202020204" pitchFamily="34" charset="0"/>
                </a:endParaRPr>
              </a:p>
            </p:txBody>
          </p:sp>
          <p:sp>
            <p:nvSpPr>
              <p:cNvPr id="36" name="Rectangle 14">
                <a:extLst>
                  <a:ext uri="{FF2B5EF4-FFF2-40B4-BE49-F238E27FC236}">
                    <a16:creationId xmlns:a16="http://schemas.microsoft.com/office/drawing/2014/main" id="{64E4521C-6BCB-6364-AFE5-3F1F800A6E5D}"/>
                  </a:ext>
                </a:extLst>
              </p:cNvPr>
              <p:cNvSpPr>
                <a:spLocks noChangeArrowheads="1"/>
              </p:cNvSpPr>
              <p:nvPr/>
            </p:nvSpPr>
            <p:spPr bwMode="auto">
              <a:xfrm>
                <a:off x="1163" y="3089"/>
                <a:ext cx="657" cy="157"/>
              </a:xfrm>
              <a:prstGeom prst="rect">
                <a:avLst/>
              </a:prstGeom>
              <a:solidFill>
                <a:srgbClr val="FF0000"/>
              </a:solidFill>
              <a:ln w="38100">
                <a:solidFill>
                  <a:schemeClr val="bg1"/>
                </a:solidFill>
                <a:miter lim="800000"/>
                <a:headEnd/>
                <a:tailEnd/>
              </a:ln>
            </p:spPr>
            <p:txBody>
              <a:bodyPr wrap="none" anchor="ctr"/>
              <a:lstStyle/>
              <a:p>
                <a:endParaRPr lang="en-US" dirty="0">
                  <a:latin typeface="Arial" panose="020B0604020202020204" pitchFamily="34" charset="0"/>
                </a:endParaRPr>
              </a:p>
            </p:txBody>
          </p:sp>
        </p:grpSp>
        <p:grpSp>
          <p:nvGrpSpPr>
            <p:cNvPr id="5" name="Group 4">
              <a:extLst>
                <a:ext uri="{FF2B5EF4-FFF2-40B4-BE49-F238E27FC236}">
                  <a16:creationId xmlns:a16="http://schemas.microsoft.com/office/drawing/2014/main" id="{CFBE74CC-A50B-85D4-32A5-F35B0AE5711A}"/>
                </a:ext>
              </a:extLst>
            </p:cNvPr>
            <p:cNvGrpSpPr/>
            <p:nvPr/>
          </p:nvGrpSpPr>
          <p:grpSpPr>
            <a:xfrm>
              <a:off x="4191000" y="1851025"/>
              <a:ext cx="1379538" cy="1174750"/>
              <a:chOff x="4191000" y="1851025"/>
              <a:chExt cx="1379538" cy="1174750"/>
            </a:xfrm>
            <a:effectLst>
              <a:glow rad="101600">
                <a:schemeClr val="accent3">
                  <a:satMod val="175000"/>
                  <a:alpha val="40000"/>
                </a:schemeClr>
              </a:glow>
            </a:effectLst>
          </p:grpSpPr>
          <p:sp>
            <p:nvSpPr>
              <p:cNvPr id="17" name="Freeform 28">
                <a:extLst>
                  <a:ext uri="{FF2B5EF4-FFF2-40B4-BE49-F238E27FC236}">
                    <a16:creationId xmlns:a16="http://schemas.microsoft.com/office/drawing/2014/main" id="{88365294-AAED-B2C8-DDDD-24D0A85AAB98}"/>
                  </a:ext>
                </a:extLst>
              </p:cNvPr>
              <p:cNvSpPr>
                <a:spLocks/>
              </p:cNvSpPr>
              <p:nvPr/>
            </p:nvSpPr>
            <p:spPr bwMode="auto">
              <a:xfrm>
                <a:off x="5343525" y="2578100"/>
                <a:ext cx="227013" cy="441325"/>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8" name="Freeform 29">
                <a:extLst>
                  <a:ext uri="{FF2B5EF4-FFF2-40B4-BE49-F238E27FC236}">
                    <a16:creationId xmlns:a16="http://schemas.microsoft.com/office/drawing/2014/main" id="{4FAECCC5-2D52-E509-4E4D-7B48A1EACFC0}"/>
                  </a:ext>
                </a:extLst>
              </p:cNvPr>
              <p:cNvSpPr>
                <a:spLocks/>
              </p:cNvSpPr>
              <p:nvPr/>
            </p:nvSpPr>
            <p:spPr bwMode="auto">
              <a:xfrm>
                <a:off x="5292725" y="2276475"/>
                <a:ext cx="136525" cy="350838"/>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9" name="Freeform 30">
                <a:extLst>
                  <a:ext uri="{FF2B5EF4-FFF2-40B4-BE49-F238E27FC236}">
                    <a16:creationId xmlns:a16="http://schemas.microsoft.com/office/drawing/2014/main" id="{FCA0ABAC-D5BC-A9D5-EB25-EA0707684CEE}"/>
                  </a:ext>
                </a:extLst>
              </p:cNvPr>
              <p:cNvSpPr>
                <a:spLocks/>
              </p:cNvSpPr>
              <p:nvPr/>
            </p:nvSpPr>
            <p:spPr bwMode="auto">
              <a:xfrm>
                <a:off x="5241925" y="2032000"/>
                <a:ext cx="80963" cy="282575"/>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1270354788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0" name="Freeform 31">
                <a:extLst>
                  <a:ext uri="{FF2B5EF4-FFF2-40B4-BE49-F238E27FC236}">
                    <a16:creationId xmlns:a16="http://schemas.microsoft.com/office/drawing/2014/main" id="{C7B67BCB-4258-54AE-0B1A-2B8C40F4613F}"/>
                  </a:ext>
                </a:extLst>
              </p:cNvPr>
              <p:cNvSpPr>
                <a:spLocks/>
              </p:cNvSpPr>
              <p:nvPr/>
            </p:nvSpPr>
            <p:spPr bwMode="auto">
              <a:xfrm>
                <a:off x="5191125" y="1892300"/>
                <a:ext cx="74613" cy="247650"/>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994231628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1" name="Freeform 32">
                <a:extLst>
                  <a:ext uri="{FF2B5EF4-FFF2-40B4-BE49-F238E27FC236}">
                    <a16:creationId xmlns:a16="http://schemas.microsoft.com/office/drawing/2014/main" id="{BA8F0DA1-1687-BC9C-1422-096D56C5349C}"/>
                  </a:ext>
                </a:extLst>
              </p:cNvPr>
              <p:cNvSpPr>
                <a:spLocks/>
              </p:cNvSpPr>
              <p:nvPr/>
            </p:nvSpPr>
            <p:spPr bwMode="auto">
              <a:xfrm flipH="1">
                <a:off x="4191000" y="2584450"/>
                <a:ext cx="227013" cy="441325"/>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2" name="Freeform 33">
                <a:extLst>
                  <a:ext uri="{FF2B5EF4-FFF2-40B4-BE49-F238E27FC236}">
                    <a16:creationId xmlns:a16="http://schemas.microsoft.com/office/drawing/2014/main" id="{5C232DB9-D363-668E-5BD8-F7C9BCC32377}"/>
                  </a:ext>
                </a:extLst>
              </p:cNvPr>
              <p:cNvSpPr>
                <a:spLocks/>
              </p:cNvSpPr>
              <p:nvPr/>
            </p:nvSpPr>
            <p:spPr bwMode="auto">
              <a:xfrm flipH="1">
                <a:off x="4333875" y="2306638"/>
                <a:ext cx="136525" cy="350837"/>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3" name="Freeform 34">
                <a:extLst>
                  <a:ext uri="{FF2B5EF4-FFF2-40B4-BE49-F238E27FC236}">
                    <a16:creationId xmlns:a16="http://schemas.microsoft.com/office/drawing/2014/main" id="{E221259E-1BDB-01D0-5FEC-E69D18CC4524}"/>
                  </a:ext>
                </a:extLst>
              </p:cNvPr>
              <p:cNvSpPr>
                <a:spLocks/>
              </p:cNvSpPr>
              <p:nvPr/>
            </p:nvSpPr>
            <p:spPr bwMode="auto">
              <a:xfrm flipH="1">
                <a:off x="4510088" y="1947863"/>
                <a:ext cx="80962" cy="282575"/>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1270323245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4" name="Freeform 35">
                <a:extLst>
                  <a:ext uri="{FF2B5EF4-FFF2-40B4-BE49-F238E27FC236}">
                    <a16:creationId xmlns:a16="http://schemas.microsoft.com/office/drawing/2014/main" id="{11BD18E0-AC87-8F8E-5863-66592F588D7A}"/>
                  </a:ext>
                </a:extLst>
              </p:cNvPr>
              <p:cNvSpPr>
                <a:spLocks/>
              </p:cNvSpPr>
              <p:nvPr/>
            </p:nvSpPr>
            <p:spPr bwMode="auto">
              <a:xfrm flipH="1">
                <a:off x="4446588" y="2114550"/>
                <a:ext cx="74612" cy="247650"/>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99420473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5" name="AutoShape 36">
                <a:extLst>
                  <a:ext uri="{FF2B5EF4-FFF2-40B4-BE49-F238E27FC236}">
                    <a16:creationId xmlns:a16="http://schemas.microsoft.com/office/drawing/2014/main" id="{2FA2C186-634C-8F5B-C744-4D2856EB7352}"/>
                  </a:ext>
                </a:extLst>
              </p:cNvPr>
              <p:cNvSpPr>
                <a:spLocks noChangeArrowheads="1"/>
              </p:cNvSpPr>
              <p:nvPr/>
            </p:nvSpPr>
            <p:spPr bwMode="auto">
              <a:xfrm flipV="1">
                <a:off x="4381500" y="1851025"/>
                <a:ext cx="1042988" cy="884238"/>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FFC000"/>
              </a:solidFill>
              <a:ln w="38100">
                <a:solidFill>
                  <a:schemeClr val="bg1"/>
                </a:solidFill>
                <a:miter lim="800000"/>
                <a:headEnd/>
                <a:tailEnd/>
              </a:ln>
            </p:spPr>
            <p:txBody>
              <a:bodyPr wrap="none" anchor="ctr"/>
              <a:lstStyle/>
              <a:p>
                <a:endParaRPr lang="en-US" dirty="0">
                  <a:latin typeface="Arial" panose="020B0604020202020204" pitchFamily="34" charset="0"/>
                </a:endParaRPr>
              </a:p>
            </p:txBody>
          </p:sp>
          <p:sp>
            <p:nvSpPr>
              <p:cNvPr id="26" name="Rectangle 37">
                <a:extLst>
                  <a:ext uri="{FF2B5EF4-FFF2-40B4-BE49-F238E27FC236}">
                    <a16:creationId xmlns:a16="http://schemas.microsoft.com/office/drawing/2014/main" id="{299DEE72-99CA-1F5F-E04E-5A44F17370A5}"/>
                  </a:ext>
                </a:extLst>
              </p:cNvPr>
              <p:cNvSpPr>
                <a:spLocks noChangeArrowheads="1"/>
              </p:cNvSpPr>
              <p:nvPr/>
            </p:nvSpPr>
            <p:spPr bwMode="auto">
              <a:xfrm>
                <a:off x="4381500" y="2746375"/>
                <a:ext cx="1042988" cy="249238"/>
              </a:xfrm>
              <a:prstGeom prst="rect">
                <a:avLst/>
              </a:prstGeom>
              <a:solidFill>
                <a:srgbClr val="FFC000"/>
              </a:solidFill>
              <a:ln w="38100">
                <a:solidFill>
                  <a:schemeClr val="bg1"/>
                </a:solidFill>
                <a:miter lim="800000"/>
                <a:headEnd/>
                <a:tailEnd/>
              </a:ln>
            </p:spPr>
            <p:txBody>
              <a:bodyPr wrap="none" anchor="ctr"/>
              <a:lstStyle/>
              <a:p>
                <a:endParaRPr lang="en-US" dirty="0">
                  <a:latin typeface="Arial" panose="020B0604020202020204" pitchFamily="34" charset="0"/>
                </a:endParaRPr>
              </a:p>
            </p:txBody>
          </p:sp>
        </p:grpSp>
        <p:grpSp>
          <p:nvGrpSpPr>
            <p:cNvPr id="6" name="Group 5">
              <a:extLst>
                <a:ext uri="{FF2B5EF4-FFF2-40B4-BE49-F238E27FC236}">
                  <a16:creationId xmlns:a16="http://schemas.microsoft.com/office/drawing/2014/main" id="{BBD4F325-9DFA-F8E6-39F1-051E502D9E9A}"/>
                </a:ext>
              </a:extLst>
            </p:cNvPr>
            <p:cNvGrpSpPr/>
            <p:nvPr/>
          </p:nvGrpSpPr>
          <p:grpSpPr>
            <a:xfrm>
              <a:off x="6096000" y="1851025"/>
              <a:ext cx="1379538" cy="1174750"/>
              <a:chOff x="6096000" y="1851025"/>
              <a:chExt cx="1379538" cy="1174750"/>
            </a:xfrm>
            <a:effectLst>
              <a:glow rad="101600">
                <a:schemeClr val="accent3">
                  <a:satMod val="175000"/>
                  <a:alpha val="40000"/>
                </a:schemeClr>
              </a:glow>
            </a:effectLst>
          </p:grpSpPr>
          <p:sp>
            <p:nvSpPr>
              <p:cNvPr id="7" name="Freeform 38">
                <a:extLst>
                  <a:ext uri="{FF2B5EF4-FFF2-40B4-BE49-F238E27FC236}">
                    <a16:creationId xmlns:a16="http://schemas.microsoft.com/office/drawing/2014/main" id="{82B385FE-D42D-1425-568E-7D1652A9070A}"/>
                  </a:ext>
                </a:extLst>
              </p:cNvPr>
              <p:cNvSpPr>
                <a:spLocks/>
              </p:cNvSpPr>
              <p:nvPr/>
            </p:nvSpPr>
            <p:spPr bwMode="auto">
              <a:xfrm>
                <a:off x="7248525" y="2578100"/>
                <a:ext cx="227013" cy="441325"/>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8" name="Freeform 39">
                <a:extLst>
                  <a:ext uri="{FF2B5EF4-FFF2-40B4-BE49-F238E27FC236}">
                    <a16:creationId xmlns:a16="http://schemas.microsoft.com/office/drawing/2014/main" id="{F8894729-76D4-DB47-421D-E084EE173245}"/>
                  </a:ext>
                </a:extLst>
              </p:cNvPr>
              <p:cNvSpPr>
                <a:spLocks/>
              </p:cNvSpPr>
              <p:nvPr/>
            </p:nvSpPr>
            <p:spPr bwMode="auto">
              <a:xfrm>
                <a:off x="7197725" y="2276475"/>
                <a:ext cx="136525" cy="350838"/>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9" name="Freeform 40">
                <a:extLst>
                  <a:ext uri="{FF2B5EF4-FFF2-40B4-BE49-F238E27FC236}">
                    <a16:creationId xmlns:a16="http://schemas.microsoft.com/office/drawing/2014/main" id="{AB6792E2-C9B8-A1C1-1B75-19885979314E}"/>
                  </a:ext>
                </a:extLst>
              </p:cNvPr>
              <p:cNvSpPr>
                <a:spLocks/>
              </p:cNvSpPr>
              <p:nvPr/>
            </p:nvSpPr>
            <p:spPr bwMode="auto">
              <a:xfrm>
                <a:off x="7146925" y="2032000"/>
                <a:ext cx="80963" cy="282575"/>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1270354788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0" name="Freeform 41">
                <a:extLst>
                  <a:ext uri="{FF2B5EF4-FFF2-40B4-BE49-F238E27FC236}">
                    <a16:creationId xmlns:a16="http://schemas.microsoft.com/office/drawing/2014/main" id="{0C1DD702-133F-862F-5A6E-981AD79117CA}"/>
                  </a:ext>
                </a:extLst>
              </p:cNvPr>
              <p:cNvSpPr>
                <a:spLocks/>
              </p:cNvSpPr>
              <p:nvPr/>
            </p:nvSpPr>
            <p:spPr bwMode="auto">
              <a:xfrm>
                <a:off x="7096125" y="1892300"/>
                <a:ext cx="74613" cy="247650"/>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994231628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1" name="Freeform 42">
                <a:extLst>
                  <a:ext uri="{FF2B5EF4-FFF2-40B4-BE49-F238E27FC236}">
                    <a16:creationId xmlns:a16="http://schemas.microsoft.com/office/drawing/2014/main" id="{339CE1C2-86BB-C3ED-9217-7C0186A7BD30}"/>
                  </a:ext>
                </a:extLst>
              </p:cNvPr>
              <p:cNvSpPr>
                <a:spLocks/>
              </p:cNvSpPr>
              <p:nvPr/>
            </p:nvSpPr>
            <p:spPr bwMode="auto">
              <a:xfrm flipH="1">
                <a:off x="6096000" y="2584450"/>
                <a:ext cx="227013" cy="441325"/>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2" name="Freeform 43">
                <a:extLst>
                  <a:ext uri="{FF2B5EF4-FFF2-40B4-BE49-F238E27FC236}">
                    <a16:creationId xmlns:a16="http://schemas.microsoft.com/office/drawing/2014/main" id="{5C85EBD4-2599-37E0-3AE8-3DE66C6E9472}"/>
                  </a:ext>
                </a:extLst>
              </p:cNvPr>
              <p:cNvSpPr>
                <a:spLocks/>
              </p:cNvSpPr>
              <p:nvPr/>
            </p:nvSpPr>
            <p:spPr bwMode="auto">
              <a:xfrm flipH="1">
                <a:off x="6238875" y="2306638"/>
                <a:ext cx="136525" cy="350837"/>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3" name="Freeform 44">
                <a:extLst>
                  <a:ext uri="{FF2B5EF4-FFF2-40B4-BE49-F238E27FC236}">
                    <a16:creationId xmlns:a16="http://schemas.microsoft.com/office/drawing/2014/main" id="{B11C4C13-A840-90E4-79AC-7284A3B95DB1}"/>
                  </a:ext>
                </a:extLst>
              </p:cNvPr>
              <p:cNvSpPr>
                <a:spLocks/>
              </p:cNvSpPr>
              <p:nvPr/>
            </p:nvSpPr>
            <p:spPr bwMode="auto">
              <a:xfrm flipH="1">
                <a:off x="6415088" y="1947863"/>
                <a:ext cx="80962" cy="282575"/>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1270323245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4" name="Freeform 45">
                <a:extLst>
                  <a:ext uri="{FF2B5EF4-FFF2-40B4-BE49-F238E27FC236}">
                    <a16:creationId xmlns:a16="http://schemas.microsoft.com/office/drawing/2014/main" id="{3F831491-BD12-9850-7B40-9F2160D5CCA7}"/>
                  </a:ext>
                </a:extLst>
              </p:cNvPr>
              <p:cNvSpPr>
                <a:spLocks/>
              </p:cNvSpPr>
              <p:nvPr/>
            </p:nvSpPr>
            <p:spPr bwMode="auto">
              <a:xfrm flipH="1">
                <a:off x="6351588" y="2114550"/>
                <a:ext cx="74612" cy="247650"/>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99420473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5" name="AutoShape 46">
                <a:extLst>
                  <a:ext uri="{FF2B5EF4-FFF2-40B4-BE49-F238E27FC236}">
                    <a16:creationId xmlns:a16="http://schemas.microsoft.com/office/drawing/2014/main" id="{FA6CD3BE-D013-22BB-85F1-D6A66CC5DBCD}"/>
                  </a:ext>
                </a:extLst>
              </p:cNvPr>
              <p:cNvSpPr>
                <a:spLocks noChangeArrowheads="1"/>
              </p:cNvSpPr>
              <p:nvPr/>
            </p:nvSpPr>
            <p:spPr bwMode="auto">
              <a:xfrm flipV="1">
                <a:off x="6286500" y="1851025"/>
                <a:ext cx="1042988" cy="884238"/>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accent2"/>
              </a:solidFill>
              <a:ln w="38100">
                <a:solidFill>
                  <a:schemeClr val="bg1"/>
                </a:solidFill>
                <a:miter lim="800000"/>
                <a:headEnd/>
                <a:tailEnd/>
              </a:ln>
            </p:spPr>
            <p:txBody>
              <a:bodyPr wrap="none" anchor="ctr"/>
              <a:lstStyle/>
              <a:p>
                <a:endParaRPr lang="en-US" dirty="0">
                  <a:latin typeface="Arial" panose="020B0604020202020204" pitchFamily="34" charset="0"/>
                </a:endParaRPr>
              </a:p>
            </p:txBody>
          </p:sp>
          <p:sp>
            <p:nvSpPr>
              <p:cNvPr id="16" name="Rectangle 47">
                <a:extLst>
                  <a:ext uri="{FF2B5EF4-FFF2-40B4-BE49-F238E27FC236}">
                    <a16:creationId xmlns:a16="http://schemas.microsoft.com/office/drawing/2014/main" id="{21C4080A-21A3-9102-C60E-AD300543D822}"/>
                  </a:ext>
                </a:extLst>
              </p:cNvPr>
              <p:cNvSpPr>
                <a:spLocks noChangeArrowheads="1"/>
              </p:cNvSpPr>
              <p:nvPr/>
            </p:nvSpPr>
            <p:spPr bwMode="auto">
              <a:xfrm>
                <a:off x="6286500" y="2746375"/>
                <a:ext cx="1042988" cy="249238"/>
              </a:xfrm>
              <a:prstGeom prst="rect">
                <a:avLst/>
              </a:prstGeom>
              <a:solidFill>
                <a:schemeClr val="accent2"/>
              </a:solidFill>
              <a:ln w="38100">
                <a:solidFill>
                  <a:schemeClr val="bg1"/>
                </a:solidFill>
                <a:miter lim="800000"/>
                <a:headEnd/>
                <a:tailEnd/>
              </a:ln>
            </p:spPr>
            <p:txBody>
              <a:bodyPr wrap="none" anchor="ctr"/>
              <a:lstStyle/>
              <a:p>
                <a:endParaRPr lang="en-US" dirty="0">
                  <a:latin typeface="Arial" panose="020B0604020202020204" pitchFamily="34" charset="0"/>
                </a:endParaRPr>
              </a:p>
            </p:txBody>
          </p:sp>
        </p:grpSp>
      </p:grpSp>
      <p:sp>
        <p:nvSpPr>
          <p:cNvPr id="37" name="Freeform 48">
            <a:extLst>
              <a:ext uri="{FF2B5EF4-FFF2-40B4-BE49-F238E27FC236}">
                <a16:creationId xmlns:a16="http://schemas.microsoft.com/office/drawing/2014/main" id="{BC3B6EF5-5A5F-12B6-9316-CA8FDC6BE02B}"/>
              </a:ext>
            </a:extLst>
          </p:cNvPr>
          <p:cNvSpPr>
            <a:spLocks/>
          </p:cNvSpPr>
          <p:nvPr/>
        </p:nvSpPr>
        <p:spPr bwMode="auto">
          <a:xfrm>
            <a:off x="6516688" y="2971800"/>
            <a:ext cx="946150" cy="1165225"/>
          </a:xfrm>
          <a:custGeom>
            <a:avLst/>
            <a:gdLst>
              <a:gd name="T0" fmla="*/ 2147483647 w 596"/>
              <a:gd name="T1" fmla="*/ 2147483647 h 734"/>
              <a:gd name="T2" fmla="*/ 0 w 596"/>
              <a:gd name="T3" fmla="*/ 2147483647 h 734"/>
              <a:gd name="T4" fmla="*/ 2147483647 w 596"/>
              <a:gd name="T5" fmla="*/ 0 h 734"/>
              <a:gd name="T6" fmla="*/ 0 60000 65536"/>
              <a:gd name="T7" fmla="*/ 0 60000 65536"/>
              <a:gd name="T8" fmla="*/ 0 60000 65536"/>
              <a:gd name="T9" fmla="*/ 0 w 596"/>
              <a:gd name="T10" fmla="*/ 0 h 734"/>
              <a:gd name="T11" fmla="*/ 596 w 596"/>
              <a:gd name="T12" fmla="*/ 734 h 734"/>
            </a:gdLst>
            <a:ahLst/>
            <a:cxnLst>
              <a:cxn ang="T6">
                <a:pos x="T0" y="T1"/>
              </a:cxn>
              <a:cxn ang="T7">
                <a:pos x="T2" y="T3"/>
              </a:cxn>
              <a:cxn ang="T8">
                <a:pos x="T4" y="T5"/>
              </a:cxn>
            </a:cxnLst>
            <a:rect l="T9" t="T10" r="T11" b="T12"/>
            <a:pathLst>
              <a:path w="596" h="734">
                <a:moveTo>
                  <a:pt x="596" y="35"/>
                </a:moveTo>
                <a:lnTo>
                  <a:pt x="0" y="734"/>
                </a:lnTo>
                <a:lnTo>
                  <a:pt x="551" y="0"/>
                </a:lnTo>
              </a:path>
            </a:pathLst>
          </a:custGeom>
          <a:solidFill>
            <a:schemeClr val="tx2"/>
          </a:solidFill>
          <a:ln w="9525">
            <a:solidFill>
              <a:schemeClr val="bg1"/>
            </a:solidFill>
            <a:round/>
            <a:headEnd/>
            <a:tailEnd type="triangle" w="med" len="med"/>
          </a:ln>
          <a:effectLst>
            <a:glow rad="101600">
              <a:schemeClr val="accent3">
                <a:satMod val="175000"/>
                <a:alpha val="40000"/>
              </a:schemeClr>
            </a:glow>
          </a:effectLst>
        </p:spPr>
        <p:txBody>
          <a:bodyPr wrap="none" anchor="ctr"/>
          <a:lstStyle/>
          <a:p>
            <a:endParaRPr lang="en-US" dirty="0">
              <a:latin typeface="Arial" panose="020B0604020202020204" pitchFamily="34" charset="0"/>
            </a:endParaRPr>
          </a:p>
        </p:txBody>
      </p:sp>
      <p:sp>
        <p:nvSpPr>
          <p:cNvPr id="38" name="Title 37">
            <a:extLst>
              <a:ext uri="{FF2B5EF4-FFF2-40B4-BE49-F238E27FC236}">
                <a16:creationId xmlns:a16="http://schemas.microsoft.com/office/drawing/2014/main" id="{615703BC-0D02-A180-B96F-F8F4A0A86F16}"/>
              </a:ext>
            </a:extLst>
          </p:cNvPr>
          <p:cNvSpPr>
            <a:spLocks noGrp="1"/>
          </p:cNvSpPr>
          <p:nvPr>
            <p:ph type="title"/>
          </p:nvPr>
        </p:nvSpPr>
        <p:spPr/>
        <p:txBody>
          <a:bodyPr/>
          <a:lstStyle/>
          <a:p>
            <a:r>
              <a:rPr lang="en-US" sz="4400" dirty="0">
                <a:solidFill>
                  <a:srgbClr val="FFFF00"/>
                </a:solidFill>
                <a:latin typeface="Arial" panose="020B0604020202020204" pitchFamily="34" charset="0"/>
                <a:cs typeface="Arial" panose="020B0604020202020204" pitchFamily="34" charset="0"/>
              </a:rPr>
              <a:t>Fine-Grained Locking</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blinds(horizontal)">
                                      <p:cBhvr>
                                        <p:cTn id="7"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7"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pPr algn="r"/>
            <a:fld id="{4C304263-AF49-4647-B526-A2401ABAED48}" type="slidenum">
              <a:rPr lang="ar-SA" sz="1400">
                <a:solidFill>
                  <a:schemeClr val="tx1"/>
                </a:solidFill>
                <a:latin typeface="Arial" panose="020B0604020202020204" pitchFamily="34" charset="0"/>
                <a:cs typeface="Arial" panose="020B0604020202020204" pitchFamily="34" charset="0"/>
              </a:rPr>
              <a:pPr algn="r"/>
              <a:t>27</a:t>
            </a:fld>
            <a:endParaRPr lang="en-US" sz="1400" dirty="0">
              <a:solidFill>
                <a:schemeClr val="tx1"/>
              </a:solidFill>
              <a:latin typeface="Arial" panose="020B0604020202020204" pitchFamily="34" charset="0"/>
              <a:cs typeface="Arial" panose="020B0604020202020204" pitchFamily="34" charset="0"/>
            </a:endParaRPr>
          </a:p>
        </p:txBody>
      </p:sp>
      <p:grpSp>
        <p:nvGrpSpPr>
          <p:cNvPr id="175108" name="Group 2"/>
          <p:cNvGrpSpPr>
            <a:grpSpLocks/>
          </p:cNvGrpSpPr>
          <p:nvPr/>
        </p:nvGrpSpPr>
        <p:grpSpPr bwMode="auto">
          <a:xfrm>
            <a:off x="4800600" y="2667000"/>
            <a:ext cx="1851025" cy="1143000"/>
            <a:chOff x="3024" y="1680"/>
            <a:chExt cx="1166" cy="720"/>
          </a:xfrm>
        </p:grpSpPr>
        <p:sp>
          <p:nvSpPr>
            <p:cNvPr id="175109" name="Freeform 3"/>
            <p:cNvSpPr>
              <a:spLocks/>
            </p:cNvSpPr>
            <p:nvPr/>
          </p:nvSpPr>
          <p:spPr bwMode="auto">
            <a:xfrm rot="17195886" flipH="1">
              <a:off x="3072" y="1824"/>
              <a:ext cx="336" cy="432"/>
            </a:xfrm>
            <a:custGeom>
              <a:avLst/>
              <a:gdLst>
                <a:gd name="T0" fmla="*/ 0 w 336"/>
                <a:gd name="T1" fmla="*/ 432 h 432"/>
                <a:gd name="T2" fmla="*/ 96 w 336"/>
                <a:gd name="T3" fmla="*/ 384 h 432"/>
                <a:gd name="T4" fmla="*/ 96 w 336"/>
                <a:gd name="T5" fmla="*/ 192 h 432"/>
                <a:gd name="T6" fmla="*/ 336 w 336"/>
                <a:gd name="T7" fmla="*/ 0 h 432"/>
                <a:gd name="T8" fmla="*/ 0 w 336"/>
                <a:gd name="T9" fmla="*/ 144 h 432"/>
                <a:gd name="T10" fmla="*/ 0 w 336"/>
                <a:gd name="T11" fmla="*/ 432 h 432"/>
                <a:gd name="T12" fmla="*/ 0 60000 65536"/>
                <a:gd name="T13" fmla="*/ 0 60000 65536"/>
                <a:gd name="T14" fmla="*/ 0 60000 65536"/>
                <a:gd name="T15" fmla="*/ 0 60000 65536"/>
                <a:gd name="T16" fmla="*/ 0 60000 65536"/>
                <a:gd name="T17" fmla="*/ 0 60000 65536"/>
                <a:gd name="T18" fmla="*/ 0 w 336"/>
                <a:gd name="T19" fmla="*/ 0 h 432"/>
                <a:gd name="T20" fmla="*/ 336 w 336"/>
                <a:gd name="T21" fmla="*/ 432 h 432"/>
              </a:gdLst>
              <a:ahLst/>
              <a:cxnLst>
                <a:cxn ang="T12">
                  <a:pos x="T0" y="T1"/>
                </a:cxn>
                <a:cxn ang="T13">
                  <a:pos x="T2" y="T3"/>
                </a:cxn>
                <a:cxn ang="T14">
                  <a:pos x="T4" y="T5"/>
                </a:cxn>
                <a:cxn ang="T15">
                  <a:pos x="T6" y="T7"/>
                </a:cxn>
                <a:cxn ang="T16">
                  <a:pos x="T8" y="T9"/>
                </a:cxn>
                <a:cxn ang="T17">
                  <a:pos x="T10" y="T11"/>
                </a:cxn>
              </a:cxnLst>
              <a:rect l="T18" t="T19" r="T20" b="T21"/>
              <a:pathLst>
                <a:path w="336" h="432">
                  <a:moveTo>
                    <a:pt x="0" y="432"/>
                  </a:moveTo>
                  <a:lnTo>
                    <a:pt x="96" y="384"/>
                  </a:lnTo>
                  <a:lnTo>
                    <a:pt x="96" y="192"/>
                  </a:lnTo>
                  <a:lnTo>
                    <a:pt x="336" y="0"/>
                  </a:lnTo>
                  <a:lnTo>
                    <a:pt x="0" y="144"/>
                  </a:lnTo>
                  <a:lnTo>
                    <a:pt x="0" y="432"/>
                  </a:lnTo>
                  <a:close/>
                </a:path>
              </a:pathLst>
            </a:custGeom>
            <a:solidFill>
              <a:schemeClr val="tx1"/>
            </a:solidFill>
            <a:ln w="9525">
              <a:solidFill>
                <a:schemeClr val="tx1"/>
              </a:solidFill>
              <a:round/>
              <a:headEnd/>
              <a:tailEnd/>
            </a:ln>
          </p:spPr>
          <p:txBody>
            <a:bodyPr wrap="none" anchor="ctr"/>
            <a:lstStyle/>
            <a:p>
              <a:endParaRPr lang="en-US" dirty="0">
                <a:latin typeface="Arial" panose="020B0604020202020204" pitchFamily="34" charset="0"/>
              </a:endParaRPr>
            </a:p>
          </p:txBody>
        </p:sp>
        <p:sp>
          <p:nvSpPr>
            <p:cNvPr id="175110" name="Freeform 4"/>
            <p:cNvSpPr>
              <a:spLocks/>
            </p:cNvSpPr>
            <p:nvPr/>
          </p:nvSpPr>
          <p:spPr bwMode="auto">
            <a:xfrm flipH="1">
              <a:off x="3648" y="168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anose="020B0604020202020204" pitchFamily="34" charset="0"/>
              </a:endParaRPr>
            </a:p>
          </p:txBody>
        </p:sp>
        <p:sp>
          <p:nvSpPr>
            <p:cNvPr id="175111" name="Freeform 5"/>
            <p:cNvSpPr>
              <a:spLocks/>
            </p:cNvSpPr>
            <p:nvPr/>
          </p:nvSpPr>
          <p:spPr bwMode="auto">
            <a:xfrm flipH="1">
              <a:off x="3520" y="177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anose="020B0604020202020204" pitchFamily="34" charset="0"/>
              </a:endParaRPr>
            </a:p>
          </p:txBody>
        </p:sp>
        <p:sp>
          <p:nvSpPr>
            <p:cNvPr id="175112" name="Freeform 6"/>
            <p:cNvSpPr>
              <a:spLocks/>
            </p:cNvSpPr>
            <p:nvPr/>
          </p:nvSpPr>
          <p:spPr bwMode="auto">
            <a:xfrm flipH="1">
              <a:off x="3360" y="1680"/>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Arial" panose="020B0604020202020204" pitchFamily="34" charset="0"/>
              </a:endParaRPr>
            </a:p>
          </p:txBody>
        </p:sp>
        <p:sp>
          <p:nvSpPr>
            <p:cNvPr id="175113" name="Freeform 7"/>
            <p:cNvSpPr>
              <a:spLocks/>
            </p:cNvSpPr>
            <p:nvPr/>
          </p:nvSpPr>
          <p:spPr bwMode="auto">
            <a:xfrm flipH="1">
              <a:off x="3648" y="1776"/>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Arial" panose="020B0604020202020204" pitchFamily="34" charset="0"/>
              </a:endParaRPr>
            </a:p>
          </p:txBody>
        </p:sp>
        <p:sp>
          <p:nvSpPr>
            <p:cNvPr id="175114" name="Freeform 8"/>
            <p:cNvSpPr>
              <a:spLocks/>
            </p:cNvSpPr>
            <p:nvPr/>
          </p:nvSpPr>
          <p:spPr bwMode="auto">
            <a:xfrm flipH="1">
              <a:off x="3360" y="2016"/>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Arial" panose="020B0604020202020204" pitchFamily="34" charset="0"/>
              </a:endParaRPr>
            </a:p>
          </p:txBody>
        </p:sp>
        <p:sp>
          <p:nvSpPr>
            <p:cNvPr id="175115" name="Freeform 9"/>
            <p:cNvSpPr>
              <a:spLocks/>
            </p:cNvSpPr>
            <p:nvPr/>
          </p:nvSpPr>
          <p:spPr bwMode="auto">
            <a:xfrm flipH="1">
              <a:off x="3984" y="1872"/>
              <a:ext cx="206" cy="288"/>
            </a:xfrm>
            <a:custGeom>
              <a:avLst/>
              <a:gdLst>
                <a:gd name="T0" fmla="*/ 44 w 336"/>
                <a:gd name="T1" fmla="*/ 0 h 432"/>
                <a:gd name="T2" fmla="*/ 77 w 336"/>
                <a:gd name="T3" fmla="*/ 29 h 432"/>
                <a:gd name="T4" fmla="*/ 22 w 336"/>
                <a:gd name="T5" fmla="*/ 43 h 432"/>
                <a:gd name="T6" fmla="*/ 22 w 336"/>
                <a:gd name="T7" fmla="*/ 128 h 432"/>
                <a:gd name="T8" fmla="*/ 0 w 336"/>
                <a:gd name="T9" fmla="*/ 99 h 432"/>
                <a:gd name="T10" fmla="*/ 0 w 336"/>
                <a:gd name="T11" fmla="*/ 14 h 432"/>
                <a:gd name="T12" fmla="*/ 4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anose="020B0604020202020204" pitchFamily="34" charset="0"/>
              </a:endParaRPr>
            </a:p>
          </p:txBody>
        </p:sp>
        <p:sp>
          <p:nvSpPr>
            <p:cNvPr id="175116" name="Freeform 10"/>
            <p:cNvSpPr>
              <a:spLocks/>
            </p:cNvSpPr>
            <p:nvPr/>
          </p:nvSpPr>
          <p:spPr bwMode="auto">
            <a:xfrm flipH="1">
              <a:off x="3840" y="2016"/>
              <a:ext cx="240" cy="288"/>
            </a:xfrm>
            <a:custGeom>
              <a:avLst/>
              <a:gdLst>
                <a:gd name="T0" fmla="*/ 70 w 336"/>
                <a:gd name="T1" fmla="*/ 0 h 432"/>
                <a:gd name="T2" fmla="*/ 122 w 336"/>
                <a:gd name="T3" fmla="*/ 29 h 432"/>
                <a:gd name="T4" fmla="*/ 35 w 336"/>
                <a:gd name="T5" fmla="*/ 43 h 432"/>
                <a:gd name="T6" fmla="*/ 35 w 336"/>
                <a:gd name="T7" fmla="*/ 128 h 432"/>
                <a:gd name="T8" fmla="*/ 0 w 336"/>
                <a:gd name="T9" fmla="*/ 99 h 432"/>
                <a:gd name="T10" fmla="*/ 0 w 336"/>
                <a:gd name="T11" fmla="*/ 14 h 432"/>
                <a:gd name="T12" fmla="*/ 7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anose="020B0604020202020204" pitchFamily="34" charset="0"/>
              </a:endParaRPr>
            </a:p>
          </p:txBody>
        </p:sp>
        <p:sp>
          <p:nvSpPr>
            <p:cNvPr id="175117" name="Freeform 11"/>
            <p:cNvSpPr>
              <a:spLocks/>
            </p:cNvSpPr>
            <p:nvPr/>
          </p:nvSpPr>
          <p:spPr bwMode="auto">
            <a:xfrm rot="17466810" flipH="1">
              <a:off x="3360" y="2016"/>
              <a:ext cx="336" cy="432"/>
            </a:xfrm>
            <a:custGeom>
              <a:avLst/>
              <a:gdLst>
                <a:gd name="T0" fmla="*/ 0 w 336"/>
                <a:gd name="T1" fmla="*/ 432 h 432"/>
                <a:gd name="T2" fmla="*/ 96 w 336"/>
                <a:gd name="T3" fmla="*/ 384 h 432"/>
                <a:gd name="T4" fmla="*/ 96 w 336"/>
                <a:gd name="T5" fmla="*/ 192 h 432"/>
                <a:gd name="T6" fmla="*/ 336 w 336"/>
                <a:gd name="T7" fmla="*/ 0 h 432"/>
                <a:gd name="T8" fmla="*/ 0 w 336"/>
                <a:gd name="T9" fmla="*/ 144 h 432"/>
                <a:gd name="T10" fmla="*/ 0 w 336"/>
                <a:gd name="T11" fmla="*/ 432 h 432"/>
                <a:gd name="T12" fmla="*/ 0 60000 65536"/>
                <a:gd name="T13" fmla="*/ 0 60000 65536"/>
                <a:gd name="T14" fmla="*/ 0 60000 65536"/>
                <a:gd name="T15" fmla="*/ 0 60000 65536"/>
                <a:gd name="T16" fmla="*/ 0 60000 65536"/>
                <a:gd name="T17" fmla="*/ 0 60000 65536"/>
                <a:gd name="T18" fmla="*/ 0 w 336"/>
                <a:gd name="T19" fmla="*/ 0 h 432"/>
                <a:gd name="T20" fmla="*/ 336 w 336"/>
                <a:gd name="T21" fmla="*/ 432 h 432"/>
              </a:gdLst>
              <a:ahLst/>
              <a:cxnLst>
                <a:cxn ang="T12">
                  <a:pos x="T0" y="T1"/>
                </a:cxn>
                <a:cxn ang="T13">
                  <a:pos x="T2" y="T3"/>
                </a:cxn>
                <a:cxn ang="T14">
                  <a:pos x="T4" y="T5"/>
                </a:cxn>
                <a:cxn ang="T15">
                  <a:pos x="T6" y="T7"/>
                </a:cxn>
                <a:cxn ang="T16">
                  <a:pos x="T8" y="T9"/>
                </a:cxn>
                <a:cxn ang="T17">
                  <a:pos x="T10" y="T11"/>
                </a:cxn>
              </a:cxnLst>
              <a:rect l="T18" t="T19" r="T20" b="T21"/>
              <a:pathLst>
                <a:path w="336" h="432">
                  <a:moveTo>
                    <a:pt x="0" y="432"/>
                  </a:moveTo>
                  <a:lnTo>
                    <a:pt x="96" y="384"/>
                  </a:lnTo>
                  <a:lnTo>
                    <a:pt x="96" y="192"/>
                  </a:lnTo>
                  <a:lnTo>
                    <a:pt x="336" y="0"/>
                  </a:lnTo>
                  <a:lnTo>
                    <a:pt x="0" y="144"/>
                  </a:lnTo>
                  <a:lnTo>
                    <a:pt x="0" y="432"/>
                  </a:lnTo>
                  <a:close/>
                </a:path>
              </a:pathLst>
            </a:custGeom>
            <a:solidFill>
              <a:schemeClr val="tx1"/>
            </a:solidFill>
            <a:ln w="9525">
              <a:solidFill>
                <a:schemeClr val="tx1"/>
              </a:solidFill>
              <a:round/>
              <a:headEnd/>
              <a:tailEnd/>
            </a:ln>
          </p:spPr>
          <p:txBody>
            <a:bodyPr wrap="none" anchor="ctr"/>
            <a:lstStyle/>
            <a:p>
              <a:endParaRPr lang="en-US" dirty="0">
                <a:latin typeface="Arial" panose="020B0604020202020204" pitchFamily="34" charset="0"/>
              </a:endParaRPr>
            </a:p>
          </p:txBody>
        </p:sp>
      </p:grpSp>
      <p:sp>
        <p:nvSpPr>
          <p:cNvPr id="175119" name="Oval 13"/>
          <p:cNvSpPr>
            <a:spLocks noChangeArrowheads="1"/>
          </p:cNvSpPr>
          <p:nvPr/>
        </p:nvSpPr>
        <p:spPr bwMode="auto">
          <a:xfrm>
            <a:off x="4445000" y="2425700"/>
            <a:ext cx="3073400" cy="1866900"/>
          </a:xfrm>
          <a:prstGeom prst="ellipse">
            <a:avLst/>
          </a:prstGeom>
          <a:solidFill>
            <a:schemeClr val="bg1"/>
          </a:solidFill>
          <a:ln w="9525">
            <a:solidFill>
              <a:schemeClr val="bg1"/>
            </a:solidFill>
            <a:round/>
            <a:headEnd/>
            <a:tailEnd/>
          </a:ln>
        </p:spPr>
        <p:txBody>
          <a:bodyPr wrap="none" anchor="ctr"/>
          <a:lstStyle/>
          <a:p>
            <a:endParaRPr lang="en-US" dirty="0">
              <a:latin typeface="Arial" panose="020B0604020202020204" pitchFamily="34" charset="0"/>
            </a:endParaRPr>
          </a:p>
        </p:txBody>
      </p:sp>
      <p:grpSp>
        <p:nvGrpSpPr>
          <p:cNvPr id="175120" name="Group 14"/>
          <p:cNvGrpSpPr>
            <a:grpSpLocks/>
          </p:cNvGrpSpPr>
          <p:nvPr/>
        </p:nvGrpSpPr>
        <p:grpSpPr bwMode="auto">
          <a:xfrm flipH="1">
            <a:off x="4930775" y="2768600"/>
            <a:ext cx="1770063" cy="1065213"/>
            <a:chOff x="1295" y="669"/>
            <a:chExt cx="1115" cy="671"/>
          </a:xfrm>
          <a:effectLst>
            <a:glow rad="101600">
              <a:schemeClr val="accent3">
                <a:satMod val="175000"/>
                <a:alpha val="40000"/>
              </a:schemeClr>
            </a:glow>
          </a:effectLst>
        </p:grpSpPr>
        <p:sp>
          <p:nvSpPr>
            <p:cNvPr id="175121" name="Freeform 15"/>
            <p:cNvSpPr>
              <a:spLocks/>
            </p:cNvSpPr>
            <p:nvPr/>
          </p:nvSpPr>
          <p:spPr bwMode="auto">
            <a:xfrm>
              <a:off x="1344" y="720"/>
              <a:ext cx="912" cy="480"/>
            </a:xfrm>
            <a:custGeom>
              <a:avLst/>
              <a:gdLst>
                <a:gd name="T0" fmla="*/ 0 w 912"/>
                <a:gd name="T1" fmla="*/ 0 h 624"/>
                <a:gd name="T2" fmla="*/ 384 w 912"/>
                <a:gd name="T3" fmla="*/ 284 h 624"/>
                <a:gd name="T4" fmla="*/ 912 w 912"/>
                <a:gd name="T5" fmla="*/ 284 h 624"/>
                <a:gd name="T6" fmla="*/ 384 w 912"/>
                <a:gd name="T7" fmla="*/ 0 h 624"/>
                <a:gd name="T8" fmla="*/ 0 w 912"/>
                <a:gd name="T9" fmla="*/ 0 h 624"/>
                <a:gd name="T10" fmla="*/ 0 60000 65536"/>
                <a:gd name="T11" fmla="*/ 0 60000 65536"/>
                <a:gd name="T12" fmla="*/ 0 60000 65536"/>
                <a:gd name="T13" fmla="*/ 0 60000 65536"/>
                <a:gd name="T14" fmla="*/ 0 60000 65536"/>
                <a:gd name="T15" fmla="*/ 0 w 912"/>
                <a:gd name="T16" fmla="*/ 0 h 624"/>
                <a:gd name="T17" fmla="*/ 912 w 912"/>
                <a:gd name="T18" fmla="*/ 624 h 624"/>
              </a:gdLst>
              <a:ahLst/>
              <a:cxnLst>
                <a:cxn ang="T10">
                  <a:pos x="T0" y="T1"/>
                </a:cxn>
                <a:cxn ang="T11">
                  <a:pos x="T2" y="T3"/>
                </a:cxn>
                <a:cxn ang="T12">
                  <a:pos x="T4" y="T5"/>
                </a:cxn>
                <a:cxn ang="T13">
                  <a:pos x="T6" y="T7"/>
                </a:cxn>
                <a:cxn ang="T14">
                  <a:pos x="T8" y="T9"/>
                </a:cxn>
              </a:cxnLst>
              <a:rect l="T15" t="T16" r="T17" b="T18"/>
              <a:pathLst>
                <a:path w="912" h="624">
                  <a:moveTo>
                    <a:pt x="0" y="0"/>
                  </a:moveTo>
                  <a:lnTo>
                    <a:pt x="384" y="624"/>
                  </a:lnTo>
                  <a:lnTo>
                    <a:pt x="912" y="624"/>
                  </a:lnTo>
                  <a:lnTo>
                    <a:pt x="384" y="0"/>
                  </a:lnTo>
                  <a:lnTo>
                    <a:pt x="0" y="0"/>
                  </a:lnTo>
                  <a:close/>
                </a:path>
              </a:pathLst>
            </a:custGeom>
            <a:solidFill>
              <a:srgbClr val="DDDDDD"/>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75122" name="Rectangle 16"/>
            <p:cNvSpPr>
              <a:spLocks noChangeArrowheads="1"/>
            </p:cNvSpPr>
            <p:nvPr/>
          </p:nvSpPr>
          <p:spPr bwMode="auto">
            <a:xfrm>
              <a:off x="1728" y="1200"/>
              <a:ext cx="530" cy="140"/>
            </a:xfrm>
            <a:prstGeom prst="rect">
              <a:avLst/>
            </a:prstGeom>
            <a:solidFill>
              <a:srgbClr val="DDDDDD"/>
            </a:solidFill>
            <a:ln w="38100" algn="ctr">
              <a:solidFill>
                <a:schemeClr val="bg1"/>
              </a:solidFill>
              <a:miter lim="800000"/>
              <a:headEnd/>
              <a:tailEnd/>
            </a:ln>
          </p:spPr>
          <p:txBody>
            <a:bodyPr wrap="none" anchor="ctr"/>
            <a:lstStyle/>
            <a:p>
              <a:endParaRPr lang="en-US" dirty="0">
                <a:latin typeface="Arial" panose="020B0604020202020204" pitchFamily="34" charset="0"/>
              </a:endParaRPr>
            </a:p>
          </p:txBody>
        </p:sp>
        <p:sp>
          <p:nvSpPr>
            <p:cNvPr id="175123" name="Freeform 17"/>
            <p:cNvSpPr>
              <a:spLocks/>
            </p:cNvSpPr>
            <p:nvPr/>
          </p:nvSpPr>
          <p:spPr bwMode="auto">
            <a:xfrm>
              <a:off x="1335" y="720"/>
              <a:ext cx="393" cy="615"/>
            </a:xfrm>
            <a:custGeom>
              <a:avLst/>
              <a:gdLst>
                <a:gd name="T0" fmla="*/ 9 w 393"/>
                <a:gd name="T1" fmla="*/ 0 h 615"/>
                <a:gd name="T2" fmla="*/ 0 w 393"/>
                <a:gd name="T3" fmla="*/ 121 h 615"/>
                <a:gd name="T4" fmla="*/ 393 w 393"/>
                <a:gd name="T5" fmla="*/ 615 h 615"/>
                <a:gd name="T6" fmla="*/ 393 w 393"/>
                <a:gd name="T7" fmla="*/ 480 h 615"/>
                <a:gd name="T8" fmla="*/ 9 w 393"/>
                <a:gd name="T9" fmla="*/ 0 h 615"/>
                <a:gd name="T10" fmla="*/ 0 60000 65536"/>
                <a:gd name="T11" fmla="*/ 0 60000 65536"/>
                <a:gd name="T12" fmla="*/ 0 60000 65536"/>
                <a:gd name="T13" fmla="*/ 0 60000 65536"/>
                <a:gd name="T14" fmla="*/ 0 60000 65536"/>
                <a:gd name="T15" fmla="*/ 0 w 393"/>
                <a:gd name="T16" fmla="*/ 0 h 615"/>
                <a:gd name="T17" fmla="*/ 393 w 393"/>
                <a:gd name="T18" fmla="*/ 615 h 615"/>
              </a:gdLst>
              <a:ahLst/>
              <a:cxnLst>
                <a:cxn ang="T10">
                  <a:pos x="T0" y="T1"/>
                </a:cxn>
                <a:cxn ang="T11">
                  <a:pos x="T2" y="T3"/>
                </a:cxn>
                <a:cxn ang="T12">
                  <a:pos x="T4" y="T5"/>
                </a:cxn>
                <a:cxn ang="T13">
                  <a:pos x="T6" y="T7"/>
                </a:cxn>
                <a:cxn ang="T14">
                  <a:pos x="T8" y="T9"/>
                </a:cxn>
              </a:cxnLst>
              <a:rect l="T15" t="T16" r="T17" b="T18"/>
              <a:pathLst>
                <a:path w="393" h="615">
                  <a:moveTo>
                    <a:pt x="9" y="0"/>
                  </a:moveTo>
                  <a:lnTo>
                    <a:pt x="0" y="121"/>
                  </a:lnTo>
                  <a:lnTo>
                    <a:pt x="393" y="615"/>
                  </a:lnTo>
                  <a:lnTo>
                    <a:pt x="393" y="480"/>
                  </a:lnTo>
                  <a:lnTo>
                    <a:pt x="9" y="0"/>
                  </a:lnTo>
                  <a:close/>
                </a:path>
              </a:pathLst>
            </a:custGeom>
            <a:solidFill>
              <a:srgbClr val="DDDDDD"/>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75124" name="Freeform 18"/>
            <p:cNvSpPr>
              <a:spLocks/>
            </p:cNvSpPr>
            <p:nvPr/>
          </p:nvSpPr>
          <p:spPr bwMode="auto">
            <a:xfrm>
              <a:off x="1335" y="912"/>
              <a:ext cx="537" cy="359"/>
            </a:xfrm>
            <a:custGeom>
              <a:avLst/>
              <a:gdLst>
                <a:gd name="T0" fmla="*/ 338 w 537"/>
                <a:gd name="T1" fmla="*/ 258 h 359"/>
                <a:gd name="T2" fmla="*/ 345 w 537"/>
                <a:gd name="T3" fmla="*/ 336 h 359"/>
                <a:gd name="T4" fmla="*/ 164 w 537"/>
                <a:gd name="T5" fmla="*/ 359 h 359"/>
                <a:gd name="T6" fmla="*/ 0 w 537"/>
                <a:gd name="T7" fmla="*/ 176 h 359"/>
                <a:gd name="T8" fmla="*/ 281 w 537"/>
                <a:gd name="T9" fmla="*/ 0 h 359"/>
                <a:gd name="T10" fmla="*/ 537 w 537"/>
                <a:gd name="T11" fmla="*/ 122 h 359"/>
                <a:gd name="T12" fmla="*/ 505 w 537"/>
                <a:gd name="T13" fmla="*/ 153 h 359"/>
                <a:gd name="T14" fmla="*/ 274 w 537"/>
                <a:gd name="T15" fmla="*/ 75 h 359"/>
                <a:gd name="T16" fmla="*/ 91 w 537"/>
                <a:gd name="T17" fmla="*/ 176 h 359"/>
                <a:gd name="T18" fmla="*/ 201 w 537"/>
                <a:gd name="T19" fmla="*/ 304 h 359"/>
                <a:gd name="T20" fmla="*/ 338 w 537"/>
                <a:gd name="T21" fmla="*/ 258 h 35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37"/>
                <a:gd name="T34" fmla="*/ 0 h 359"/>
                <a:gd name="T35" fmla="*/ 537 w 537"/>
                <a:gd name="T36" fmla="*/ 359 h 35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37" h="359">
                  <a:moveTo>
                    <a:pt x="338" y="258"/>
                  </a:moveTo>
                  <a:lnTo>
                    <a:pt x="345" y="336"/>
                  </a:lnTo>
                  <a:lnTo>
                    <a:pt x="164" y="359"/>
                  </a:lnTo>
                  <a:lnTo>
                    <a:pt x="0" y="176"/>
                  </a:lnTo>
                  <a:lnTo>
                    <a:pt x="281" y="0"/>
                  </a:lnTo>
                  <a:lnTo>
                    <a:pt x="537" y="122"/>
                  </a:lnTo>
                  <a:lnTo>
                    <a:pt x="505" y="153"/>
                  </a:lnTo>
                  <a:lnTo>
                    <a:pt x="274" y="75"/>
                  </a:lnTo>
                  <a:lnTo>
                    <a:pt x="91" y="176"/>
                  </a:lnTo>
                  <a:lnTo>
                    <a:pt x="201" y="304"/>
                  </a:lnTo>
                  <a:lnTo>
                    <a:pt x="338" y="258"/>
                  </a:lnTo>
                  <a:close/>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75125" name="Freeform 19"/>
            <p:cNvSpPr>
              <a:spLocks/>
            </p:cNvSpPr>
            <p:nvPr/>
          </p:nvSpPr>
          <p:spPr bwMode="auto">
            <a:xfrm>
              <a:off x="1309" y="789"/>
              <a:ext cx="419" cy="245"/>
            </a:xfrm>
            <a:custGeom>
              <a:avLst/>
              <a:gdLst>
                <a:gd name="T0" fmla="*/ 161 w 537"/>
                <a:gd name="T1" fmla="*/ 82 h 359"/>
                <a:gd name="T2" fmla="*/ 164 w 537"/>
                <a:gd name="T3" fmla="*/ 106 h 359"/>
                <a:gd name="T4" fmla="*/ 78 w 537"/>
                <a:gd name="T5" fmla="*/ 114 h 359"/>
                <a:gd name="T6" fmla="*/ 0 w 537"/>
                <a:gd name="T7" fmla="*/ 56 h 359"/>
                <a:gd name="T8" fmla="*/ 133 w 537"/>
                <a:gd name="T9" fmla="*/ 0 h 359"/>
                <a:gd name="T10" fmla="*/ 255 w 537"/>
                <a:gd name="T11" fmla="*/ 39 h 359"/>
                <a:gd name="T12" fmla="*/ 240 w 537"/>
                <a:gd name="T13" fmla="*/ 48 h 359"/>
                <a:gd name="T14" fmla="*/ 130 w 537"/>
                <a:gd name="T15" fmla="*/ 24 h 359"/>
                <a:gd name="T16" fmla="*/ 43 w 537"/>
                <a:gd name="T17" fmla="*/ 56 h 359"/>
                <a:gd name="T18" fmla="*/ 96 w 537"/>
                <a:gd name="T19" fmla="*/ 96 h 359"/>
                <a:gd name="T20" fmla="*/ 161 w 537"/>
                <a:gd name="T21" fmla="*/ 82 h 35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37"/>
                <a:gd name="T34" fmla="*/ 0 h 359"/>
                <a:gd name="T35" fmla="*/ 537 w 537"/>
                <a:gd name="T36" fmla="*/ 359 h 35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37" h="359">
                  <a:moveTo>
                    <a:pt x="338" y="258"/>
                  </a:moveTo>
                  <a:lnTo>
                    <a:pt x="345" y="336"/>
                  </a:lnTo>
                  <a:lnTo>
                    <a:pt x="164" y="359"/>
                  </a:lnTo>
                  <a:lnTo>
                    <a:pt x="0" y="176"/>
                  </a:lnTo>
                  <a:lnTo>
                    <a:pt x="281" y="0"/>
                  </a:lnTo>
                  <a:lnTo>
                    <a:pt x="537" y="122"/>
                  </a:lnTo>
                  <a:lnTo>
                    <a:pt x="505" y="153"/>
                  </a:lnTo>
                  <a:lnTo>
                    <a:pt x="274" y="75"/>
                  </a:lnTo>
                  <a:lnTo>
                    <a:pt x="91" y="176"/>
                  </a:lnTo>
                  <a:lnTo>
                    <a:pt x="201" y="304"/>
                  </a:lnTo>
                  <a:lnTo>
                    <a:pt x="338" y="258"/>
                  </a:lnTo>
                  <a:close/>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75126" name="Freeform 20"/>
            <p:cNvSpPr>
              <a:spLocks/>
            </p:cNvSpPr>
            <p:nvPr/>
          </p:nvSpPr>
          <p:spPr bwMode="auto">
            <a:xfrm>
              <a:off x="1295" y="672"/>
              <a:ext cx="320" cy="240"/>
            </a:xfrm>
            <a:custGeom>
              <a:avLst/>
              <a:gdLst>
                <a:gd name="T0" fmla="*/ 72 w 537"/>
                <a:gd name="T1" fmla="*/ 77 h 359"/>
                <a:gd name="T2" fmla="*/ 73 w 537"/>
                <a:gd name="T3" fmla="*/ 100 h 359"/>
                <a:gd name="T4" fmla="*/ 35 w 537"/>
                <a:gd name="T5" fmla="*/ 107 h 359"/>
                <a:gd name="T6" fmla="*/ 0 w 537"/>
                <a:gd name="T7" fmla="*/ 53 h 359"/>
                <a:gd name="T8" fmla="*/ 60 w 537"/>
                <a:gd name="T9" fmla="*/ 0 h 359"/>
                <a:gd name="T10" fmla="*/ 114 w 537"/>
                <a:gd name="T11" fmla="*/ 37 h 359"/>
                <a:gd name="T12" fmla="*/ 107 w 537"/>
                <a:gd name="T13" fmla="*/ 45 h 359"/>
                <a:gd name="T14" fmla="*/ 58 w 537"/>
                <a:gd name="T15" fmla="*/ 22 h 359"/>
                <a:gd name="T16" fmla="*/ 19 w 537"/>
                <a:gd name="T17" fmla="*/ 53 h 359"/>
                <a:gd name="T18" fmla="*/ 43 w 537"/>
                <a:gd name="T19" fmla="*/ 91 h 359"/>
                <a:gd name="T20" fmla="*/ 72 w 537"/>
                <a:gd name="T21" fmla="*/ 77 h 35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37"/>
                <a:gd name="T34" fmla="*/ 0 h 359"/>
                <a:gd name="T35" fmla="*/ 537 w 537"/>
                <a:gd name="T36" fmla="*/ 359 h 35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37" h="359">
                  <a:moveTo>
                    <a:pt x="338" y="258"/>
                  </a:moveTo>
                  <a:lnTo>
                    <a:pt x="345" y="336"/>
                  </a:lnTo>
                  <a:lnTo>
                    <a:pt x="164" y="359"/>
                  </a:lnTo>
                  <a:lnTo>
                    <a:pt x="0" y="176"/>
                  </a:lnTo>
                  <a:lnTo>
                    <a:pt x="281" y="0"/>
                  </a:lnTo>
                  <a:lnTo>
                    <a:pt x="537" y="122"/>
                  </a:lnTo>
                  <a:lnTo>
                    <a:pt x="505" y="153"/>
                  </a:lnTo>
                  <a:lnTo>
                    <a:pt x="274" y="75"/>
                  </a:lnTo>
                  <a:lnTo>
                    <a:pt x="91" y="176"/>
                  </a:lnTo>
                  <a:lnTo>
                    <a:pt x="201" y="304"/>
                  </a:lnTo>
                  <a:lnTo>
                    <a:pt x="338" y="258"/>
                  </a:lnTo>
                  <a:close/>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75127" name="Freeform 21"/>
            <p:cNvSpPr>
              <a:spLocks/>
            </p:cNvSpPr>
            <p:nvPr/>
          </p:nvSpPr>
          <p:spPr bwMode="auto">
            <a:xfrm>
              <a:off x="1770" y="789"/>
              <a:ext cx="419" cy="245"/>
            </a:xfrm>
            <a:custGeom>
              <a:avLst/>
              <a:gdLst>
                <a:gd name="T0" fmla="*/ 241 w 419"/>
                <a:gd name="T1" fmla="*/ 171 h 245"/>
                <a:gd name="T2" fmla="*/ 260 w 419"/>
                <a:gd name="T3" fmla="*/ 217 h 245"/>
                <a:gd name="T4" fmla="*/ 291 w 419"/>
                <a:gd name="T5" fmla="*/ 245 h 245"/>
                <a:gd name="T6" fmla="*/ 419 w 419"/>
                <a:gd name="T7" fmla="*/ 120 h 245"/>
                <a:gd name="T8" fmla="*/ 200 w 419"/>
                <a:gd name="T9" fmla="*/ 0 h 245"/>
                <a:gd name="T10" fmla="*/ 0 w 419"/>
                <a:gd name="T11" fmla="*/ 83 h 245"/>
                <a:gd name="T12" fmla="*/ 25 w 419"/>
                <a:gd name="T13" fmla="*/ 104 h 245"/>
                <a:gd name="T14" fmla="*/ 205 w 419"/>
                <a:gd name="T15" fmla="*/ 51 h 245"/>
                <a:gd name="T16" fmla="*/ 348 w 419"/>
                <a:gd name="T17" fmla="*/ 120 h 245"/>
                <a:gd name="T18" fmla="*/ 262 w 419"/>
                <a:gd name="T19" fmla="*/ 207 h 245"/>
                <a:gd name="T20" fmla="*/ 241 w 419"/>
                <a:gd name="T21" fmla="*/ 171 h 24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19"/>
                <a:gd name="T34" fmla="*/ 0 h 245"/>
                <a:gd name="T35" fmla="*/ 419 w 419"/>
                <a:gd name="T36" fmla="*/ 245 h 24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19" h="245">
                  <a:moveTo>
                    <a:pt x="241" y="171"/>
                  </a:moveTo>
                  <a:lnTo>
                    <a:pt x="260" y="217"/>
                  </a:lnTo>
                  <a:lnTo>
                    <a:pt x="291" y="245"/>
                  </a:lnTo>
                  <a:lnTo>
                    <a:pt x="419" y="120"/>
                  </a:lnTo>
                  <a:lnTo>
                    <a:pt x="200" y="0"/>
                  </a:lnTo>
                  <a:lnTo>
                    <a:pt x="0" y="83"/>
                  </a:lnTo>
                  <a:lnTo>
                    <a:pt x="25" y="104"/>
                  </a:lnTo>
                  <a:lnTo>
                    <a:pt x="205" y="51"/>
                  </a:lnTo>
                  <a:lnTo>
                    <a:pt x="348" y="120"/>
                  </a:lnTo>
                  <a:lnTo>
                    <a:pt x="262" y="207"/>
                  </a:lnTo>
                  <a:lnTo>
                    <a:pt x="241" y="171"/>
                  </a:lnTo>
                  <a:close/>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75128" name="Freeform 22"/>
            <p:cNvSpPr>
              <a:spLocks/>
            </p:cNvSpPr>
            <p:nvPr/>
          </p:nvSpPr>
          <p:spPr bwMode="auto">
            <a:xfrm>
              <a:off x="1673" y="669"/>
              <a:ext cx="320" cy="240"/>
            </a:xfrm>
            <a:custGeom>
              <a:avLst/>
              <a:gdLst>
                <a:gd name="T0" fmla="*/ 201 w 320"/>
                <a:gd name="T1" fmla="*/ 172 h 240"/>
                <a:gd name="T2" fmla="*/ 274 w 320"/>
                <a:gd name="T3" fmla="*/ 227 h 240"/>
                <a:gd name="T4" fmla="*/ 222 w 320"/>
                <a:gd name="T5" fmla="*/ 240 h 240"/>
                <a:gd name="T6" fmla="*/ 320 w 320"/>
                <a:gd name="T7" fmla="*/ 118 h 240"/>
                <a:gd name="T8" fmla="*/ 153 w 320"/>
                <a:gd name="T9" fmla="*/ 0 h 240"/>
                <a:gd name="T10" fmla="*/ 0 w 320"/>
                <a:gd name="T11" fmla="*/ 82 h 240"/>
                <a:gd name="T12" fmla="*/ 19 w 320"/>
                <a:gd name="T13" fmla="*/ 102 h 240"/>
                <a:gd name="T14" fmla="*/ 157 w 320"/>
                <a:gd name="T15" fmla="*/ 50 h 240"/>
                <a:gd name="T16" fmla="*/ 266 w 320"/>
                <a:gd name="T17" fmla="*/ 118 h 240"/>
                <a:gd name="T18" fmla="*/ 200 w 320"/>
                <a:gd name="T19" fmla="*/ 203 h 240"/>
                <a:gd name="T20" fmla="*/ 201 w 320"/>
                <a:gd name="T21" fmla="*/ 172 h 2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0"/>
                <a:gd name="T34" fmla="*/ 0 h 240"/>
                <a:gd name="T35" fmla="*/ 320 w 320"/>
                <a:gd name="T36" fmla="*/ 240 h 24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0" h="240">
                  <a:moveTo>
                    <a:pt x="201" y="172"/>
                  </a:moveTo>
                  <a:lnTo>
                    <a:pt x="274" y="227"/>
                  </a:lnTo>
                  <a:lnTo>
                    <a:pt x="222" y="240"/>
                  </a:lnTo>
                  <a:lnTo>
                    <a:pt x="320" y="118"/>
                  </a:lnTo>
                  <a:lnTo>
                    <a:pt x="153" y="0"/>
                  </a:lnTo>
                  <a:lnTo>
                    <a:pt x="0" y="82"/>
                  </a:lnTo>
                  <a:lnTo>
                    <a:pt x="19" y="102"/>
                  </a:lnTo>
                  <a:lnTo>
                    <a:pt x="157" y="50"/>
                  </a:lnTo>
                  <a:lnTo>
                    <a:pt x="266" y="118"/>
                  </a:lnTo>
                  <a:lnTo>
                    <a:pt x="200" y="203"/>
                  </a:lnTo>
                  <a:lnTo>
                    <a:pt x="201" y="172"/>
                  </a:lnTo>
                  <a:close/>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75129" name="Freeform 23"/>
            <p:cNvSpPr>
              <a:spLocks/>
            </p:cNvSpPr>
            <p:nvPr/>
          </p:nvSpPr>
          <p:spPr bwMode="auto">
            <a:xfrm>
              <a:off x="1873" y="854"/>
              <a:ext cx="537" cy="359"/>
            </a:xfrm>
            <a:custGeom>
              <a:avLst/>
              <a:gdLst>
                <a:gd name="T0" fmla="*/ 349 w 537"/>
                <a:gd name="T1" fmla="*/ 316 h 359"/>
                <a:gd name="T2" fmla="*/ 330 w 537"/>
                <a:gd name="T3" fmla="*/ 307 h 359"/>
                <a:gd name="T4" fmla="*/ 321 w 537"/>
                <a:gd name="T5" fmla="*/ 344 h 359"/>
                <a:gd name="T6" fmla="*/ 373 w 537"/>
                <a:gd name="T7" fmla="*/ 359 h 359"/>
                <a:gd name="T8" fmla="*/ 537 w 537"/>
                <a:gd name="T9" fmla="*/ 176 h 359"/>
                <a:gd name="T10" fmla="*/ 256 w 537"/>
                <a:gd name="T11" fmla="*/ 0 h 359"/>
                <a:gd name="T12" fmla="*/ 0 w 537"/>
                <a:gd name="T13" fmla="*/ 122 h 359"/>
                <a:gd name="T14" fmla="*/ 32 w 537"/>
                <a:gd name="T15" fmla="*/ 153 h 359"/>
                <a:gd name="T16" fmla="*/ 263 w 537"/>
                <a:gd name="T17" fmla="*/ 75 h 359"/>
                <a:gd name="T18" fmla="*/ 446 w 537"/>
                <a:gd name="T19" fmla="*/ 176 h 359"/>
                <a:gd name="T20" fmla="*/ 336 w 537"/>
                <a:gd name="T21" fmla="*/ 304 h 359"/>
                <a:gd name="T22" fmla="*/ 349 w 537"/>
                <a:gd name="T23" fmla="*/ 289 h 359"/>
                <a:gd name="T24" fmla="*/ 330 w 537"/>
                <a:gd name="T25" fmla="*/ 289 h 359"/>
                <a:gd name="T26" fmla="*/ 312 w 537"/>
                <a:gd name="T27" fmla="*/ 289 h 359"/>
                <a:gd name="T28" fmla="*/ 349 w 537"/>
                <a:gd name="T29" fmla="*/ 316 h 3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37"/>
                <a:gd name="T46" fmla="*/ 0 h 359"/>
                <a:gd name="T47" fmla="*/ 537 w 537"/>
                <a:gd name="T48" fmla="*/ 359 h 3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37" h="359">
                  <a:moveTo>
                    <a:pt x="349" y="316"/>
                  </a:moveTo>
                  <a:lnTo>
                    <a:pt x="330" y="307"/>
                  </a:lnTo>
                  <a:lnTo>
                    <a:pt x="321" y="344"/>
                  </a:lnTo>
                  <a:lnTo>
                    <a:pt x="373" y="359"/>
                  </a:lnTo>
                  <a:lnTo>
                    <a:pt x="537" y="176"/>
                  </a:lnTo>
                  <a:lnTo>
                    <a:pt x="256" y="0"/>
                  </a:lnTo>
                  <a:lnTo>
                    <a:pt x="0" y="122"/>
                  </a:lnTo>
                  <a:lnTo>
                    <a:pt x="32" y="153"/>
                  </a:lnTo>
                  <a:lnTo>
                    <a:pt x="263" y="75"/>
                  </a:lnTo>
                  <a:lnTo>
                    <a:pt x="446" y="176"/>
                  </a:lnTo>
                  <a:lnTo>
                    <a:pt x="336" y="304"/>
                  </a:lnTo>
                  <a:lnTo>
                    <a:pt x="349" y="289"/>
                  </a:lnTo>
                  <a:lnTo>
                    <a:pt x="330" y="289"/>
                  </a:lnTo>
                  <a:lnTo>
                    <a:pt x="312" y="289"/>
                  </a:lnTo>
                  <a:lnTo>
                    <a:pt x="349" y="316"/>
                  </a:lnTo>
                  <a:close/>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grpSp>
        <p:nvGrpSpPr>
          <p:cNvPr id="175130" name="Group 24"/>
          <p:cNvGrpSpPr>
            <a:grpSpLocks/>
          </p:cNvGrpSpPr>
          <p:nvPr/>
        </p:nvGrpSpPr>
        <p:grpSpPr bwMode="auto">
          <a:xfrm>
            <a:off x="6507163" y="3136900"/>
            <a:ext cx="661987" cy="965200"/>
            <a:chOff x="2208" y="1920"/>
            <a:chExt cx="1152" cy="1680"/>
          </a:xfrm>
          <a:effectLst>
            <a:glow rad="139700">
              <a:schemeClr val="accent3">
                <a:satMod val="175000"/>
                <a:alpha val="40000"/>
              </a:schemeClr>
            </a:glow>
          </a:effectLst>
        </p:grpSpPr>
        <p:sp>
          <p:nvSpPr>
            <p:cNvPr id="175131" name="Oval 25"/>
            <p:cNvSpPr>
              <a:spLocks noChangeArrowheads="1"/>
            </p:cNvSpPr>
            <p:nvPr/>
          </p:nvSpPr>
          <p:spPr bwMode="auto">
            <a:xfrm>
              <a:off x="2208" y="2448"/>
              <a:ext cx="1152" cy="1152"/>
            </a:xfrm>
            <a:prstGeom prst="ellipse">
              <a:avLst/>
            </a:prstGeom>
            <a:solidFill>
              <a:schemeClr val="tx1"/>
            </a:solidFill>
            <a:ln w="9525" algn="ctr">
              <a:solidFill>
                <a:schemeClr val="bg1"/>
              </a:solidFill>
              <a:round/>
              <a:headEnd/>
              <a:tailEnd/>
            </a:ln>
          </p:spPr>
          <p:txBody>
            <a:bodyPr wrap="none" anchor="ctr"/>
            <a:lstStyle/>
            <a:p>
              <a:endParaRPr lang="en-US" dirty="0">
                <a:latin typeface="Arial" panose="020B0604020202020204" pitchFamily="34" charset="0"/>
              </a:endParaRPr>
            </a:p>
          </p:txBody>
        </p:sp>
        <p:sp>
          <p:nvSpPr>
            <p:cNvPr id="175132" name="Oval 26"/>
            <p:cNvSpPr>
              <a:spLocks noChangeArrowheads="1"/>
            </p:cNvSpPr>
            <p:nvPr/>
          </p:nvSpPr>
          <p:spPr bwMode="auto">
            <a:xfrm>
              <a:off x="2640" y="2688"/>
              <a:ext cx="288" cy="288"/>
            </a:xfrm>
            <a:prstGeom prst="ellipse">
              <a:avLst/>
            </a:prstGeom>
            <a:solidFill>
              <a:schemeClr val="bg1"/>
            </a:solidFill>
            <a:ln w="9525" algn="ctr">
              <a:solidFill>
                <a:schemeClr val="bg1"/>
              </a:solidFill>
              <a:round/>
              <a:headEnd/>
              <a:tailEnd/>
            </a:ln>
          </p:spPr>
          <p:txBody>
            <a:bodyPr wrap="none" anchor="ctr"/>
            <a:lstStyle/>
            <a:p>
              <a:endParaRPr lang="en-US" dirty="0">
                <a:latin typeface="Arial" panose="020B0604020202020204" pitchFamily="34" charset="0"/>
              </a:endParaRPr>
            </a:p>
          </p:txBody>
        </p:sp>
        <p:sp>
          <p:nvSpPr>
            <p:cNvPr id="175133" name="AutoShape 27"/>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solidFill>
                <a:schemeClr val="bg1"/>
              </a:solidFill>
              <a:miter lim="800000"/>
              <a:headEnd/>
              <a:tailEnd/>
            </a:ln>
          </p:spPr>
          <p:txBody>
            <a:bodyPr wrap="none" anchor="ctr"/>
            <a:lstStyle/>
            <a:p>
              <a:endParaRPr lang="en-US" dirty="0">
                <a:latin typeface="Arial" panose="020B0604020202020204" pitchFamily="34" charset="0"/>
              </a:endParaRPr>
            </a:p>
          </p:txBody>
        </p:sp>
        <p:sp>
          <p:nvSpPr>
            <p:cNvPr id="175134" name="AutoShape 28"/>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tx1"/>
            </a:solidFill>
            <a:ln w="9525" algn="ctr">
              <a:noFill/>
              <a:miter lim="800000"/>
              <a:headEnd/>
              <a:tailEnd/>
            </a:ln>
          </p:spPr>
          <p:txBody>
            <a:bodyPr wrap="none" anchor="ctr"/>
            <a:lstStyle/>
            <a:p>
              <a:endParaRPr lang="en-US" dirty="0">
                <a:latin typeface="Arial" panose="020B0604020202020204" pitchFamily="34" charset="0"/>
              </a:endParaRPr>
            </a:p>
          </p:txBody>
        </p:sp>
      </p:grpSp>
      <p:sp>
        <p:nvSpPr>
          <p:cNvPr id="175135" name="AutoShape 29"/>
          <p:cNvSpPr>
            <a:spLocks noChangeArrowheads="1"/>
          </p:cNvSpPr>
          <p:nvPr/>
        </p:nvSpPr>
        <p:spPr bwMode="auto">
          <a:xfrm>
            <a:off x="3505200" y="1905000"/>
            <a:ext cx="4724400" cy="2886075"/>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806" y="10800"/>
                </a:moveTo>
                <a:cubicBezTo>
                  <a:pt x="1806" y="15767"/>
                  <a:pt x="5833" y="19794"/>
                  <a:pt x="10800" y="19794"/>
                </a:cubicBezTo>
                <a:cubicBezTo>
                  <a:pt x="15767" y="19794"/>
                  <a:pt x="19794" y="15767"/>
                  <a:pt x="19794" y="10800"/>
                </a:cubicBezTo>
                <a:cubicBezTo>
                  <a:pt x="19794" y="5833"/>
                  <a:pt x="15767" y="1806"/>
                  <a:pt x="10800" y="1806"/>
                </a:cubicBezTo>
                <a:cubicBezTo>
                  <a:pt x="5833" y="1806"/>
                  <a:pt x="1806" y="5833"/>
                  <a:pt x="1806" y="10800"/>
                </a:cubicBezTo>
                <a:close/>
              </a:path>
            </a:pathLst>
          </a:custGeom>
          <a:solidFill>
            <a:schemeClr val="tx1">
              <a:alpha val="23921"/>
            </a:schemeClr>
          </a:solidFill>
          <a:ln w="9525">
            <a:noFill/>
            <a:round/>
            <a:headEnd/>
            <a:tailEnd/>
          </a:ln>
        </p:spPr>
        <p:txBody>
          <a:bodyPr wrap="none" anchor="ctr"/>
          <a:lstStyle/>
          <a:p>
            <a:endParaRPr lang="en-US" dirty="0">
              <a:latin typeface="Arial" panose="020B0604020202020204" pitchFamily="34" charset="0"/>
            </a:endParaRPr>
          </a:p>
        </p:txBody>
      </p:sp>
      <p:sp>
        <p:nvSpPr>
          <p:cNvPr id="175136" name="AutoShape 30"/>
          <p:cNvSpPr>
            <a:spLocks noChangeArrowheads="1"/>
          </p:cNvSpPr>
          <p:nvPr/>
        </p:nvSpPr>
        <p:spPr bwMode="auto">
          <a:xfrm>
            <a:off x="914400" y="3833813"/>
            <a:ext cx="4724400" cy="2886075"/>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806" y="10800"/>
                </a:moveTo>
                <a:cubicBezTo>
                  <a:pt x="1806" y="15767"/>
                  <a:pt x="5833" y="19794"/>
                  <a:pt x="10800" y="19794"/>
                </a:cubicBezTo>
                <a:cubicBezTo>
                  <a:pt x="15767" y="19794"/>
                  <a:pt x="19794" y="15767"/>
                  <a:pt x="19794" y="10800"/>
                </a:cubicBezTo>
                <a:cubicBezTo>
                  <a:pt x="19794" y="5833"/>
                  <a:pt x="15767" y="1806"/>
                  <a:pt x="10800" y="1806"/>
                </a:cubicBezTo>
                <a:cubicBezTo>
                  <a:pt x="5833" y="1806"/>
                  <a:pt x="1806" y="5833"/>
                  <a:pt x="1806" y="10800"/>
                </a:cubicBezTo>
                <a:close/>
              </a:path>
            </a:pathLst>
          </a:custGeom>
          <a:solidFill>
            <a:schemeClr val="tx1">
              <a:alpha val="23921"/>
            </a:schemeClr>
          </a:solidFill>
          <a:ln w="9525">
            <a:noFill/>
            <a:round/>
            <a:headEnd/>
            <a:tailEnd/>
          </a:ln>
        </p:spPr>
        <p:txBody>
          <a:bodyPr wrap="none" anchor="ctr"/>
          <a:lstStyle/>
          <a:p>
            <a:endParaRPr lang="en-US" dirty="0">
              <a:latin typeface="Arial" panose="020B0604020202020204" pitchFamily="34" charset="0"/>
            </a:endParaRPr>
          </a:p>
        </p:txBody>
      </p:sp>
      <p:sp>
        <p:nvSpPr>
          <p:cNvPr id="175138" name="Freeform 32"/>
          <p:cNvSpPr>
            <a:spLocks/>
          </p:cNvSpPr>
          <p:nvPr/>
        </p:nvSpPr>
        <p:spPr bwMode="auto">
          <a:xfrm>
            <a:off x="3733800" y="3581400"/>
            <a:ext cx="838200" cy="762000"/>
          </a:xfrm>
          <a:custGeom>
            <a:avLst/>
            <a:gdLst>
              <a:gd name="T0" fmla="*/ 0 w 528"/>
              <a:gd name="T1" fmla="*/ 2147483647 h 480"/>
              <a:gd name="T2" fmla="*/ 2147483647 w 528"/>
              <a:gd name="T3" fmla="*/ 2147483647 h 480"/>
              <a:gd name="T4" fmla="*/ 0 w 528"/>
              <a:gd name="T5" fmla="*/ 2147483647 h 480"/>
              <a:gd name="T6" fmla="*/ 2147483647 w 528"/>
              <a:gd name="T7" fmla="*/ 0 h 480"/>
              <a:gd name="T8" fmla="*/ 2147483647 w 528"/>
              <a:gd name="T9" fmla="*/ 2147483647 h 480"/>
              <a:gd name="T10" fmla="*/ 2147483647 w 528"/>
              <a:gd name="T11" fmla="*/ 2147483647 h 480"/>
              <a:gd name="T12" fmla="*/ 0 w 528"/>
              <a:gd name="T13" fmla="*/ 2147483647 h 480"/>
              <a:gd name="T14" fmla="*/ 0 60000 65536"/>
              <a:gd name="T15" fmla="*/ 0 60000 65536"/>
              <a:gd name="T16" fmla="*/ 0 60000 65536"/>
              <a:gd name="T17" fmla="*/ 0 60000 65536"/>
              <a:gd name="T18" fmla="*/ 0 60000 65536"/>
              <a:gd name="T19" fmla="*/ 0 60000 65536"/>
              <a:gd name="T20" fmla="*/ 0 60000 65536"/>
              <a:gd name="T21" fmla="*/ 0 w 528"/>
              <a:gd name="T22" fmla="*/ 0 h 480"/>
              <a:gd name="T23" fmla="*/ 528 w 52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8" h="480">
                <a:moveTo>
                  <a:pt x="0" y="480"/>
                </a:moveTo>
                <a:lnTo>
                  <a:pt x="240" y="240"/>
                </a:lnTo>
                <a:lnTo>
                  <a:pt x="0" y="240"/>
                </a:lnTo>
                <a:lnTo>
                  <a:pt x="528" y="0"/>
                </a:lnTo>
                <a:lnTo>
                  <a:pt x="288" y="192"/>
                </a:lnTo>
                <a:lnTo>
                  <a:pt x="432" y="192"/>
                </a:lnTo>
                <a:lnTo>
                  <a:pt x="0" y="480"/>
                </a:lnTo>
                <a:close/>
              </a:path>
            </a:pathLst>
          </a:custGeom>
          <a:solidFill>
            <a:srgbClr val="FFFF00"/>
          </a:solidFill>
          <a:ln w="38100">
            <a:solidFill>
              <a:srgbClr val="FF0000"/>
            </a:solidFill>
            <a:round/>
            <a:headEnd/>
            <a:tailEnd/>
          </a:ln>
        </p:spPr>
        <p:txBody>
          <a:bodyPr wrap="none" anchor="ctr"/>
          <a:lstStyle/>
          <a:p>
            <a:endParaRPr lang="en-US" dirty="0">
              <a:latin typeface="Arial" panose="020B0604020202020204" pitchFamily="34" charset="0"/>
            </a:endParaRPr>
          </a:p>
        </p:txBody>
      </p:sp>
      <p:grpSp>
        <p:nvGrpSpPr>
          <p:cNvPr id="175139" name="Group 33"/>
          <p:cNvGrpSpPr>
            <a:grpSpLocks/>
          </p:cNvGrpSpPr>
          <p:nvPr/>
        </p:nvGrpSpPr>
        <p:grpSpPr bwMode="auto">
          <a:xfrm>
            <a:off x="2362200" y="4419600"/>
            <a:ext cx="1676400" cy="1752600"/>
            <a:chOff x="3312" y="2640"/>
            <a:chExt cx="1056" cy="1104"/>
          </a:xfrm>
          <a:effectLst>
            <a:glow rad="101600">
              <a:schemeClr val="accent3">
                <a:satMod val="175000"/>
                <a:alpha val="40000"/>
              </a:schemeClr>
            </a:glow>
          </a:effectLst>
        </p:grpSpPr>
        <p:sp>
          <p:nvSpPr>
            <p:cNvPr id="175140" name="Freeform 34"/>
            <p:cNvSpPr>
              <a:spLocks/>
            </p:cNvSpPr>
            <p:nvPr/>
          </p:nvSpPr>
          <p:spPr bwMode="auto">
            <a:xfrm>
              <a:off x="3792" y="2640"/>
              <a:ext cx="336" cy="432"/>
            </a:xfrm>
            <a:custGeom>
              <a:avLst/>
              <a:gdLst>
                <a:gd name="T0" fmla="*/ 0 w 336"/>
                <a:gd name="T1" fmla="*/ 432 h 432"/>
                <a:gd name="T2" fmla="*/ 96 w 336"/>
                <a:gd name="T3" fmla="*/ 384 h 432"/>
                <a:gd name="T4" fmla="*/ 96 w 336"/>
                <a:gd name="T5" fmla="*/ 192 h 432"/>
                <a:gd name="T6" fmla="*/ 336 w 336"/>
                <a:gd name="T7" fmla="*/ 0 h 432"/>
                <a:gd name="T8" fmla="*/ 0 w 336"/>
                <a:gd name="T9" fmla="*/ 144 h 432"/>
                <a:gd name="T10" fmla="*/ 0 w 336"/>
                <a:gd name="T11" fmla="*/ 432 h 432"/>
                <a:gd name="T12" fmla="*/ 0 60000 65536"/>
                <a:gd name="T13" fmla="*/ 0 60000 65536"/>
                <a:gd name="T14" fmla="*/ 0 60000 65536"/>
                <a:gd name="T15" fmla="*/ 0 60000 65536"/>
                <a:gd name="T16" fmla="*/ 0 60000 65536"/>
                <a:gd name="T17" fmla="*/ 0 60000 65536"/>
                <a:gd name="T18" fmla="*/ 0 w 336"/>
                <a:gd name="T19" fmla="*/ 0 h 432"/>
                <a:gd name="T20" fmla="*/ 336 w 336"/>
                <a:gd name="T21" fmla="*/ 432 h 432"/>
              </a:gdLst>
              <a:ahLst/>
              <a:cxnLst>
                <a:cxn ang="T12">
                  <a:pos x="T0" y="T1"/>
                </a:cxn>
                <a:cxn ang="T13">
                  <a:pos x="T2" y="T3"/>
                </a:cxn>
                <a:cxn ang="T14">
                  <a:pos x="T4" y="T5"/>
                </a:cxn>
                <a:cxn ang="T15">
                  <a:pos x="T6" y="T7"/>
                </a:cxn>
                <a:cxn ang="T16">
                  <a:pos x="T8" y="T9"/>
                </a:cxn>
                <a:cxn ang="T17">
                  <a:pos x="T10" y="T11"/>
                </a:cxn>
              </a:cxnLst>
              <a:rect l="T18" t="T19" r="T20" b="T21"/>
              <a:pathLst>
                <a:path w="336" h="432">
                  <a:moveTo>
                    <a:pt x="0" y="432"/>
                  </a:moveTo>
                  <a:lnTo>
                    <a:pt x="96" y="384"/>
                  </a:lnTo>
                  <a:lnTo>
                    <a:pt x="96" y="192"/>
                  </a:lnTo>
                  <a:lnTo>
                    <a:pt x="336" y="0"/>
                  </a:lnTo>
                  <a:lnTo>
                    <a:pt x="0" y="144"/>
                  </a:lnTo>
                  <a:lnTo>
                    <a:pt x="0" y="432"/>
                  </a:lnTo>
                  <a:close/>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nvGrpSpPr>
            <p:cNvPr id="175141" name="Group 35"/>
            <p:cNvGrpSpPr>
              <a:grpSpLocks/>
            </p:cNvGrpSpPr>
            <p:nvPr/>
          </p:nvGrpSpPr>
          <p:grpSpPr bwMode="auto">
            <a:xfrm>
              <a:off x="3312" y="2928"/>
              <a:ext cx="837" cy="816"/>
              <a:chOff x="3312" y="2928"/>
              <a:chExt cx="837" cy="816"/>
            </a:xfrm>
          </p:grpSpPr>
          <p:sp>
            <p:nvSpPr>
              <p:cNvPr id="175142" name="Freeform 36"/>
              <p:cNvSpPr>
                <a:spLocks/>
              </p:cNvSpPr>
              <p:nvPr/>
            </p:nvSpPr>
            <p:spPr bwMode="auto">
              <a:xfrm flipH="1">
                <a:off x="3312" y="3168"/>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75143" name="Freeform 37"/>
              <p:cNvSpPr>
                <a:spLocks/>
              </p:cNvSpPr>
              <p:nvPr/>
            </p:nvSpPr>
            <p:spPr bwMode="auto">
              <a:xfrm flipH="1">
                <a:off x="3520" y="302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75144" name="Freeform 38"/>
              <p:cNvSpPr>
                <a:spLocks/>
              </p:cNvSpPr>
              <p:nvPr/>
            </p:nvSpPr>
            <p:spPr bwMode="auto">
              <a:xfrm flipH="1">
                <a:off x="3360" y="2928"/>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0000FF"/>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75145" name="Freeform 39"/>
              <p:cNvSpPr>
                <a:spLocks/>
              </p:cNvSpPr>
              <p:nvPr/>
            </p:nvSpPr>
            <p:spPr bwMode="auto">
              <a:xfrm flipH="1">
                <a:off x="3648" y="3024"/>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0000FF"/>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75146" name="Freeform 40"/>
              <p:cNvSpPr>
                <a:spLocks/>
              </p:cNvSpPr>
              <p:nvPr/>
            </p:nvSpPr>
            <p:spPr bwMode="auto">
              <a:xfrm flipH="1">
                <a:off x="3360" y="3264"/>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0000FF"/>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75147" name="Freeform 41"/>
              <p:cNvSpPr>
                <a:spLocks/>
              </p:cNvSpPr>
              <p:nvPr/>
            </p:nvSpPr>
            <p:spPr bwMode="auto">
              <a:xfrm flipH="1">
                <a:off x="3648" y="3408"/>
                <a:ext cx="240" cy="336"/>
              </a:xfrm>
              <a:custGeom>
                <a:avLst/>
                <a:gdLst>
                  <a:gd name="T0" fmla="*/ 70 w 336"/>
                  <a:gd name="T1" fmla="*/ 0 h 432"/>
                  <a:gd name="T2" fmla="*/ 122 w 336"/>
                  <a:gd name="T3" fmla="*/ 45 h 432"/>
                  <a:gd name="T4" fmla="*/ 35 w 336"/>
                  <a:gd name="T5" fmla="*/ 68 h 432"/>
                  <a:gd name="T6" fmla="*/ 35 w 336"/>
                  <a:gd name="T7" fmla="*/ 203 h 432"/>
                  <a:gd name="T8" fmla="*/ 0 w 336"/>
                  <a:gd name="T9" fmla="*/ 158 h 432"/>
                  <a:gd name="T10" fmla="*/ 0 w 336"/>
                  <a:gd name="T11" fmla="*/ 23 h 432"/>
                  <a:gd name="T12" fmla="*/ 7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75148" name="Freeform 42"/>
              <p:cNvSpPr>
                <a:spLocks/>
              </p:cNvSpPr>
              <p:nvPr/>
            </p:nvSpPr>
            <p:spPr bwMode="auto">
              <a:xfrm flipH="1">
                <a:off x="3840" y="3264"/>
                <a:ext cx="240" cy="288"/>
              </a:xfrm>
              <a:custGeom>
                <a:avLst/>
                <a:gdLst>
                  <a:gd name="T0" fmla="*/ 70 w 336"/>
                  <a:gd name="T1" fmla="*/ 0 h 432"/>
                  <a:gd name="T2" fmla="*/ 122 w 336"/>
                  <a:gd name="T3" fmla="*/ 29 h 432"/>
                  <a:gd name="T4" fmla="*/ 35 w 336"/>
                  <a:gd name="T5" fmla="*/ 43 h 432"/>
                  <a:gd name="T6" fmla="*/ 35 w 336"/>
                  <a:gd name="T7" fmla="*/ 128 h 432"/>
                  <a:gd name="T8" fmla="*/ 0 w 336"/>
                  <a:gd name="T9" fmla="*/ 99 h 432"/>
                  <a:gd name="T10" fmla="*/ 0 w 336"/>
                  <a:gd name="T11" fmla="*/ 14 h 432"/>
                  <a:gd name="T12" fmla="*/ 7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sp>
          <p:nvSpPr>
            <p:cNvPr id="175149" name="Freeform 43"/>
            <p:cNvSpPr>
              <a:spLocks/>
            </p:cNvSpPr>
            <p:nvPr/>
          </p:nvSpPr>
          <p:spPr bwMode="auto">
            <a:xfrm>
              <a:off x="4032" y="2736"/>
              <a:ext cx="336" cy="432"/>
            </a:xfrm>
            <a:custGeom>
              <a:avLst/>
              <a:gdLst>
                <a:gd name="T0" fmla="*/ 0 w 336"/>
                <a:gd name="T1" fmla="*/ 432 h 432"/>
                <a:gd name="T2" fmla="*/ 96 w 336"/>
                <a:gd name="T3" fmla="*/ 384 h 432"/>
                <a:gd name="T4" fmla="*/ 96 w 336"/>
                <a:gd name="T5" fmla="*/ 192 h 432"/>
                <a:gd name="T6" fmla="*/ 336 w 336"/>
                <a:gd name="T7" fmla="*/ 0 h 432"/>
                <a:gd name="T8" fmla="*/ 0 w 336"/>
                <a:gd name="T9" fmla="*/ 144 h 432"/>
                <a:gd name="T10" fmla="*/ 0 w 336"/>
                <a:gd name="T11" fmla="*/ 432 h 432"/>
                <a:gd name="T12" fmla="*/ 0 60000 65536"/>
                <a:gd name="T13" fmla="*/ 0 60000 65536"/>
                <a:gd name="T14" fmla="*/ 0 60000 65536"/>
                <a:gd name="T15" fmla="*/ 0 60000 65536"/>
                <a:gd name="T16" fmla="*/ 0 60000 65536"/>
                <a:gd name="T17" fmla="*/ 0 60000 65536"/>
                <a:gd name="T18" fmla="*/ 0 w 336"/>
                <a:gd name="T19" fmla="*/ 0 h 432"/>
                <a:gd name="T20" fmla="*/ 336 w 336"/>
                <a:gd name="T21" fmla="*/ 432 h 432"/>
              </a:gdLst>
              <a:ahLst/>
              <a:cxnLst>
                <a:cxn ang="T12">
                  <a:pos x="T0" y="T1"/>
                </a:cxn>
                <a:cxn ang="T13">
                  <a:pos x="T2" y="T3"/>
                </a:cxn>
                <a:cxn ang="T14">
                  <a:pos x="T4" y="T5"/>
                </a:cxn>
                <a:cxn ang="T15">
                  <a:pos x="T6" y="T7"/>
                </a:cxn>
                <a:cxn ang="T16">
                  <a:pos x="T8" y="T9"/>
                </a:cxn>
                <a:cxn ang="T17">
                  <a:pos x="T10" y="T11"/>
                </a:cxn>
              </a:cxnLst>
              <a:rect l="T18" t="T19" r="T20" b="T21"/>
              <a:pathLst>
                <a:path w="336" h="432">
                  <a:moveTo>
                    <a:pt x="0" y="432"/>
                  </a:moveTo>
                  <a:lnTo>
                    <a:pt x="96" y="384"/>
                  </a:lnTo>
                  <a:lnTo>
                    <a:pt x="96" y="192"/>
                  </a:lnTo>
                  <a:lnTo>
                    <a:pt x="336" y="0"/>
                  </a:lnTo>
                  <a:lnTo>
                    <a:pt x="0" y="144"/>
                  </a:lnTo>
                  <a:lnTo>
                    <a:pt x="0" y="432"/>
                  </a:lnTo>
                  <a:close/>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sp>
        <p:nvSpPr>
          <p:cNvPr id="175150" name="Freeform 44"/>
          <p:cNvSpPr>
            <a:spLocks/>
          </p:cNvSpPr>
          <p:nvPr/>
        </p:nvSpPr>
        <p:spPr bwMode="auto">
          <a:xfrm>
            <a:off x="4114800" y="3733800"/>
            <a:ext cx="838200" cy="762000"/>
          </a:xfrm>
          <a:custGeom>
            <a:avLst/>
            <a:gdLst>
              <a:gd name="T0" fmla="*/ 0 w 528"/>
              <a:gd name="T1" fmla="*/ 2147483647 h 480"/>
              <a:gd name="T2" fmla="*/ 2147483647 w 528"/>
              <a:gd name="T3" fmla="*/ 2147483647 h 480"/>
              <a:gd name="T4" fmla="*/ 0 w 528"/>
              <a:gd name="T5" fmla="*/ 2147483647 h 480"/>
              <a:gd name="T6" fmla="*/ 2147483647 w 528"/>
              <a:gd name="T7" fmla="*/ 0 h 480"/>
              <a:gd name="T8" fmla="*/ 2147483647 w 528"/>
              <a:gd name="T9" fmla="*/ 2147483647 h 480"/>
              <a:gd name="T10" fmla="*/ 2147483647 w 528"/>
              <a:gd name="T11" fmla="*/ 2147483647 h 480"/>
              <a:gd name="T12" fmla="*/ 0 w 528"/>
              <a:gd name="T13" fmla="*/ 2147483647 h 480"/>
              <a:gd name="T14" fmla="*/ 0 60000 65536"/>
              <a:gd name="T15" fmla="*/ 0 60000 65536"/>
              <a:gd name="T16" fmla="*/ 0 60000 65536"/>
              <a:gd name="T17" fmla="*/ 0 60000 65536"/>
              <a:gd name="T18" fmla="*/ 0 60000 65536"/>
              <a:gd name="T19" fmla="*/ 0 60000 65536"/>
              <a:gd name="T20" fmla="*/ 0 60000 65536"/>
              <a:gd name="T21" fmla="*/ 0 w 528"/>
              <a:gd name="T22" fmla="*/ 0 h 480"/>
              <a:gd name="T23" fmla="*/ 528 w 52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8" h="480">
                <a:moveTo>
                  <a:pt x="0" y="480"/>
                </a:moveTo>
                <a:lnTo>
                  <a:pt x="240" y="240"/>
                </a:lnTo>
                <a:lnTo>
                  <a:pt x="0" y="240"/>
                </a:lnTo>
                <a:lnTo>
                  <a:pt x="528" y="0"/>
                </a:lnTo>
                <a:lnTo>
                  <a:pt x="288" y="192"/>
                </a:lnTo>
                <a:lnTo>
                  <a:pt x="432" y="192"/>
                </a:lnTo>
                <a:lnTo>
                  <a:pt x="0" y="480"/>
                </a:lnTo>
                <a:close/>
              </a:path>
            </a:pathLst>
          </a:custGeom>
          <a:solidFill>
            <a:srgbClr val="FFFF00"/>
          </a:solidFill>
          <a:ln w="38100">
            <a:solidFill>
              <a:srgbClr val="FF0000"/>
            </a:solidFill>
            <a:round/>
            <a:headEnd/>
            <a:tailEnd/>
          </a:ln>
        </p:spPr>
        <p:txBody>
          <a:bodyPr wrap="none" anchor="ctr"/>
          <a:lstStyle/>
          <a:p>
            <a:endParaRPr lang="en-US" dirty="0">
              <a:latin typeface="Arial" panose="020B0604020202020204" pitchFamily="34" charset="0"/>
            </a:endParaRPr>
          </a:p>
        </p:txBody>
      </p:sp>
      <p:sp>
        <p:nvSpPr>
          <p:cNvPr id="49" name="Text Box 7"/>
          <p:cNvSpPr txBox="1">
            <a:spLocks noChangeArrowheads="1"/>
          </p:cNvSpPr>
          <p:nvPr/>
        </p:nvSpPr>
        <p:spPr bwMode="auto">
          <a:xfrm>
            <a:off x="673727" y="2179392"/>
            <a:ext cx="4011946" cy="954107"/>
          </a:xfrm>
          <a:prstGeom prst="rect">
            <a:avLst/>
          </a:prstGeom>
          <a:solidFill>
            <a:schemeClr val="bg1"/>
          </a:solidFill>
          <a:ln w="76200" algn="ctr">
            <a:solidFill>
              <a:schemeClr val="accent1"/>
            </a:solidFill>
            <a:miter lim="800000"/>
            <a:headEnd/>
            <a:tailEnd/>
          </a:ln>
          <a:effectLst>
            <a:outerShdw dist="107763" dir="2700000" algn="ctr" rotWithShape="0">
              <a:schemeClr val="bg2">
                <a:alpha val="50000"/>
              </a:schemeClr>
            </a:outerShdw>
          </a:effectLst>
        </p:spPr>
        <p:txBody>
          <a:bodyPr wrap="square">
            <a:spAutoFit/>
          </a:bodyPr>
          <a:lstStyle/>
          <a:p>
            <a:pPr algn="l"/>
            <a:r>
              <a:rPr lang="en-US" sz="2800" dirty="0">
                <a:solidFill>
                  <a:srgbClr val="FFFF00"/>
                </a:solidFill>
                <a:latin typeface="Arial" pitchFamily="34" charset="0"/>
                <a:cs typeface="Arial" pitchFamily="34" charset="0"/>
              </a:rPr>
              <a:t>If a thread holding</a:t>
            </a:r>
          </a:p>
          <a:p>
            <a:pPr algn="l"/>
            <a:r>
              <a:rPr lang="en-US" sz="2800" dirty="0">
                <a:solidFill>
                  <a:srgbClr val="FFFF00"/>
                </a:solidFill>
                <a:latin typeface="Arial" pitchFamily="34" charset="0"/>
                <a:cs typeface="Arial" pitchFamily="34" charset="0"/>
              </a:rPr>
              <a:t>a lock is delayed …</a:t>
            </a:r>
          </a:p>
        </p:txBody>
      </p:sp>
      <p:sp>
        <p:nvSpPr>
          <p:cNvPr id="51" name="Text Box 7"/>
          <p:cNvSpPr txBox="1">
            <a:spLocks noChangeArrowheads="1"/>
          </p:cNvSpPr>
          <p:nvPr/>
        </p:nvSpPr>
        <p:spPr bwMode="auto">
          <a:xfrm>
            <a:off x="4818392" y="5047446"/>
            <a:ext cx="4011946" cy="954107"/>
          </a:xfrm>
          <a:prstGeom prst="rect">
            <a:avLst/>
          </a:prstGeom>
          <a:solidFill>
            <a:schemeClr val="bg1"/>
          </a:solidFill>
          <a:ln w="76200" algn="ctr">
            <a:solidFill>
              <a:schemeClr val="accent1"/>
            </a:solidFill>
            <a:miter lim="800000"/>
            <a:headEnd/>
            <a:tailEnd/>
          </a:ln>
          <a:effectLst>
            <a:outerShdw dist="107763" dir="2700000" algn="ctr" rotWithShape="0">
              <a:schemeClr val="bg2">
                <a:alpha val="50000"/>
              </a:schemeClr>
            </a:outerShdw>
          </a:effectLst>
        </p:spPr>
        <p:txBody>
          <a:bodyPr wrap="square">
            <a:spAutoFit/>
          </a:bodyPr>
          <a:lstStyle/>
          <a:p>
            <a:pPr algn="l"/>
            <a:r>
              <a:rPr lang="en-US" sz="2800" dirty="0">
                <a:solidFill>
                  <a:srgbClr val="FFFF00"/>
                </a:solidFill>
                <a:latin typeface="Arial" panose="020B0604020202020204" pitchFamily="34" charset="0"/>
              </a:rPr>
              <a:t>No one else can make progress</a:t>
            </a:r>
          </a:p>
        </p:txBody>
      </p:sp>
      <p:sp>
        <p:nvSpPr>
          <p:cNvPr id="2" name="Title 1">
            <a:extLst>
              <a:ext uri="{FF2B5EF4-FFF2-40B4-BE49-F238E27FC236}">
                <a16:creationId xmlns:a16="http://schemas.microsoft.com/office/drawing/2014/main" id="{3ADF37B0-95AC-22E5-3E7F-662B0C25F717}"/>
              </a:ext>
            </a:extLst>
          </p:cNvPr>
          <p:cNvSpPr>
            <a:spLocks noGrp="1"/>
          </p:cNvSpPr>
          <p:nvPr>
            <p:ph type="title"/>
          </p:nvPr>
        </p:nvSpPr>
        <p:spPr/>
        <p:txBody>
          <a:bodyPr/>
          <a:lstStyle/>
          <a:p>
            <a:r>
              <a:rPr lang="en-US" sz="4400" dirty="0">
                <a:solidFill>
                  <a:srgbClr val="FFFF00"/>
                </a:solidFill>
                <a:latin typeface="Arial" panose="020B0604020202020204" pitchFamily="34" charset="0"/>
                <a:cs typeface="Arial" panose="020B0604020202020204" pitchFamily="34" charset="0"/>
              </a:rPr>
              <a:t>Locks do not tolerate faults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blinds(horizontal)">
                                      <p:cBhvr>
                                        <p:cTn id="7" dur="500"/>
                                        <p:tgtEl>
                                          <p:spTgt spid="4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1"/>
                                        </p:tgtEl>
                                        <p:attrNameLst>
                                          <p:attrName>style.visibility</p:attrName>
                                        </p:attrNameLst>
                                      </p:cBhvr>
                                      <p:to>
                                        <p:strVal val="visible"/>
                                      </p:to>
                                    </p:set>
                                    <p:animEffect transition="in" filter="blinds(horizontal)">
                                      <p:cBhvr>
                                        <p:cTn id="12"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85FBF-57D3-4223-5C18-A927DA739AD6}"/>
              </a:ext>
            </a:extLst>
          </p:cNvPr>
          <p:cNvSpPr>
            <a:spLocks noGrp="1"/>
          </p:cNvSpPr>
          <p:nvPr>
            <p:ph type="title"/>
          </p:nvPr>
        </p:nvSpPr>
        <p:spPr/>
        <p:txBody>
          <a:bodyPr/>
          <a:lstStyle/>
          <a:p>
            <a:r>
              <a:rPr lang="en-US" sz="4400" dirty="0">
                <a:solidFill>
                  <a:srgbClr val="FFFF00"/>
                </a:solidFill>
                <a:latin typeface="Arial" panose="020B0604020202020204" pitchFamily="34" charset="0"/>
                <a:cs typeface="Arial" panose="020B0604020202020204" pitchFamily="34" charset="0"/>
              </a:rPr>
              <a:t>Locking Relies on Conventions</a:t>
            </a:r>
          </a:p>
        </p:txBody>
      </p:sp>
      <p:sp>
        <p:nvSpPr>
          <p:cNvPr id="606212" name="Rectangle 4"/>
          <p:cNvSpPr>
            <a:spLocks noChangeArrowheads="1"/>
          </p:cNvSpPr>
          <p:nvPr/>
        </p:nvSpPr>
        <p:spPr bwMode="auto">
          <a:xfrm>
            <a:off x="-51720" y="2848223"/>
            <a:ext cx="9247440" cy="2251658"/>
          </a:xfrm>
          <a:prstGeom prst="rect">
            <a:avLst/>
          </a:prstGeom>
          <a:noFill/>
          <a:ln w="9525">
            <a:noFill/>
            <a:miter lim="800000"/>
            <a:headEnd/>
            <a:tailEnd/>
          </a:ln>
        </p:spPr>
        <p:txBody>
          <a:bodyPr/>
          <a:lstStyle/>
          <a:p>
            <a:pPr marL="742950" lvl="1" indent="-285750" algn="l">
              <a:lnSpc>
                <a:spcPct val="90000"/>
              </a:lnSpc>
              <a:spcBef>
                <a:spcPct val="20000"/>
              </a:spcBef>
            </a:pPr>
            <a:r>
              <a:rPr lang="en-GB" sz="2000" b="1" dirty="0">
                <a:solidFill>
                  <a:schemeClr val="tx1"/>
                </a:solidFill>
                <a:latin typeface="Courier New" pitchFamily="49" charset="0"/>
              </a:rPr>
              <a:t>/* </a:t>
            </a:r>
          </a:p>
          <a:p>
            <a:pPr marL="742950" lvl="1" indent="-285750" algn="l">
              <a:lnSpc>
                <a:spcPct val="90000"/>
              </a:lnSpc>
              <a:spcBef>
                <a:spcPct val="20000"/>
              </a:spcBef>
            </a:pPr>
            <a:r>
              <a:rPr lang="en-GB" sz="2000" b="1" dirty="0">
                <a:solidFill>
                  <a:schemeClr val="tx1"/>
                </a:solidFill>
                <a:latin typeface="Courier New" pitchFamily="49" charset="0"/>
              </a:rPr>
              <a:t> * When a locked buffer is visible to the I/O layer</a:t>
            </a:r>
          </a:p>
          <a:p>
            <a:pPr marL="742950" lvl="1" indent="-285750" algn="l">
              <a:lnSpc>
                <a:spcPct val="90000"/>
              </a:lnSpc>
              <a:spcBef>
                <a:spcPct val="20000"/>
              </a:spcBef>
            </a:pPr>
            <a:r>
              <a:rPr lang="en-GB" sz="2000" b="1" dirty="0">
                <a:solidFill>
                  <a:schemeClr val="tx1"/>
                </a:solidFill>
                <a:latin typeface="Courier New" pitchFamily="49" charset="0"/>
              </a:rPr>
              <a:t> * BH_Launder is set. This means before unlocking</a:t>
            </a:r>
          </a:p>
          <a:p>
            <a:pPr marL="742950" lvl="1" indent="-285750" algn="l">
              <a:lnSpc>
                <a:spcPct val="90000"/>
              </a:lnSpc>
              <a:spcBef>
                <a:spcPct val="20000"/>
              </a:spcBef>
            </a:pPr>
            <a:r>
              <a:rPr lang="en-GB" sz="2000" b="1" dirty="0">
                <a:solidFill>
                  <a:schemeClr val="tx1"/>
                </a:solidFill>
                <a:latin typeface="Courier New" pitchFamily="49" charset="0"/>
              </a:rPr>
              <a:t> * we must clear BH_Launder,mb() on alpha and then</a:t>
            </a:r>
          </a:p>
          <a:p>
            <a:pPr marL="742950" lvl="1" indent="-285750" algn="l">
              <a:lnSpc>
                <a:spcPct val="90000"/>
              </a:lnSpc>
              <a:spcBef>
                <a:spcPct val="20000"/>
              </a:spcBef>
            </a:pPr>
            <a:r>
              <a:rPr lang="en-GB" sz="2000" b="1" dirty="0">
                <a:solidFill>
                  <a:schemeClr val="tx1"/>
                </a:solidFill>
                <a:latin typeface="Courier New" pitchFamily="49" charset="0"/>
              </a:rPr>
              <a:t> * clear BH_Lock, so no reader can see BH_Launder set</a:t>
            </a:r>
          </a:p>
          <a:p>
            <a:pPr marL="742950" lvl="1" indent="-285750" algn="l">
              <a:lnSpc>
                <a:spcPct val="90000"/>
              </a:lnSpc>
              <a:spcBef>
                <a:spcPct val="20000"/>
              </a:spcBef>
            </a:pPr>
            <a:r>
              <a:rPr lang="en-GB" sz="2000" b="1" dirty="0">
                <a:solidFill>
                  <a:schemeClr val="tx1"/>
                </a:solidFill>
                <a:latin typeface="Courier New" pitchFamily="49" charset="0"/>
              </a:rPr>
              <a:t> * on an unlocked buffer and then risk to deadlock. </a:t>
            </a:r>
          </a:p>
          <a:p>
            <a:pPr marL="742950" lvl="1" indent="-285750" algn="l">
              <a:lnSpc>
                <a:spcPct val="90000"/>
              </a:lnSpc>
              <a:spcBef>
                <a:spcPct val="20000"/>
              </a:spcBef>
            </a:pPr>
            <a:r>
              <a:rPr lang="en-GB" sz="2000" b="1" dirty="0">
                <a:solidFill>
                  <a:schemeClr val="tx1"/>
                </a:solidFill>
                <a:latin typeface="Courier New" pitchFamily="49" charset="0"/>
              </a:rPr>
              <a:t> */</a:t>
            </a:r>
            <a:r>
              <a:rPr lang="en-GB" sz="2000" dirty="0">
                <a:solidFill>
                  <a:schemeClr val="tx1"/>
                </a:solidFill>
                <a:latin typeface="Courier New" pitchFamily="49" charset="0"/>
              </a:rPr>
              <a:t> </a:t>
            </a:r>
          </a:p>
        </p:txBody>
      </p:sp>
      <p:sp>
        <p:nvSpPr>
          <p:cNvPr id="9" name="Text Box 7"/>
          <p:cNvSpPr txBox="1">
            <a:spLocks noChangeArrowheads="1"/>
          </p:cNvSpPr>
          <p:nvPr/>
        </p:nvSpPr>
        <p:spPr bwMode="auto">
          <a:xfrm>
            <a:off x="560054" y="1807174"/>
            <a:ext cx="4011946" cy="523220"/>
          </a:xfrm>
          <a:prstGeom prst="rect">
            <a:avLst/>
          </a:prstGeom>
          <a:solidFill>
            <a:schemeClr val="bg1"/>
          </a:solidFill>
          <a:ln w="38100" algn="ctr">
            <a:solidFill>
              <a:schemeClr val="accent1"/>
            </a:solidFill>
            <a:miter lim="800000"/>
            <a:headEnd/>
            <a:tailEnd/>
          </a:ln>
          <a:effectLst>
            <a:outerShdw dist="107763" dir="2700000" algn="ctr" rotWithShape="0">
              <a:schemeClr val="bg2">
                <a:alpha val="50000"/>
              </a:schemeClr>
            </a:outerShdw>
          </a:effectLst>
        </p:spPr>
        <p:txBody>
          <a:bodyPr wrap="square">
            <a:spAutoFit/>
          </a:bodyPr>
          <a:lstStyle/>
          <a:p>
            <a:pPr algn="l"/>
            <a:r>
              <a:rPr lang="en-US" sz="2800" dirty="0">
                <a:solidFill>
                  <a:srgbClr val="FFFF00"/>
                </a:solidFill>
                <a:latin typeface="Arial" panose="020B0604020202020204" pitchFamily="34" charset="0"/>
              </a:rPr>
              <a:t>Relation between …</a:t>
            </a:r>
          </a:p>
        </p:txBody>
      </p:sp>
      <p:sp>
        <p:nvSpPr>
          <p:cNvPr id="10" name="Text Box 7"/>
          <p:cNvSpPr txBox="1">
            <a:spLocks noChangeArrowheads="1"/>
          </p:cNvSpPr>
          <p:nvPr/>
        </p:nvSpPr>
        <p:spPr bwMode="auto">
          <a:xfrm>
            <a:off x="3865861" y="2384968"/>
            <a:ext cx="4831377" cy="523220"/>
          </a:xfrm>
          <a:prstGeom prst="rect">
            <a:avLst/>
          </a:prstGeom>
          <a:solidFill>
            <a:schemeClr val="bg1"/>
          </a:solidFill>
          <a:ln w="38100" algn="ctr">
            <a:solidFill>
              <a:srgbClr val="FF0000"/>
            </a:solidFill>
            <a:miter lim="800000"/>
            <a:headEnd/>
            <a:tailEnd/>
          </a:ln>
          <a:effectLst>
            <a:outerShdw dist="107763" dir="2700000" algn="ctr" rotWithShape="0">
              <a:schemeClr val="bg2">
                <a:alpha val="50000"/>
              </a:schemeClr>
            </a:outerShdw>
          </a:effectLst>
        </p:spPr>
        <p:txBody>
          <a:bodyPr wrap="square">
            <a:spAutoFit/>
          </a:bodyPr>
          <a:lstStyle/>
          <a:p>
            <a:pPr algn="l"/>
            <a:r>
              <a:rPr lang="en-US" sz="2800" dirty="0">
                <a:solidFill>
                  <a:srgbClr val="FFFF00"/>
                </a:solidFill>
                <a:latin typeface="Arial" panose="020B0604020202020204" pitchFamily="34" charset="0"/>
              </a:rPr>
              <a:t>Lock data and object data …</a:t>
            </a:r>
          </a:p>
        </p:txBody>
      </p:sp>
      <p:sp>
        <p:nvSpPr>
          <p:cNvPr id="11" name="Text Box 7"/>
          <p:cNvSpPr txBox="1">
            <a:spLocks noChangeArrowheads="1"/>
          </p:cNvSpPr>
          <p:nvPr/>
        </p:nvSpPr>
        <p:spPr bwMode="auto">
          <a:xfrm>
            <a:off x="423949" y="5605669"/>
            <a:ext cx="5495407" cy="523220"/>
          </a:xfrm>
          <a:prstGeom prst="rect">
            <a:avLst/>
          </a:prstGeom>
          <a:solidFill>
            <a:schemeClr val="bg1"/>
          </a:solidFill>
          <a:ln w="38100" algn="ctr">
            <a:solidFill>
              <a:srgbClr val="FFFF00"/>
            </a:solidFill>
            <a:miter lim="800000"/>
            <a:headEnd/>
            <a:tailEnd/>
          </a:ln>
          <a:effectLst>
            <a:outerShdw dist="107763" dir="2700000" algn="ctr" rotWithShape="0">
              <a:schemeClr val="bg2">
                <a:alpha val="50000"/>
              </a:schemeClr>
            </a:outerShdw>
          </a:effectLst>
        </p:spPr>
        <p:txBody>
          <a:bodyPr wrap="square">
            <a:spAutoFit/>
          </a:bodyPr>
          <a:lstStyle/>
          <a:p>
            <a:pPr algn="l"/>
            <a:r>
              <a:rPr lang="en-US" sz="2800" dirty="0">
                <a:solidFill>
                  <a:srgbClr val="FFFF00"/>
                </a:solidFill>
                <a:latin typeface="Arial" panose="020B0604020202020204" pitchFamily="34" charset="0"/>
              </a:rPr>
              <a:t>Exists only in programmer’s mind</a:t>
            </a:r>
          </a:p>
        </p:txBody>
      </p:sp>
      <p:sp>
        <p:nvSpPr>
          <p:cNvPr id="606213" name="AutoShape 5"/>
          <p:cNvSpPr>
            <a:spLocks noChangeArrowheads="1"/>
          </p:cNvSpPr>
          <p:nvPr/>
        </p:nvSpPr>
        <p:spPr bwMode="auto">
          <a:xfrm>
            <a:off x="5972348" y="5357068"/>
            <a:ext cx="3033713" cy="1249363"/>
          </a:xfrm>
          <a:prstGeom prst="wedgeRoundRectCallout">
            <a:avLst>
              <a:gd name="adj1" fmla="val -34840"/>
              <a:gd name="adj2" fmla="val -75260"/>
              <a:gd name="adj3" fmla="val 16667"/>
            </a:avLst>
          </a:prstGeom>
          <a:solidFill>
            <a:schemeClr val="bg1"/>
          </a:solidFill>
          <a:ln w="57150" algn="ctr">
            <a:solidFill>
              <a:srgbClr val="FF7C80"/>
            </a:solidFill>
            <a:miter lim="800000"/>
            <a:headEnd/>
            <a:tailEnd/>
          </a:ln>
        </p:spPr>
        <p:txBody>
          <a:bodyPr/>
          <a:lstStyle/>
          <a:p>
            <a:r>
              <a:rPr lang="en-US" sz="2400" dirty="0">
                <a:solidFill>
                  <a:srgbClr val="FFFF00"/>
                </a:solidFill>
                <a:latin typeface="Arial" panose="020B0604020202020204" pitchFamily="34" charset="0"/>
                <a:cs typeface="Arial" panose="020B0604020202020204" pitchFamily="34" charset="0"/>
              </a:rPr>
              <a:t>Actual comment from Linux Kernel</a:t>
            </a:r>
          </a:p>
          <a:p>
            <a:r>
              <a:rPr lang="en-US" sz="1400" dirty="0">
                <a:solidFill>
                  <a:srgbClr val="FFFF00"/>
                </a:solidFill>
                <a:latin typeface="Arial" panose="020B0604020202020204" pitchFamily="34" charset="0"/>
                <a:cs typeface="Arial" panose="020B0604020202020204" pitchFamily="34" charset="0"/>
              </a:rPr>
              <a:t>(hat tip: Bradley </a:t>
            </a:r>
            <a:r>
              <a:rPr lang="en-GB" sz="1400" dirty="0">
                <a:solidFill>
                  <a:srgbClr val="FFFF00"/>
                </a:solidFill>
                <a:latin typeface="Arial" panose="020B0604020202020204" pitchFamily="34" charset="0"/>
                <a:cs typeface="Arial" panose="020B0604020202020204" pitchFamily="34" charset="0"/>
              </a:rPr>
              <a:t>Kuszmaul)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linds(horizont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linds(horizontal)">
                                      <p:cBhvr>
                                        <p:cTn id="17" dur="500"/>
                                        <p:tgtEl>
                                          <p:spTgt spid="11"/>
                                        </p:tgtEl>
                                      </p:cBhvr>
                                    </p:animEffect>
                                  </p:childTnLst>
                                </p:cTn>
                              </p:par>
                            </p:childTnLst>
                          </p:cTn>
                        </p:par>
                        <p:par>
                          <p:cTn id="18" fill="hold">
                            <p:stCondLst>
                              <p:cond delay="500"/>
                            </p:stCondLst>
                            <p:childTnLst>
                              <p:par>
                                <p:cTn id="19" presetID="3" presetClass="entr" presetSubtype="10" fill="hold" grpId="0" nodeType="afterEffect">
                                  <p:stCondLst>
                                    <p:cond delay="0"/>
                                  </p:stCondLst>
                                  <p:childTnLst>
                                    <p:set>
                                      <p:cBhvr>
                                        <p:cTn id="20" dur="1" fill="hold">
                                          <p:stCondLst>
                                            <p:cond delay="0"/>
                                          </p:stCondLst>
                                        </p:cTn>
                                        <p:tgtEl>
                                          <p:spTgt spid="606213"/>
                                        </p:tgtEl>
                                        <p:attrNameLst>
                                          <p:attrName>style.visibility</p:attrName>
                                        </p:attrNameLst>
                                      </p:cBhvr>
                                      <p:to>
                                        <p:strVal val="visible"/>
                                      </p:to>
                                    </p:set>
                                    <p:animEffect transition="in" filter="blinds(horizontal)">
                                      <p:cBhvr>
                                        <p:cTn id="21" dur="500"/>
                                        <p:tgtEl>
                                          <p:spTgt spid="6062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60621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9"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pPr algn="r"/>
            <a:fld id="{F96A6F7F-CC23-4611-AE12-304B993EDF12}" type="slidenum">
              <a:rPr lang="ar-SA" sz="1400">
                <a:solidFill>
                  <a:schemeClr val="tx1"/>
                </a:solidFill>
                <a:latin typeface="Arial" panose="020B0604020202020204" pitchFamily="34" charset="0"/>
                <a:cs typeface="Arial" panose="020B0604020202020204" pitchFamily="34" charset="0"/>
              </a:rPr>
              <a:pPr algn="r"/>
              <a:t>29</a:t>
            </a:fld>
            <a:endParaRPr lang="en-US" sz="1400" dirty="0">
              <a:solidFill>
                <a:schemeClr val="tx1"/>
              </a:solidFill>
              <a:latin typeface="Arial" panose="020B0604020202020204" pitchFamily="34" charset="0"/>
              <a:cs typeface="Arial" panose="020B0604020202020204" pitchFamily="34" charset="0"/>
            </a:endParaRPr>
          </a:p>
        </p:txBody>
      </p:sp>
      <p:grpSp>
        <p:nvGrpSpPr>
          <p:cNvPr id="2" name="Group 3"/>
          <p:cNvGrpSpPr>
            <a:grpSpLocks/>
          </p:cNvGrpSpPr>
          <p:nvPr/>
        </p:nvGrpSpPr>
        <p:grpSpPr bwMode="auto">
          <a:xfrm>
            <a:off x="781050" y="4530725"/>
            <a:ext cx="1676400" cy="1752600"/>
            <a:chOff x="3312" y="2640"/>
            <a:chExt cx="1056" cy="1104"/>
          </a:xfrm>
          <a:effectLst>
            <a:glow rad="101600">
              <a:schemeClr val="accent3">
                <a:satMod val="175000"/>
                <a:alpha val="40000"/>
              </a:schemeClr>
            </a:glow>
          </a:effectLst>
        </p:grpSpPr>
        <p:sp>
          <p:nvSpPr>
            <p:cNvPr id="183302" name="Freeform 4"/>
            <p:cNvSpPr>
              <a:spLocks/>
            </p:cNvSpPr>
            <p:nvPr/>
          </p:nvSpPr>
          <p:spPr bwMode="auto">
            <a:xfrm>
              <a:off x="3792" y="2640"/>
              <a:ext cx="336" cy="432"/>
            </a:xfrm>
            <a:custGeom>
              <a:avLst/>
              <a:gdLst>
                <a:gd name="T0" fmla="*/ 0 w 336"/>
                <a:gd name="T1" fmla="*/ 432 h 432"/>
                <a:gd name="T2" fmla="*/ 96 w 336"/>
                <a:gd name="T3" fmla="*/ 384 h 432"/>
                <a:gd name="T4" fmla="*/ 96 w 336"/>
                <a:gd name="T5" fmla="*/ 192 h 432"/>
                <a:gd name="T6" fmla="*/ 336 w 336"/>
                <a:gd name="T7" fmla="*/ 0 h 432"/>
                <a:gd name="T8" fmla="*/ 0 w 336"/>
                <a:gd name="T9" fmla="*/ 144 h 432"/>
                <a:gd name="T10" fmla="*/ 0 w 336"/>
                <a:gd name="T11" fmla="*/ 432 h 432"/>
                <a:gd name="T12" fmla="*/ 0 60000 65536"/>
                <a:gd name="T13" fmla="*/ 0 60000 65536"/>
                <a:gd name="T14" fmla="*/ 0 60000 65536"/>
                <a:gd name="T15" fmla="*/ 0 60000 65536"/>
                <a:gd name="T16" fmla="*/ 0 60000 65536"/>
                <a:gd name="T17" fmla="*/ 0 60000 65536"/>
                <a:gd name="T18" fmla="*/ 0 w 336"/>
                <a:gd name="T19" fmla="*/ 0 h 432"/>
                <a:gd name="T20" fmla="*/ 336 w 336"/>
                <a:gd name="T21" fmla="*/ 432 h 432"/>
              </a:gdLst>
              <a:ahLst/>
              <a:cxnLst>
                <a:cxn ang="T12">
                  <a:pos x="T0" y="T1"/>
                </a:cxn>
                <a:cxn ang="T13">
                  <a:pos x="T2" y="T3"/>
                </a:cxn>
                <a:cxn ang="T14">
                  <a:pos x="T4" y="T5"/>
                </a:cxn>
                <a:cxn ang="T15">
                  <a:pos x="T6" y="T7"/>
                </a:cxn>
                <a:cxn ang="T16">
                  <a:pos x="T8" y="T9"/>
                </a:cxn>
                <a:cxn ang="T17">
                  <a:pos x="T10" y="T11"/>
                </a:cxn>
              </a:cxnLst>
              <a:rect l="T18" t="T19" r="T20" b="T21"/>
              <a:pathLst>
                <a:path w="336" h="432">
                  <a:moveTo>
                    <a:pt x="0" y="432"/>
                  </a:moveTo>
                  <a:lnTo>
                    <a:pt x="96" y="384"/>
                  </a:lnTo>
                  <a:lnTo>
                    <a:pt x="96" y="192"/>
                  </a:lnTo>
                  <a:lnTo>
                    <a:pt x="336" y="0"/>
                  </a:lnTo>
                  <a:lnTo>
                    <a:pt x="0" y="144"/>
                  </a:lnTo>
                  <a:lnTo>
                    <a:pt x="0" y="432"/>
                  </a:lnTo>
                  <a:close/>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nvGrpSpPr>
            <p:cNvPr id="183303" name="Group 5"/>
            <p:cNvGrpSpPr>
              <a:grpSpLocks/>
            </p:cNvGrpSpPr>
            <p:nvPr/>
          </p:nvGrpSpPr>
          <p:grpSpPr bwMode="auto">
            <a:xfrm>
              <a:off x="3312" y="2928"/>
              <a:ext cx="837" cy="816"/>
              <a:chOff x="3312" y="2928"/>
              <a:chExt cx="837" cy="816"/>
            </a:xfrm>
          </p:grpSpPr>
          <p:sp>
            <p:nvSpPr>
              <p:cNvPr id="183304" name="Freeform 6"/>
              <p:cNvSpPr>
                <a:spLocks/>
              </p:cNvSpPr>
              <p:nvPr/>
            </p:nvSpPr>
            <p:spPr bwMode="auto">
              <a:xfrm flipH="1">
                <a:off x="3312" y="3168"/>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83305" name="Freeform 7"/>
              <p:cNvSpPr>
                <a:spLocks/>
              </p:cNvSpPr>
              <p:nvPr/>
            </p:nvSpPr>
            <p:spPr bwMode="auto">
              <a:xfrm flipH="1">
                <a:off x="3520" y="302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83306" name="Freeform 8"/>
              <p:cNvSpPr>
                <a:spLocks/>
              </p:cNvSpPr>
              <p:nvPr/>
            </p:nvSpPr>
            <p:spPr bwMode="auto">
              <a:xfrm flipH="1">
                <a:off x="3360" y="2928"/>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99CCFF"/>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83307" name="Freeform 9"/>
              <p:cNvSpPr>
                <a:spLocks/>
              </p:cNvSpPr>
              <p:nvPr/>
            </p:nvSpPr>
            <p:spPr bwMode="auto">
              <a:xfrm flipH="1">
                <a:off x="3648" y="3024"/>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99CCFF"/>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83308" name="Freeform 10"/>
              <p:cNvSpPr>
                <a:spLocks/>
              </p:cNvSpPr>
              <p:nvPr/>
            </p:nvSpPr>
            <p:spPr bwMode="auto">
              <a:xfrm flipH="1">
                <a:off x="3360" y="3264"/>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99CCFF"/>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83309" name="Freeform 11"/>
              <p:cNvSpPr>
                <a:spLocks/>
              </p:cNvSpPr>
              <p:nvPr/>
            </p:nvSpPr>
            <p:spPr bwMode="auto">
              <a:xfrm flipH="1">
                <a:off x="3648" y="3408"/>
                <a:ext cx="240" cy="336"/>
              </a:xfrm>
              <a:custGeom>
                <a:avLst/>
                <a:gdLst>
                  <a:gd name="T0" fmla="*/ 70 w 336"/>
                  <a:gd name="T1" fmla="*/ 0 h 432"/>
                  <a:gd name="T2" fmla="*/ 122 w 336"/>
                  <a:gd name="T3" fmla="*/ 45 h 432"/>
                  <a:gd name="T4" fmla="*/ 35 w 336"/>
                  <a:gd name="T5" fmla="*/ 68 h 432"/>
                  <a:gd name="T6" fmla="*/ 35 w 336"/>
                  <a:gd name="T7" fmla="*/ 203 h 432"/>
                  <a:gd name="T8" fmla="*/ 0 w 336"/>
                  <a:gd name="T9" fmla="*/ 158 h 432"/>
                  <a:gd name="T10" fmla="*/ 0 w 336"/>
                  <a:gd name="T11" fmla="*/ 23 h 432"/>
                  <a:gd name="T12" fmla="*/ 7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83310" name="Freeform 12"/>
              <p:cNvSpPr>
                <a:spLocks/>
              </p:cNvSpPr>
              <p:nvPr/>
            </p:nvSpPr>
            <p:spPr bwMode="auto">
              <a:xfrm flipH="1">
                <a:off x="3840" y="3264"/>
                <a:ext cx="240" cy="288"/>
              </a:xfrm>
              <a:custGeom>
                <a:avLst/>
                <a:gdLst>
                  <a:gd name="T0" fmla="*/ 70 w 336"/>
                  <a:gd name="T1" fmla="*/ 0 h 432"/>
                  <a:gd name="T2" fmla="*/ 122 w 336"/>
                  <a:gd name="T3" fmla="*/ 29 h 432"/>
                  <a:gd name="T4" fmla="*/ 35 w 336"/>
                  <a:gd name="T5" fmla="*/ 43 h 432"/>
                  <a:gd name="T6" fmla="*/ 35 w 336"/>
                  <a:gd name="T7" fmla="*/ 128 h 432"/>
                  <a:gd name="T8" fmla="*/ 0 w 336"/>
                  <a:gd name="T9" fmla="*/ 99 h 432"/>
                  <a:gd name="T10" fmla="*/ 0 w 336"/>
                  <a:gd name="T11" fmla="*/ 14 h 432"/>
                  <a:gd name="T12" fmla="*/ 7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sp>
          <p:nvSpPr>
            <p:cNvPr id="183311" name="Freeform 13"/>
            <p:cNvSpPr>
              <a:spLocks/>
            </p:cNvSpPr>
            <p:nvPr/>
          </p:nvSpPr>
          <p:spPr bwMode="auto">
            <a:xfrm>
              <a:off x="4032" y="2736"/>
              <a:ext cx="336" cy="432"/>
            </a:xfrm>
            <a:custGeom>
              <a:avLst/>
              <a:gdLst>
                <a:gd name="T0" fmla="*/ 0 w 336"/>
                <a:gd name="T1" fmla="*/ 432 h 432"/>
                <a:gd name="T2" fmla="*/ 96 w 336"/>
                <a:gd name="T3" fmla="*/ 384 h 432"/>
                <a:gd name="T4" fmla="*/ 96 w 336"/>
                <a:gd name="T5" fmla="*/ 192 h 432"/>
                <a:gd name="T6" fmla="*/ 336 w 336"/>
                <a:gd name="T7" fmla="*/ 0 h 432"/>
                <a:gd name="T8" fmla="*/ 0 w 336"/>
                <a:gd name="T9" fmla="*/ 144 h 432"/>
                <a:gd name="T10" fmla="*/ 0 w 336"/>
                <a:gd name="T11" fmla="*/ 432 h 432"/>
                <a:gd name="T12" fmla="*/ 0 60000 65536"/>
                <a:gd name="T13" fmla="*/ 0 60000 65536"/>
                <a:gd name="T14" fmla="*/ 0 60000 65536"/>
                <a:gd name="T15" fmla="*/ 0 60000 65536"/>
                <a:gd name="T16" fmla="*/ 0 60000 65536"/>
                <a:gd name="T17" fmla="*/ 0 60000 65536"/>
                <a:gd name="T18" fmla="*/ 0 w 336"/>
                <a:gd name="T19" fmla="*/ 0 h 432"/>
                <a:gd name="T20" fmla="*/ 336 w 336"/>
                <a:gd name="T21" fmla="*/ 432 h 432"/>
              </a:gdLst>
              <a:ahLst/>
              <a:cxnLst>
                <a:cxn ang="T12">
                  <a:pos x="T0" y="T1"/>
                </a:cxn>
                <a:cxn ang="T13">
                  <a:pos x="T2" y="T3"/>
                </a:cxn>
                <a:cxn ang="T14">
                  <a:pos x="T4" y="T5"/>
                </a:cxn>
                <a:cxn ang="T15">
                  <a:pos x="T6" y="T7"/>
                </a:cxn>
                <a:cxn ang="T16">
                  <a:pos x="T8" y="T9"/>
                </a:cxn>
                <a:cxn ang="T17">
                  <a:pos x="T10" y="T11"/>
                </a:cxn>
              </a:cxnLst>
              <a:rect l="T18" t="T19" r="T20" b="T21"/>
              <a:pathLst>
                <a:path w="336" h="432">
                  <a:moveTo>
                    <a:pt x="0" y="432"/>
                  </a:moveTo>
                  <a:lnTo>
                    <a:pt x="96" y="384"/>
                  </a:lnTo>
                  <a:lnTo>
                    <a:pt x="96" y="192"/>
                  </a:lnTo>
                  <a:lnTo>
                    <a:pt x="336" y="0"/>
                  </a:lnTo>
                  <a:lnTo>
                    <a:pt x="0" y="144"/>
                  </a:lnTo>
                  <a:lnTo>
                    <a:pt x="0" y="432"/>
                  </a:lnTo>
                  <a:close/>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grpSp>
        <p:nvGrpSpPr>
          <p:cNvPr id="4" name="Group 14"/>
          <p:cNvGrpSpPr>
            <a:grpSpLocks/>
          </p:cNvGrpSpPr>
          <p:nvPr/>
        </p:nvGrpSpPr>
        <p:grpSpPr bwMode="auto">
          <a:xfrm flipH="1">
            <a:off x="7056438" y="4532313"/>
            <a:ext cx="1676400" cy="1752600"/>
            <a:chOff x="3312" y="2640"/>
            <a:chExt cx="1056" cy="1104"/>
          </a:xfrm>
          <a:effectLst>
            <a:glow rad="101600">
              <a:schemeClr val="accent3">
                <a:satMod val="175000"/>
                <a:alpha val="40000"/>
              </a:schemeClr>
            </a:glow>
          </a:effectLst>
        </p:grpSpPr>
        <p:sp>
          <p:nvSpPr>
            <p:cNvPr id="183313" name="Freeform 15"/>
            <p:cNvSpPr>
              <a:spLocks/>
            </p:cNvSpPr>
            <p:nvPr/>
          </p:nvSpPr>
          <p:spPr bwMode="auto">
            <a:xfrm>
              <a:off x="3792" y="2640"/>
              <a:ext cx="336" cy="432"/>
            </a:xfrm>
            <a:custGeom>
              <a:avLst/>
              <a:gdLst>
                <a:gd name="T0" fmla="*/ 0 w 336"/>
                <a:gd name="T1" fmla="*/ 432 h 432"/>
                <a:gd name="T2" fmla="*/ 96 w 336"/>
                <a:gd name="T3" fmla="*/ 384 h 432"/>
                <a:gd name="T4" fmla="*/ 96 w 336"/>
                <a:gd name="T5" fmla="*/ 192 h 432"/>
                <a:gd name="T6" fmla="*/ 336 w 336"/>
                <a:gd name="T7" fmla="*/ 0 h 432"/>
                <a:gd name="T8" fmla="*/ 0 w 336"/>
                <a:gd name="T9" fmla="*/ 144 h 432"/>
                <a:gd name="T10" fmla="*/ 0 w 336"/>
                <a:gd name="T11" fmla="*/ 432 h 432"/>
                <a:gd name="T12" fmla="*/ 0 60000 65536"/>
                <a:gd name="T13" fmla="*/ 0 60000 65536"/>
                <a:gd name="T14" fmla="*/ 0 60000 65536"/>
                <a:gd name="T15" fmla="*/ 0 60000 65536"/>
                <a:gd name="T16" fmla="*/ 0 60000 65536"/>
                <a:gd name="T17" fmla="*/ 0 60000 65536"/>
                <a:gd name="T18" fmla="*/ 0 w 336"/>
                <a:gd name="T19" fmla="*/ 0 h 432"/>
                <a:gd name="T20" fmla="*/ 336 w 336"/>
                <a:gd name="T21" fmla="*/ 432 h 432"/>
              </a:gdLst>
              <a:ahLst/>
              <a:cxnLst>
                <a:cxn ang="T12">
                  <a:pos x="T0" y="T1"/>
                </a:cxn>
                <a:cxn ang="T13">
                  <a:pos x="T2" y="T3"/>
                </a:cxn>
                <a:cxn ang="T14">
                  <a:pos x="T4" y="T5"/>
                </a:cxn>
                <a:cxn ang="T15">
                  <a:pos x="T6" y="T7"/>
                </a:cxn>
                <a:cxn ang="T16">
                  <a:pos x="T8" y="T9"/>
                </a:cxn>
                <a:cxn ang="T17">
                  <a:pos x="T10" y="T11"/>
                </a:cxn>
              </a:cxnLst>
              <a:rect l="T18" t="T19" r="T20" b="T21"/>
              <a:pathLst>
                <a:path w="336" h="432">
                  <a:moveTo>
                    <a:pt x="0" y="432"/>
                  </a:moveTo>
                  <a:lnTo>
                    <a:pt x="96" y="384"/>
                  </a:lnTo>
                  <a:lnTo>
                    <a:pt x="96" y="192"/>
                  </a:lnTo>
                  <a:lnTo>
                    <a:pt x="336" y="0"/>
                  </a:lnTo>
                  <a:lnTo>
                    <a:pt x="0" y="144"/>
                  </a:lnTo>
                  <a:lnTo>
                    <a:pt x="0" y="432"/>
                  </a:lnTo>
                  <a:close/>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nvGrpSpPr>
            <p:cNvPr id="183314" name="Group 16"/>
            <p:cNvGrpSpPr>
              <a:grpSpLocks/>
            </p:cNvGrpSpPr>
            <p:nvPr/>
          </p:nvGrpSpPr>
          <p:grpSpPr bwMode="auto">
            <a:xfrm>
              <a:off x="3312" y="2928"/>
              <a:ext cx="837" cy="816"/>
              <a:chOff x="3312" y="2928"/>
              <a:chExt cx="837" cy="816"/>
            </a:xfrm>
          </p:grpSpPr>
          <p:sp>
            <p:nvSpPr>
              <p:cNvPr id="183315" name="Freeform 17"/>
              <p:cNvSpPr>
                <a:spLocks/>
              </p:cNvSpPr>
              <p:nvPr/>
            </p:nvSpPr>
            <p:spPr bwMode="auto">
              <a:xfrm flipH="1">
                <a:off x="3312" y="3168"/>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83316" name="Freeform 18"/>
              <p:cNvSpPr>
                <a:spLocks/>
              </p:cNvSpPr>
              <p:nvPr/>
            </p:nvSpPr>
            <p:spPr bwMode="auto">
              <a:xfrm flipH="1">
                <a:off x="3520" y="302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83317" name="Freeform 19"/>
              <p:cNvSpPr>
                <a:spLocks/>
              </p:cNvSpPr>
              <p:nvPr/>
            </p:nvSpPr>
            <p:spPr bwMode="auto">
              <a:xfrm flipH="1">
                <a:off x="3360" y="2928"/>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83318" name="Freeform 20"/>
              <p:cNvSpPr>
                <a:spLocks/>
              </p:cNvSpPr>
              <p:nvPr/>
            </p:nvSpPr>
            <p:spPr bwMode="auto">
              <a:xfrm flipH="1">
                <a:off x="3648" y="3024"/>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83319" name="Freeform 21"/>
              <p:cNvSpPr>
                <a:spLocks/>
              </p:cNvSpPr>
              <p:nvPr/>
            </p:nvSpPr>
            <p:spPr bwMode="auto">
              <a:xfrm flipH="1">
                <a:off x="3360" y="3264"/>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83320" name="Freeform 22"/>
              <p:cNvSpPr>
                <a:spLocks/>
              </p:cNvSpPr>
              <p:nvPr/>
            </p:nvSpPr>
            <p:spPr bwMode="auto">
              <a:xfrm flipH="1">
                <a:off x="3648" y="3408"/>
                <a:ext cx="240" cy="336"/>
              </a:xfrm>
              <a:custGeom>
                <a:avLst/>
                <a:gdLst>
                  <a:gd name="T0" fmla="*/ 70 w 336"/>
                  <a:gd name="T1" fmla="*/ 0 h 432"/>
                  <a:gd name="T2" fmla="*/ 122 w 336"/>
                  <a:gd name="T3" fmla="*/ 45 h 432"/>
                  <a:gd name="T4" fmla="*/ 35 w 336"/>
                  <a:gd name="T5" fmla="*/ 68 h 432"/>
                  <a:gd name="T6" fmla="*/ 35 w 336"/>
                  <a:gd name="T7" fmla="*/ 203 h 432"/>
                  <a:gd name="T8" fmla="*/ 0 w 336"/>
                  <a:gd name="T9" fmla="*/ 158 h 432"/>
                  <a:gd name="T10" fmla="*/ 0 w 336"/>
                  <a:gd name="T11" fmla="*/ 23 h 432"/>
                  <a:gd name="T12" fmla="*/ 7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83321" name="Freeform 23"/>
              <p:cNvSpPr>
                <a:spLocks/>
              </p:cNvSpPr>
              <p:nvPr/>
            </p:nvSpPr>
            <p:spPr bwMode="auto">
              <a:xfrm flipH="1">
                <a:off x="3840" y="3264"/>
                <a:ext cx="240" cy="288"/>
              </a:xfrm>
              <a:custGeom>
                <a:avLst/>
                <a:gdLst>
                  <a:gd name="T0" fmla="*/ 70 w 336"/>
                  <a:gd name="T1" fmla="*/ 0 h 432"/>
                  <a:gd name="T2" fmla="*/ 122 w 336"/>
                  <a:gd name="T3" fmla="*/ 29 h 432"/>
                  <a:gd name="T4" fmla="*/ 35 w 336"/>
                  <a:gd name="T5" fmla="*/ 43 h 432"/>
                  <a:gd name="T6" fmla="*/ 35 w 336"/>
                  <a:gd name="T7" fmla="*/ 128 h 432"/>
                  <a:gd name="T8" fmla="*/ 0 w 336"/>
                  <a:gd name="T9" fmla="*/ 99 h 432"/>
                  <a:gd name="T10" fmla="*/ 0 w 336"/>
                  <a:gd name="T11" fmla="*/ 14 h 432"/>
                  <a:gd name="T12" fmla="*/ 7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sp>
          <p:nvSpPr>
            <p:cNvPr id="183322" name="Freeform 24"/>
            <p:cNvSpPr>
              <a:spLocks/>
            </p:cNvSpPr>
            <p:nvPr/>
          </p:nvSpPr>
          <p:spPr bwMode="auto">
            <a:xfrm>
              <a:off x="4032" y="2736"/>
              <a:ext cx="336" cy="432"/>
            </a:xfrm>
            <a:custGeom>
              <a:avLst/>
              <a:gdLst>
                <a:gd name="T0" fmla="*/ 0 w 336"/>
                <a:gd name="T1" fmla="*/ 432 h 432"/>
                <a:gd name="T2" fmla="*/ 96 w 336"/>
                <a:gd name="T3" fmla="*/ 384 h 432"/>
                <a:gd name="T4" fmla="*/ 96 w 336"/>
                <a:gd name="T5" fmla="*/ 192 h 432"/>
                <a:gd name="T6" fmla="*/ 336 w 336"/>
                <a:gd name="T7" fmla="*/ 0 h 432"/>
                <a:gd name="T8" fmla="*/ 0 w 336"/>
                <a:gd name="T9" fmla="*/ 144 h 432"/>
                <a:gd name="T10" fmla="*/ 0 w 336"/>
                <a:gd name="T11" fmla="*/ 432 h 432"/>
                <a:gd name="T12" fmla="*/ 0 60000 65536"/>
                <a:gd name="T13" fmla="*/ 0 60000 65536"/>
                <a:gd name="T14" fmla="*/ 0 60000 65536"/>
                <a:gd name="T15" fmla="*/ 0 60000 65536"/>
                <a:gd name="T16" fmla="*/ 0 60000 65536"/>
                <a:gd name="T17" fmla="*/ 0 60000 65536"/>
                <a:gd name="T18" fmla="*/ 0 w 336"/>
                <a:gd name="T19" fmla="*/ 0 h 432"/>
                <a:gd name="T20" fmla="*/ 336 w 336"/>
                <a:gd name="T21" fmla="*/ 432 h 432"/>
              </a:gdLst>
              <a:ahLst/>
              <a:cxnLst>
                <a:cxn ang="T12">
                  <a:pos x="T0" y="T1"/>
                </a:cxn>
                <a:cxn ang="T13">
                  <a:pos x="T2" y="T3"/>
                </a:cxn>
                <a:cxn ang="T14">
                  <a:pos x="T4" y="T5"/>
                </a:cxn>
                <a:cxn ang="T15">
                  <a:pos x="T6" y="T7"/>
                </a:cxn>
                <a:cxn ang="T16">
                  <a:pos x="T8" y="T9"/>
                </a:cxn>
                <a:cxn ang="T17">
                  <a:pos x="T10" y="T11"/>
                </a:cxn>
              </a:cxnLst>
              <a:rect l="T18" t="T19" r="T20" b="T21"/>
              <a:pathLst>
                <a:path w="336" h="432">
                  <a:moveTo>
                    <a:pt x="0" y="432"/>
                  </a:moveTo>
                  <a:lnTo>
                    <a:pt x="96" y="384"/>
                  </a:lnTo>
                  <a:lnTo>
                    <a:pt x="96" y="192"/>
                  </a:lnTo>
                  <a:lnTo>
                    <a:pt x="336" y="0"/>
                  </a:lnTo>
                  <a:lnTo>
                    <a:pt x="0" y="144"/>
                  </a:lnTo>
                  <a:lnTo>
                    <a:pt x="0" y="432"/>
                  </a:lnTo>
                  <a:close/>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grpSp>
        <p:nvGrpSpPr>
          <p:cNvPr id="183323" name="Group 25"/>
          <p:cNvGrpSpPr>
            <a:grpSpLocks/>
          </p:cNvGrpSpPr>
          <p:nvPr/>
        </p:nvGrpSpPr>
        <p:grpSpPr bwMode="auto">
          <a:xfrm>
            <a:off x="2005013" y="2982913"/>
            <a:ext cx="5121275" cy="747712"/>
            <a:chOff x="2076" y="1851"/>
            <a:chExt cx="3226" cy="471"/>
          </a:xfrm>
        </p:grpSpPr>
        <p:grpSp>
          <p:nvGrpSpPr>
            <p:cNvPr id="183324" name="Group 26"/>
            <p:cNvGrpSpPr>
              <a:grpSpLocks/>
            </p:cNvGrpSpPr>
            <p:nvPr/>
          </p:nvGrpSpPr>
          <p:grpSpPr bwMode="auto">
            <a:xfrm>
              <a:off x="5140" y="1907"/>
              <a:ext cx="162" cy="228"/>
              <a:chOff x="1994" y="1893"/>
              <a:chExt cx="162" cy="228"/>
            </a:xfrm>
          </p:grpSpPr>
          <p:sp>
            <p:nvSpPr>
              <p:cNvPr id="183325" name="Line 27"/>
              <p:cNvSpPr>
                <a:spLocks noChangeShapeType="1"/>
              </p:cNvSpPr>
              <p:nvPr/>
            </p:nvSpPr>
            <p:spPr bwMode="auto">
              <a:xfrm>
                <a:off x="1994" y="1893"/>
                <a:ext cx="0" cy="228"/>
              </a:xfrm>
              <a:prstGeom prst="line">
                <a:avLst/>
              </a:prstGeom>
              <a:noFill/>
              <a:ln w="38100">
                <a:solidFill>
                  <a:schemeClr val="tx1"/>
                </a:solidFill>
                <a:round/>
                <a:headEnd/>
                <a:tailEnd/>
              </a:ln>
            </p:spPr>
            <p:txBody>
              <a:bodyPr wrap="none" anchor="ctr"/>
              <a:lstStyle/>
              <a:p>
                <a:endParaRPr lang="en-US" dirty="0">
                  <a:latin typeface="Arial" panose="020B0604020202020204" pitchFamily="34" charset="0"/>
                </a:endParaRPr>
              </a:p>
            </p:txBody>
          </p:sp>
          <p:sp>
            <p:nvSpPr>
              <p:cNvPr id="183326" name="Line 28"/>
              <p:cNvSpPr>
                <a:spLocks noChangeShapeType="1"/>
              </p:cNvSpPr>
              <p:nvPr/>
            </p:nvSpPr>
            <p:spPr bwMode="auto">
              <a:xfrm>
                <a:off x="2067" y="1930"/>
                <a:ext cx="9" cy="155"/>
              </a:xfrm>
              <a:prstGeom prst="line">
                <a:avLst/>
              </a:prstGeom>
              <a:noFill/>
              <a:ln w="38100">
                <a:solidFill>
                  <a:schemeClr val="tx1"/>
                </a:solidFill>
                <a:round/>
                <a:headEnd/>
                <a:tailEnd/>
              </a:ln>
            </p:spPr>
            <p:txBody>
              <a:bodyPr wrap="none" anchor="ctr"/>
              <a:lstStyle/>
              <a:p>
                <a:endParaRPr lang="en-US" dirty="0">
                  <a:latin typeface="Arial" panose="020B0604020202020204" pitchFamily="34" charset="0"/>
                </a:endParaRPr>
              </a:p>
            </p:txBody>
          </p:sp>
          <p:sp>
            <p:nvSpPr>
              <p:cNvPr id="183327" name="Line 29"/>
              <p:cNvSpPr>
                <a:spLocks noChangeShapeType="1"/>
              </p:cNvSpPr>
              <p:nvPr/>
            </p:nvSpPr>
            <p:spPr bwMode="auto">
              <a:xfrm>
                <a:off x="2150" y="1952"/>
                <a:ext cx="6" cy="110"/>
              </a:xfrm>
              <a:prstGeom prst="line">
                <a:avLst/>
              </a:prstGeom>
              <a:noFill/>
              <a:ln w="38100">
                <a:solidFill>
                  <a:schemeClr val="tx1"/>
                </a:solidFill>
                <a:round/>
                <a:headEnd/>
                <a:tailEnd/>
              </a:ln>
            </p:spPr>
            <p:txBody>
              <a:bodyPr wrap="none" anchor="ctr"/>
              <a:lstStyle/>
              <a:p>
                <a:endParaRPr lang="en-US" dirty="0">
                  <a:latin typeface="Arial" panose="020B0604020202020204" pitchFamily="34" charset="0"/>
                </a:endParaRPr>
              </a:p>
            </p:txBody>
          </p:sp>
        </p:grpSp>
        <p:grpSp>
          <p:nvGrpSpPr>
            <p:cNvPr id="183328" name="Group 30"/>
            <p:cNvGrpSpPr>
              <a:grpSpLocks/>
            </p:cNvGrpSpPr>
            <p:nvPr/>
          </p:nvGrpSpPr>
          <p:grpSpPr bwMode="auto">
            <a:xfrm flipH="1">
              <a:off x="2076" y="1907"/>
              <a:ext cx="162" cy="228"/>
              <a:chOff x="605" y="1989"/>
              <a:chExt cx="162" cy="228"/>
            </a:xfrm>
          </p:grpSpPr>
          <p:sp>
            <p:nvSpPr>
              <p:cNvPr id="183329" name="Line 31"/>
              <p:cNvSpPr>
                <a:spLocks noChangeShapeType="1"/>
              </p:cNvSpPr>
              <p:nvPr/>
            </p:nvSpPr>
            <p:spPr bwMode="auto">
              <a:xfrm>
                <a:off x="605" y="1989"/>
                <a:ext cx="0" cy="228"/>
              </a:xfrm>
              <a:prstGeom prst="line">
                <a:avLst/>
              </a:prstGeom>
              <a:noFill/>
              <a:ln w="38100">
                <a:solidFill>
                  <a:schemeClr val="tx1"/>
                </a:solidFill>
                <a:round/>
                <a:headEnd/>
                <a:tailEnd/>
              </a:ln>
            </p:spPr>
            <p:txBody>
              <a:bodyPr wrap="none" anchor="ctr"/>
              <a:lstStyle/>
              <a:p>
                <a:endParaRPr lang="en-US" dirty="0">
                  <a:latin typeface="Arial" panose="020B0604020202020204" pitchFamily="34" charset="0"/>
                </a:endParaRPr>
              </a:p>
            </p:txBody>
          </p:sp>
          <p:sp>
            <p:nvSpPr>
              <p:cNvPr id="183330" name="Line 32"/>
              <p:cNvSpPr>
                <a:spLocks noChangeShapeType="1"/>
              </p:cNvSpPr>
              <p:nvPr/>
            </p:nvSpPr>
            <p:spPr bwMode="auto">
              <a:xfrm>
                <a:off x="678" y="2026"/>
                <a:ext cx="9" cy="155"/>
              </a:xfrm>
              <a:prstGeom prst="line">
                <a:avLst/>
              </a:prstGeom>
              <a:noFill/>
              <a:ln w="38100">
                <a:solidFill>
                  <a:schemeClr val="tx1"/>
                </a:solidFill>
                <a:round/>
                <a:headEnd/>
                <a:tailEnd/>
              </a:ln>
            </p:spPr>
            <p:txBody>
              <a:bodyPr wrap="none" anchor="ctr"/>
              <a:lstStyle/>
              <a:p>
                <a:endParaRPr lang="en-US" dirty="0">
                  <a:latin typeface="Arial" panose="020B0604020202020204" pitchFamily="34" charset="0"/>
                </a:endParaRPr>
              </a:p>
            </p:txBody>
          </p:sp>
          <p:sp>
            <p:nvSpPr>
              <p:cNvPr id="183331" name="Line 33"/>
              <p:cNvSpPr>
                <a:spLocks noChangeShapeType="1"/>
              </p:cNvSpPr>
              <p:nvPr/>
            </p:nvSpPr>
            <p:spPr bwMode="auto">
              <a:xfrm>
                <a:off x="761" y="2048"/>
                <a:ext cx="6" cy="110"/>
              </a:xfrm>
              <a:prstGeom prst="line">
                <a:avLst/>
              </a:prstGeom>
              <a:noFill/>
              <a:ln w="38100">
                <a:solidFill>
                  <a:schemeClr val="tx1"/>
                </a:solidFill>
                <a:round/>
                <a:headEnd/>
                <a:tailEnd/>
              </a:ln>
            </p:spPr>
            <p:txBody>
              <a:bodyPr wrap="none" anchor="ctr"/>
              <a:lstStyle/>
              <a:p>
                <a:endParaRPr lang="en-US" dirty="0">
                  <a:latin typeface="Arial" panose="020B0604020202020204" pitchFamily="34" charset="0"/>
                </a:endParaRPr>
              </a:p>
            </p:txBody>
          </p:sp>
        </p:grpSp>
        <p:sp>
          <p:nvSpPr>
            <p:cNvPr id="183332" name="Rectangle 34"/>
            <p:cNvSpPr>
              <a:spLocks noChangeArrowheads="1"/>
            </p:cNvSpPr>
            <p:nvPr/>
          </p:nvSpPr>
          <p:spPr bwMode="auto">
            <a:xfrm>
              <a:off x="4284" y="1852"/>
              <a:ext cx="603" cy="338"/>
            </a:xfrm>
            <a:prstGeom prst="rect">
              <a:avLst/>
            </a:prstGeom>
            <a:solidFill>
              <a:schemeClr val="hlink"/>
            </a:solidFill>
            <a:ln w="38100">
              <a:solidFill>
                <a:schemeClr val="bg1"/>
              </a:solidFill>
              <a:miter lim="800000"/>
              <a:headEnd/>
              <a:tailEnd/>
            </a:ln>
            <a:effectLst>
              <a:glow rad="101600">
                <a:schemeClr val="accent3">
                  <a:satMod val="175000"/>
                  <a:alpha val="40000"/>
                </a:schemeClr>
              </a:glow>
            </a:effectLst>
          </p:spPr>
          <p:txBody>
            <a:bodyPr wrap="none" anchor="ctr"/>
            <a:lstStyle/>
            <a:p>
              <a:endParaRPr lang="en-US" dirty="0">
                <a:latin typeface="Arial" panose="020B0604020202020204" pitchFamily="34" charset="0"/>
              </a:endParaRPr>
            </a:p>
          </p:txBody>
        </p:sp>
        <p:sp>
          <p:nvSpPr>
            <p:cNvPr id="183333" name="Line 35"/>
            <p:cNvSpPr>
              <a:spLocks noChangeShapeType="1"/>
            </p:cNvSpPr>
            <p:nvPr/>
          </p:nvSpPr>
          <p:spPr bwMode="auto">
            <a:xfrm>
              <a:off x="4713" y="2021"/>
              <a:ext cx="375" cy="0"/>
            </a:xfrm>
            <a:prstGeom prst="line">
              <a:avLst/>
            </a:prstGeom>
            <a:noFill/>
            <a:ln w="76200">
              <a:solidFill>
                <a:schemeClr val="tx1"/>
              </a:solidFill>
              <a:round/>
              <a:headEnd/>
              <a:tailEnd type="triangle" w="med" len="med"/>
            </a:ln>
          </p:spPr>
          <p:txBody>
            <a:bodyPr wrap="none" anchor="ctr"/>
            <a:lstStyle/>
            <a:p>
              <a:endParaRPr lang="en-US" dirty="0">
                <a:latin typeface="Arial" panose="020B0604020202020204" pitchFamily="34" charset="0"/>
              </a:endParaRPr>
            </a:p>
          </p:txBody>
        </p:sp>
        <p:sp>
          <p:nvSpPr>
            <p:cNvPr id="183334" name="Line 36"/>
            <p:cNvSpPr>
              <a:spLocks noChangeShapeType="1"/>
            </p:cNvSpPr>
            <p:nvPr/>
          </p:nvSpPr>
          <p:spPr bwMode="auto">
            <a:xfrm flipH="1">
              <a:off x="4053" y="2021"/>
              <a:ext cx="375" cy="0"/>
            </a:xfrm>
            <a:prstGeom prst="line">
              <a:avLst/>
            </a:prstGeom>
            <a:noFill/>
            <a:ln w="76200">
              <a:solidFill>
                <a:schemeClr val="tx1"/>
              </a:solidFill>
              <a:round/>
              <a:headEnd/>
              <a:tailEnd type="triangle" w="med" len="med"/>
            </a:ln>
          </p:spPr>
          <p:txBody>
            <a:bodyPr wrap="none" anchor="ctr"/>
            <a:lstStyle/>
            <a:p>
              <a:endParaRPr lang="en-US" dirty="0">
                <a:latin typeface="Arial" panose="020B0604020202020204" pitchFamily="34" charset="0"/>
              </a:endParaRPr>
            </a:p>
          </p:txBody>
        </p:sp>
        <p:sp>
          <p:nvSpPr>
            <p:cNvPr id="183335" name="Rectangle 37"/>
            <p:cNvSpPr>
              <a:spLocks noChangeArrowheads="1"/>
            </p:cNvSpPr>
            <p:nvPr/>
          </p:nvSpPr>
          <p:spPr bwMode="auto">
            <a:xfrm>
              <a:off x="3402" y="1984"/>
              <a:ext cx="603" cy="338"/>
            </a:xfrm>
            <a:prstGeom prst="rect">
              <a:avLst/>
            </a:prstGeom>
            <a:solidFill>
              <a:schemeClr val="hlink"/>
            </a:solidFill>
            <a:ln w="38100">
              <a:solidFill>
                <a:schemeClr val="bg1"/>
              </a:solidFill>
              <a:miter lim="800000"/>
              <a:headEnd/>
              <a:tailEnd/>
            </a:ln>
            <a:effectLst>
              <a:glow rad="101600">
                <a:schemeClr val="accent3">
                  <a:satMod val="175000"/>
                  <a:alpha val="40000"/>
                </a:schemeClr>
              </a:glow>
            </a:effectLst>
          </p:spPr>
          <p:txBody>
            <a:bodyPr wrap="none" anchor="ctr"/>
            <a:lstStyle/>
            <a:p>
              <a:endParaRPr lang="en-US" dirty="0">
                <a:latin typeface="Arial" panose="020B0604020202020204" pitchFamily="34" charset="0"/>
              </a:endParaRPr>
            </a:p>
          </p:txBody>
        </p:sp>
        <p:sp>
          <p:nvSpPr>
            <p:cNvPr id="183336" name="Line 38"/>
            <p:cNvSpPr>
              <a:spLocks noChangeShapeType="1"/>
            </p:cNvSpPr>
            <p:nvPr/>
          </p:nvSpPr>
          <p:spPr bwMode="auto">
            <a:xfrm>
              <a:off x="3831" y="2153"/>
              <a:ext cx="375" cy="0"/>
            </a:xfrm>
            <a:prstGeom prst="line">
              <a:avLst/>
            </a:prstGeom>
            <a:noFill/>
            <a:ln w="76200">
              <a:solidFill>
                <a:schemeClr val="tx1"/>
              </a:solidFill>
              <a:round/>
              <a:headEnd/>
              <a:tailEnd type="triangle" w="med" len="med"/>
            </a:ln>
          </p:spPr>
          <p:txBody>
            <a:bodyPr wrap="none" anchor="ctr"/>
            <a:lstStyle/>
            <a:p>
              <a:endParaRPr lang="en-US" dirty="0">
                <a:latin typeface="Arial" panose="020B0604020202020204" pitchFamily="34" charset="0"/>
              </a:endParaRPr>
            </a:p>
          </p:txBody>
        </p:sp>
        <p:sp>
          <p:nvSpPr>
            <p:cNvPr id="183337" name="Line 39"/>
            <p:cNvSpPr>
              <a:spLocks noChangeShapeType="1"/>
            </p:cNvSpPr>
            <p:nvPr/>
          </p:nvSpPr>
          <p:spPr bwMode="auto">
            <a:xfrm flipH="1">
              <a:off x="3171" y="2153"/>
              <a:ext cx="375" cy="0"/>
            </a:xfrm>
            <a:prstGeom prst="line">
              <a:avLst/>
            </a:prstGeom>
            <a:noFill/>
            <a:ln w="76200">
              <a:solidFill>
                <a:schemeClr val="tx1"/>
              </a:solidFill>
              <a:round/>
              <a:headEnd/>
              <a:tailEnd type="triangle" w="med" len="med"/>
            </a:ln>
          </p:spPr>
          <p:txBody>
            <a:bodyPr wrap="none" anchor="ctr"/>
            <a:lstStyle/>
            <a:p>
              <a:endParaRPr lang="en-US" dirty="0">
                <a:latin typeface="Arial" panose="020B0604020202020204" pitchFamily="34" charset="0"/>
              </a:endParaRPr>
            </a:p>
          </p:txBody>
        </p:sp>
        <p:sp>
          <p:nvSpPr>
            <p:cNvPr id="183338" name="Rectangle 40"/>
            <p:cNvSpPr>
              <a:spLocks noChangeArrowheads="1"/>
            </p:cNvSpPr>
            <p:nvPr/>
          </p:nvSpPr>
          <p:spPr bwMode="auto">
            <a:xfrm>
              <a:off x="2547" y="1851"/>
              <a:ext cx="603" cy="338"/>
            </a:xfrm>
            <a:prstGeom prst="rect">
              <a:avLst/>
            </a:prstGeom>
            <a:solidFill>
              <a:schemeClr val="hlink"/>
            </a:solidFill>
            <a:ln w="38100">
              <a:solidFill>
                <a:schemeClr val="bg1"/>
              </a:solidFill>
              <a:miter lim="800000"/>
              <a:headEnd/>
              <a:tailEnd/>
            </a:ln>
            <a:effectLst>
              <a:glow rad="101600">
                <a:schemeClr val="accent3">
                  <a:satMod val="175000"/>
                  <a:alpha val="40000"/>
                </a:schemeClr>
              </a:glow>
            </a:effectLst>
          </p:spPr>
          <p:txBody>
            <a:bodyPr wrap="none" anchor="ctr"/>
            <a:lstStyle/>
            <a:p>
              <a:endParaRPr lang="en-US" dirty="0">
                <a:latin typeface="Arial" panose="020B0604020202020204" pitchFamily="34" charset="0"/>
              </a:endParaRPr>
            </a:p>
          </p:txBody>
        </p:sp>
        <p:sp>
          <p:nvSpPr>
            <p:cNvPr id="183339" name="Line 41"/>
            <p:cNvSpPr>
              <a:spLocks noChangeShapeType="1"/>
            </p:cNvSpPr>
            <p:nvPr/>
          </p:nvSpPr>
          <p:spPr bwMode="auto">
            <a:xfrm>
              <a:off x="2976" y="2020"/>
              <a:ext cx="375" cy="0"/>
            </a:xfrm>
            <a:prstGeom prst="line">
              <a:avLst/>
            </a:prstGeom>
            <a:noFill/>
            <a:ln w="76200">
              <a:solidFill>
                <a:schemeClr val="tx1"/>
              </a:solidFill>
              <a:round/>
              <a:headEnd/>
              <a:tailEnd type="triangle" w="med" len="med"/>
            </a:ln>
          </p:spPr>
          <p:txBody>
            <a:bodyPr wrap="none" anchor="ctr"/>
            <a:lstStyle/>
            <a:p>
              <a:endParaRPr lang="en-US" dirty="0">
                <a:latin typeface="Arial" panose="020B0604020202020204" pitchFamily="34" charset="0"/>
              </a:endParaRPr>
            </a:p>
          </p:txBody>
        </p:sp>
        <p:sp>
          <p:nvSpPr>
            <p:cNvPr id="183340" name="Line 42"/>
            <p:cNvSpPr>
              <a:spLocks noChangeShapeType="1"/>
            </p:cNvSpPr>
            <p:nvPr/>
          </p:nvSpPr>
          <p:spPr bwMode="auto">
            <a:xfrm flipH="1">
              <a:off x="2316" y="2020"/>
              <a:ext cx="375" cy="0"/>
            </a:xfrm>
            <a:prstGeom prst="line">
              <a:avLst/>
            </a:prstGeom>
            <a:noFill/>
            <a:ln w="76200">
              <a:solidFill>
                <a:schemeClr val="tx1"/>
              </a:solidFill>
              <a:round/>
              <a:headEnd/>
              <a:tailEnd type="triangle" w="med" len="med"/>
            </a:ln>
          </p:spPr>
          <p:txBody>
            <a:bodyPr wrap="none" anchor="ctr"/>
            <a:lstStyle/>
            <a:p>
              <a:endParaRPr lang="en-US" dirty="0">
                <a:latin typeface="Arial" panose="020B0604020202020204" pitchFamily="34" charset="0"/>
              </a:endParaRPr>
            </a:p>
          </p:txBody>
        </p:sp>
      </p:grpSp>
      <p:sp>
        <p:nvSpPr>
          <p:cNvPr id="364587" name="AutoShape 43"/>
          <p:cNvSpPr>
            <a:spLocks noChangeArrowheads="1"/>
          </p:cNvSpPr>
          <p:nvPr/>
        </p:nvSpPr>
        <p:spPr bwMode="auto">
          <a:xfrm>
            <a:off x="260350" y="2090738"/>
            <a:ext cx="2249488" cy="1117600"/>
          </a:xfrm>
          <a:prstGeom prst="cloudCallout">
            <a:avLst>
              <a:gd name="adj1" fmla="val 12880"/>
              <a:gd name="adj2" fmla="val 128407"/>
            </a:avLst>
          </a:prstGeom>
          <a:noFill/>
          <a:ln w="38100">
            <a:solidFill>
              <a:srgbClr val="99CCFF"/>
            </a:solidFill>
            <a:round/>
            <a:headEnd/>
            <a:tailEnd/>
          </a:ln>
        </p:spPr>
        <p:txBody>
          <a:bodyPr anchor="ctr"/>
          <a:lstStyle/>
          <a:p>
            <a:r>
              <a:rPr lang="en-US" sz="2800" b="1" dirty="0">
                <a:solidFill>
                  <a:schemeClr val="tx1"/>
                </a:solidFill>
                <a:latin typeface="Arial" panose="020B0604020202020204" pitchFamily="34" charset="0"/>
                <a:cs typeface="Arial" panose="020B0604020202020204" pitchFamily="34" charset="0"/>
              </a:rPr>
              <a:t>enq(x)</a:t>
            </a:r>
          </a:p>
        </p:txBody>
      </p:sp>
      <p:sp>
        <p:nvSpPr>
          <p:cNvPr id="364588" name="AutoShape 44"/>
          <p:cNvSpPr>
            <a:spLocks noChangeArrowheads="1"/>
          </p:cNvSpPr>
          <p:nvPr/>
        </p:nvSpPr>
        <p:spPr bwMode="auto">
          <a:xfrm>
            <a:off x="6683375" y="2039938"/>
            <a:ext cx="2249488" cy="1117600"/>
          </a:xfrm>
          <a:prstGeom prst="cloudCallout">
            <a:avLst>
              <a:gd name="adj1" fmla="val 3213"/>
              <a:gd name="adj2" fmla="val 164917"/>
            </a:avLst>
          </a:prstGeom>
          <a:noFill/>
          <a:ln w="38100">
            <a:solidFill>
              <a:srgbClr val="FF0000"/>
            </a:solidFill>
            <a:round/>
            <a:headEnd/>
            <a:tailEnd/>
          </a:ln>
        </p:spPr>
        <p:txBody>
          <a:bodyPr anchor="ctr"/>
          <a:lstStyle/>
          <a:p>
            <a:r>
              <a:rPr lang="en-US" sz="2800" b="1" dirty="0">
                <a:solidFill>
                  <a:schemeClr val="tx1"/>
                </a:solidFill>
                <a:latin typeface="Arial" panose="020B0604020202020204" pitchFamily="34" charset="0"/>
                <a:cs typeface="Arial" panose="020B0604020202020204" pitchFamily="34" charset="0"/>
              </a:rPr>
              <a:t>enq(y)</a:t>
            </a:r>
          </a:p>
        </p:txBody>
      </p:sp>
      <p:sp>
        <p:nvSpPr>
          <p:cNvPr id="183343" name="Text Box 45"/>
          <p:cNvSpPr txBox="1">
            <a:spLocks noChangeArrowheads="1"/>
          </p:cNvSpPr>
          <p:nvPr/>
        </p:nvSpPr>
        <p:spPr bwMode="auto">
          <a:xfrm>
            <a:off x="2829123" y="2141538"/>
            <a:ext cx="3701655" cy="523220"/>
          </a:xfrm>
          <a:prstGeom prst="rect">
            <a:avLst/>
          </a:prstGeom>
          <a:noFill/>
          <a:ln w="9525">
            <a:noFill/>
            <a:miter lim="800000"/>
            <a:headEnd/>
            <a:tailEnd/>
          </a:ln>
        </p:spPr>
        <p:txBody>
          <a:bodyPr wrap="none">
            <a:spAutoFit/>
          </a:bodyPr>
          <a:lstStyle/>
          <a:p>
            <a:r>
              <a:rPr lang="en-US" sz="2800" b="1" dirty="0">
                <a:solidFill>
                  <a:srgbClr val="FFFF00"/>
                </a:solidFill>
                <a:latin typeface="Arial" panose="020B0604020202020204" pitchFamily="34" charset="0"/>
                <a:cs typeface="Arial" panose="020B0604020202020204" pitchFamily="34" charset="0"/>
              </a:rPr>
              <a:t>double-ended queue</a:t>
            </a:r>
          </a:p>
        </p:txBody>
      </p:sp>
      <p:grpSp>
        <p:nvGrpSpPr>
          <p:cNvPr id="9" name="Group 47"/>
          <p:cNvGrpSpPr>
            <a:grpSpLocks/>
          </p:cNvGrpSpPr>
          <p:nvPr/>
        </p:nvGrpSpPr>
        <p:grpSpPr bwMode="auto">
          <a:xfrm>
            <a:off x="2178050" y="3813175"/>
            <a:ext cx="1016000" cy="762000"/>
            <a:chOff x="2352" y="2256"/>
            <a:chExt cx="768" cy="576"/>
          </a:xfrm>
        </p:grpSpPr>
        <p:sp>
          <p:nvSpPr>
            <p:cNvPr id="183346" name="Freeform 48"/>
            <p:cNvSpPr>
              <a:spLocks/>
            </p:cNvSpPr>
            <p:nvPr/>
          </p:nvSpPr>
          <p:spPr bwMode="auto">
            <a:xfrm>
              <a:off x="2352" y="2256"/>
              <a:ext cx="528" cy="480"/>
            </a:xfrm>
            <a:custGeom>
              <a:avLst/>
              <a:gdLst>
                <a:gd name="T0" fmla="*/ 0 w 528"/>
                <a:gd name="T1" fmla="*/ 480 h 480"/>
                <a:gd name="T2" fmla="*/ 240 w 528"/>
                <a:gd name="T3" fmla="*/ 240 h 480"/>
                <a:gd name="T4" fmla="*/ 0 w 528"/>
                <a:gd name="T5" fmla="*/ 240 h 480"/>
                <a:gd name="T6" fmla="*/ 528 w 528"/>
                <a:gd name="T7" fmla="*/ 0 h 480"/>
                <a:gd name="T8" fmla="*/ 288 w 528"/>
                <a:gd name="T9" fmla="*/ 192 h 480"/>
                <a:gd name="T10" fmla="*/ 432 w 528"/>
                <a:gd name="T11" fmla="*/ 192 h 480"/>
                <a:gd name="T12" fmla="*/ 0 w 528"/>
                <a:gd name="T13" fmla="*/ 480 h 480"/>
                <a:gd name="T14" fmla="*/ 0 60000 65536"/>
                <a:gd name="T15" fmla="*/ 0 60000 65536"/>
                <a:gd name="T16" fmla="*/ 0 60000 65536"/>
                <a:gd name="T17" fmla="*/ 0 60000 65536"/>
                <a:gd name="T18" fmla="*/ 0 60000 65536"/>
                <a:gd name="T19" fmla="*/ 0 60000 65536"/>
                <a:gd name="T20" fmla="*/ 0 60000 65536"/>
                <a:gd name="T21" fmla="*/ 0 w 528"/>
                <a:gd name="T22" fmla="*/ 0 h 480"/>
                <a:gd name="T23" fmla="*/ 528 w 52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8" h="480">
                  <a:moveTo>
                    <a:pt x="0" y="480"/>
                  </a:moveTo>
                  <a:lnTo>
                    <a:pt x="240" y="240"/>
                  </a:lnTo>
                  <a:lnTo>
                    <a:pt x="0" y="240"/>
                  </a:lnTo>
                  <a:lnTo>
                    <a:pt x="528" y="0"/>
                  </a:lnTo>
                  <a:lnTo>
                    <a:pt x="288" y="192"/>
                  </a:lnTo>
                  <a:lnTo>
                    <a:pt x="432" y="192"/>
                  </a:lnTo>
                  <a:lnTo>
                    <a:pt x="0" y="480"/>
                  </a:lnTo>
                  <a:close/>
                </a:path>
              </a:pathLst>
            </a:custGeom>
            <a:solidFill>
              <a:srgbClr val="FFFF00"/>
            </a:solidFill>
            <a:ln w="38100">
              <a:solidFill>
                <a:srgbClr val="FF0000"/>
              </a:solidFill>
              <a:round/>
              <a:headEnd/>
              <a:tailEnd/>
            </a:ln>
          </p:spPr>
          <p:txBody>
            <a:bodyPr wrap="none" anchor="ctr"/>
            <a:lstStyle/>
            <a:p>
              <a:endParaRPr lang="en-US" dirty="0">
                <a:latin typeface="Arial" panose="020B0604020202020204" pitchFamily="34" charset="0"/>
              </a:endParaRPr>
            </a:p>
          </p:txBody>
        </p:sp>
        <p:sp>
          <p:nvSpPr>
            <p:cNvPr id="183347" name="Freeform 49"/>
            <p:cNvSpPr>
              <a:spLocks/>
            </p:cNvSpPr>
            <p:nvPr/>
          </p:nvSpPr>
          <p:spPr bwMode="auto">
            <a:xfrm>
              <a:off x="2592" y="2352"/>
              <a:ext cx="528" cy="480"/>
            </a:xfrm>
            <a:custGeom>
              <a:avLst/>
              <a:gdLst>
                <a:gd name="T0" fmla="*/ 0 w 528"/>
                <a:gd name="T1" fmla="*/ 480 h 480"/>
                <a:gd name="T2" fmla="*/ 240 w 528"/>
                <a:gd name="T3" fmla="*/ 240 h 480"/>
                <a:gd name="T4" fmla="*/ 0 w 528"/>
                <a:gd name="T5" fmla="*/ 240 h 480"/>
                <a:gd name="T6" fmla="*/ 528 w 528"/>
                <a:gd name="T7" fmla="*/ 0 h 480"/>
                <a:gd name="T8" fmla="*/ 288 w 528"/>
                <a:gd name="T9" fmla="*/ 192 h 480"/>
                <a:gd name="T10" fmla="*/ 432 w 528"/>
                <a:gd name="T11" fmla="*/ 192 h 480"/>
                <a:gd name="T12" fmla="*/ 0 w 528"/>
                <a:gd name="T13" fmla="*/ 480 h 480"/>
                <a:gd name="T14" fmla="*/ 0 60000 65536"/>
                <a:gd name="T15" fmla="*/ 0 60000 65536"/>
                <a:gd name="T16" fmla="*/ 0 60000 65536"/>
                <a:gd name="T17" fmla="*/ 0 60000 65536"/>
                <a:gd name="T18" fmla="*/ 0 60000 65536"/>
                <a:gd name="T19" fmla="*/ 0 60000 65536"/>
                <a:gd name="T20" fmla="*/ 0 60000 65536"/>
                <a:gd name="T21" fmla="*/ 0 w 528"/>
                <a:gd name="T22" fmla="*/ 0 h 480"/>
                <a:gd name="T23" fmla="*/ 528 w 52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8" h="480">
                  <a:moveTo>
                    <a:pt x="0" y="480"/>
                  </a:moveTo>
                  <a:lnTo>
                    <a:pt x="240" y="240"/>
                  </a:lnTo>
                  <a:lnTo>
                    <a:pt x="0" y="240"/>
                  </a:lnTo>
                  <a:lnTo>
                    <a:pt x="528" y="0"/>
                  </a:lnTo>
                  <a:lnTo>
                    <a:pt x="288" y="192"/>
                  </a:lnTo>
                  <a:lnTo>
                    <a:pt x="432" y="192"/>
                  </a:lnTo>
                  <a:lnTo>
                    <a:pt x="0" y="480"/>
                  </a:lnTo>
                  <a:close/>
                </a:path>
              </a:pathLst>
            </a:custGeom>
            <a:solidFill>
              <a:srgbClr val="FFFF00"/>
            </a:solidFill>
            <a:ln w="38100">
              <a:solidFill>
                <a:srgbClr val="FF0000"/>
              </a:solidFill>
              <a:round/>
              <a:headEnd/>
              <a:tailEnd/>
            </a:ln>
          </p:spPr>
          <p:txBody>
            <a:bodyPr wrap="none" anchor="ctr"/>
            <a:lstStyle/>
            <a:p>
              <a:endParaRPr lang="en-US" dirty="0">
                <a:latin typeface="Arial" panose="020B0604020202020204" pitchFamily="34" charset="0"/>
              </a:endParaRPr>
            </a:p>
          </p:txBody>
        </p:sp>
      </p:grpSp>
      <p:grpSp>
        <p:nvGrpSpPr>
          <p:cNvPr id="10" name="Group 50"/>
          <p:cNvGrpSpPr>
            <a:grpSpLocks/>
          </p:cNvGrpSpPr>
          <p:nvPr/>
        </p:nvGrpSpPr>
        <p:grpSpPr bwMode="auto">
          <a:xfrm flipH="1">
            <a:off x="6353175" y="3814763"/>
            <a:ext cx="1016000" cy="762000"/>
            <a:chOff x="2352" y="2256"/>
            <a:chExt cx="768" cy="576"/>
          </a:xfrm>
        </p:grpSpPr>
        <p:sp>
          <p:nvSpPr>
            <p:cNvPr id="183349" name="Freeform 51"/>
            <p:cNvSpPr>
              <a:spLocks/>
            </p:cNvSpPr>
            <p:nvPr/>
          </p:nvSpPr>
          <p:spPr bwMode="auto">
            <a:xfrm>
              <a:off x="2352" y="2256"/>
              <a:ext cx="528" cy="480"/>
            </a:xfrm>
            <a:custGeom>
              <a:avLst/>
              <a:gdLst>
                <a:gd name="T0" fmla="*/ 0 w 528"/>
                <a:gd name="T1" fmla="*/ 480 h 480"/>
                <a:gd name="T2" fmla="*/ 240 w 528"/>
                <a:gd name="T3" fmla="*/ 240 h 480"/>
                <a:gd name="T4" fmla="*/ 0 w 528"/>
                <a:gd name="T5" fmla="*/ 240 h 480"/>
                <a:gd name="T6" fmla="*/ 528 w 528"/>
                <a:gd name="T7" fmla="*/ 0 h 480"/>
                <a:gd name="T8" fmla="*/ 288 w 528"/>
                <a:gd name="T9" fmla="*/ 192 h 480"/>
                <a:gd name="T10" fmla="*/ 432 w 528"/>
                <a:gd name="T11" fmla="*/ 192 h 480"/>
                <a:gd name="T12" fmla="*/ 0 w 528"/>
                <a:gd name="T13" fmla="*/ 480 h 480"/>
                <a:gd name="T14" fmla="*/ 0 60000 65536"/>
                <a:gd name="T15" fmla="*/ 0 60000 65536"/>
                <a:gd name="T16" fmla="*/ 0 60000 65536"/>
                <a:gd name="T17" fmla="*/ 0 60000 65536"/>
                <a:gd name="T18" fmla="*/ 0 60000 65536"/>
                <a:gd name="T19" fmla="*/ 0 60000 65536"/>
                <a:gd name="T20" fmla="*/ 0 60000 65536"/>
                <a:gd name="T21" fmla="*/ 0 w 528"/>
                <a:gd name="T22" fmla="*/ 0 h 480"/>
                <a:gd name="T23" fmla="*/ 528 w 52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8" h="480">
                  <a:moveTo>
                    <a:pt x="0" y="480"/>
                  </a:moveTo>
                  <a:lnTo>
                    <a:pt x="240" y="240"/>
                  </a:lnTo>
                  <a:lnTo>
                    <a:pt x="0" y="240"/>
                  </a:lnTo>
                  <a:lnTo>
                    <a:pt x="528" y="0"/>
                  </a:lnTo>
                  <a:lnTo>
                    <a:pt x="288" y="192"/>
                  </a:lnTo>
                  <a:lnTo>
                    <a:pt x="432" y="192"/>
                  </a:lnTo>
                  <a:lnTo>
                    <a:pt x="0" y="480"/>
                  </a:lnTo>
                  <a:close/>
                </a:path>
              </a:pathLst>
            </a:custGeom>
            <a:solidFill>
              <a:srgbClr val="FFFF00"/>
            </a:solidFill>
            <a:ln w="38100">
              <a:solidFill>
                <a:srgbClr val="FF0000"/>
              </a:solidFill>
              <a:round/>
              <a:headEnd/>
              <a:tailEnd/>
            </a:ln>
          </p:spPr>
          <p:txBody>
            <a:bodyPr wrap="none" anchor="ctr"/>
            <a:lstStyle/>
            <a:p>
              <a:endParaRPr lang="en-US" dirty="0">
                <a:latin typeface="Arial" panose="020B0604020202020204" pitchFamily="34" charset="0"/>
              </a:endParaRPr>
            </a:p>
          </p:txBody>
        </p:sp>
        <p:sp>
          <p:nvSpPr>
            <p:cNvPr id="183350" name="Freeform 52"/>
            <p:cNvSpPr>
              <a:spLocks/>
            </p:cNvSpPr>
            <p:nvPr/>
          </p:nvSpPr>
          <p:spPr bwMode="auto">
            <a:xfrm>
              <a:off x="2592" y="2352"/>
              <a:ext cx="528" cy="480"/>
            </a:xfrm>
            <a:custGeom>
              <a:avLst/>
              <a:gdLst>
                <a:gd name="T0" fmla="*/ 0 w 528"/>
                <a:gd name="T1" fmla="*/ 480 h 480"/>
                <a:gd name="T2" fmla="*/ 240 w 528"/>
                <a:gd name="T3" fmla="*/ 240 h 480"/>
                <a:gd name="T4" fmla="*/ 0 w 528"/>
                <a:gd name="T5" fmla="*/ 240 h 480"/>
                <a:gd name="T6" fmla="*/ 528 w 528"/>
                <a:gd name="T7" fmla="*/ 0 h 480"/>
                <a:gd name="T8" fmla="*/ 288 w 528"/>
                <a:gd name="T9" fmla="*/ 192 h 480"/>
                <a:gd name="T10" fmla="*/ 432 w 528"/>
                <a:gd name="T11" fmla="*/ 192 h 480"/>
                <a:gd name="T12" fmla="*/ 0 w 528"/>
                <a:gd name="T13" fmla="*/ 480 h 480"/>
                <a:gd name="T14" fmla="*/ 0 60000 65536"/>
                <a:gd name="T15" fmla="*/ 0 60000 65536"/>
                <a:gd name="T16" fmla="*/ 0 60000 65536"/>
                <a:gd name="T17" fmla="*/ 0 60000 65536"/>
                <a:gd name="T18" fmla="*/ 0 60000 65536"/>
                <a:gd name="T19" fmla="*/ 0 60000 65536"/>
                <a:gd name="T20" fmla="*/ 0 60000 65536"/>
                <a:gd name="T21" fmla="*/ 0 w 528"/>
                <a:gd name="T22" fmla="*/ 0 h 480"/>
                <a:gd name="T23" fmla="*/ 528 w 52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8" h="480">
                  <a:moveTo>
                    <a:pt x="0" y="480"/>
                  </a:moveTo>
                  <a:lnTo>
                    <a:pt x="240" y="240"/>
                  </a:lnTo>
                  <a:lnTo>
                    <a:pt x="0" y="240"/>
                  </a:lnTo>
                  <a:lnTo>
                    <a:pt x="528" y="0"/>
                  </a:lnTo>
                  <a:lnTo>
                    <a:pt x="288" y="192"/>
                  </a:lnTo>
                  <a:lnTo>
                    <a:pt x="432" y="192"/>
                  </a:lnTo>
                  <a:lnTo>
                    <a:pt x="0" y="480"/>
                  </a:lnTo>
                  <a:close/>
                </a:path>
              </a:pathLst>
            </a:custGeom>
            <a:solidFill>
              <a:srgbClr val="FFFF00"/>
            </a:solidFill>
            <a:ln w="38100">
              <a:solidFill>
                <a:srgbClr val="FF0000"/>
              </a:solidFill>
              <a:round/>
              <a:headEnd/>
              <a:tailEnd/>
            </a:ln>
          </p:spPr>
          <p:txBody>
            <a:bodyPr wrap="none" anchor="ctr"/>
            <a:lstStyle/>
            <a:p>
              <a:endParaRPr lang="en-US" dirty="0">
                <a:latin typeface="Arial" panose="020B0604020202020204" pitchFamily="34" charset="0"/>
              </a:endParaRPr>
            </a:p>
          </p:txBody>
        </p:sp>
      </p:grpSp>
      <p:sp>
        <p:nvSpPr>
          <p:cNvPr id="183351" name="Text Box 55"/>
          <p:cNvSpPr txBox="1">
            <a:spLocks noChangeArrowheads="1"/>
          </p:cNvSpPr>
          <p:nvPr/>
        </p:nvSpPr>
        <p:spPr bwMode="auto">
          <a:xfrm>
            <a:off x="1638300" y="3424238"/>
            <a:ext cx="3035300" cy="984250"/>
          </a:xfrm>
          <a:prstGeom prst="rect">
            <a:avLst/>
          </a:prstGeom>
          <a:solidFill>
            <a:schemeClr val="bg1"/>
          </a:solidFill>
          <a:ln w="76200" algn="ctr">
            <a:solidFill>
              <a:srgbClr val="FF0000"/>
            </a:solidFill>
            <a:miter lim="800000"/>
            <a:headEnd/>
            <a:tailEnd/>
          </a:ln>
          <a:effectLst>
            <a:outerShdw dist="107763" dir="2700000" algn="ctr" rotWithShape="0">
              <a:schemeClr val="bg2">
                <a:alpha val="50000"/>
              </a:schemeClr>
            </a:outerShdw>
          </a:effectLst>
        </p:spPr>
        <p:txBody>
          <a:bodyPr>
            <a:spAutoFit/>
          </a:bodyPr>
          <a:lstStyle/>
          <a:p>
            <a:r>
              <a:rPr lang="en-US" sz="2800" dirty="0">
                <a:solidFill>
                  <a:srgbClr val="FFFF00"/>
                </a:solidFill>
                <a:latin typeface="Arial" panose="020B0604020202020204" pitchFamily="34" charset="0"/>
                <a:cs typeface="Arial" panose="020B0604020202020204" pitchFamily="34" charset="0"/>
              </a:rPr>
              <a:t>No interference if ends “far apart”</a:t>
            </a:r>
          </a:p>
        </p:txBody>
      </p:sp>
      <p:sp>
        <p:nvSpPr>
          <p:cNvPr id="183352" name="Text Box 56"/>
          <p:cNvSpPr txBox="1">
            <a:spLocks noChangeArrowheads="1"/>
          </p:cNvSpPr>
          <p:nvPr/>
        </p:nvSpPr>
        <p:spPr bwMode="auto">
          <a:xfrm>
            <a:off x="3617913" y="4103688"/>
            <a:ext cx="3035300" cy="984250"/>
          </a:xfrm>
          <a:prstGeom prst="rect">
            <a:avLst/>
          </a:prstGeom>
          <a:solidFill>
            <a:schemeClr val="bg1"/>
          </a:solidFill>
          <a:ln w="76200" algn="ctr">
            <a:solidFill>
              <a:srgbClr val="FF0000"/>
            </a:solidFill>
            <a:miter lim="800000"/>
            <a:headEnd/>
            <a:tailEnd/>
          </a:ln>
          <a:effectLst>
            <a:outerShdw dist="107763" dir="2700000" algn="ctr" rotWithShape="0">
              <a:schemeClr val="bg2">
                <a:alpha val="50000"/>
              </a:schemeClr>
            </a:outerShdw>
          </a:effectLst>
        </p:spPr>
        <p:txBody>
          <a:bodyPr>
            <a:spAutoFit/>
          </a:bodyPr>
          <a:lstStyle/>
          <a:p>
            <a:r>
              <a:rPr lang="en-US" sz="2800" dirty="0">
                <a:solidFill>
                  <a:srgbClr val="FFFF00"/>
                </a:solidFill>
                <a:latin typeface="Arial" panose="020B0604020202020204" pitchFamily="34" charset="0"/>
                <a:cs typeface="Arial" panose="020B0604020202020204" pitchFamily="34" charset="0"/>
              </a:rPr>
              <a:t>Interference OK if queue is small</a:t>
            </a:r>
          </a:p>
        </p:txBody>
      </p:sp>
      <p:sp>
        <p:nvSpPr>
          <p:cNvPr id="183353" name="Text Box 57"/>
          <p:cNvSpPr txBox="1">
            <a:spLocks noChangeArrowheads="1"/>
          </p:cNvSpPr>
          <p:nvPr/>
        </p:nvSpPr>
        <p:spPr bwMode="auto">
          <a:xfrm>
            <a:off x="1801813" y="4921250"/>
            <a:ext cx="4046537" cy="1289050"/>
          </a:xfrm>
          <a:prstGeom prst="rect">
            <a:avLst/>
          </a:prstGeom>
          <a:solidFill>
            <a:schemeClr val="bg1"/>
          </a:solidFill>
          <a:ln w="76200" algn="ctr">
            <a:solidFill>
              <a:srgbClr val="FF0000"/>
            </a:solidFill>
            <a:miter lim="800000"/>
            <a:headEnd/>
            <a:tailEnd/>
          </a:ln>
          <a:effectLst>
            <a:outerShdw dist="107763" dir="2700000" algn="ctr" rotWithShape="0">
              <a:schemeClr val="bg2">
                <a:alpha val="50000"/>
              </a:schemeClr>
            </a:outerShdw>
          </a:effectLst>
        </p:spPr>
        <p:txBody>
          <a:bodyPr>
            <a:spAutoFit/>
          </a:bodyPr>
          <a:lstStyle/>
          <a:p>
            <a:r>
              <a:rPr lang="en-US" sz="2800" dirty="0">
                <a:solidFill>
                  <a:srgbClr val="FFFF00"/>
                </a:solidFill>
                <a:latin typeface="Arial" panose="020B0604020202020204" pitchFamily="34" charset="0"/>
                <a:cs typeface="Arial" panose="020B0604020202020204" pitchFamily="34" charset="0"/>
              </a:rPr>
              <a:t>Clean solution is publishable result:</a:t>
            </a:r>
          </a:p>
          <a:p>
            <a:r>
              <a:rPr lang="en-US" sz="2000" dirty="0">
                <a:solidFill>
                  <a:srgbClr val="FFFF00"/>
                </a:solidFill>
                <a:latin typeface="Arial" panose="020B0604020202020204" pitchFamily="34" charset="0"/>
                <a:cs typeface="Arial" panose="020B0604020202020204" pitchFamily="34" charset="0"/>
              </a:rPr>
              <a:t>[Michael &amp; Scott PODC 97]</a:t>
            </a:r>
          </a:p>
        </p:txBody>
      </p:sp>
      <p:sp>
        <p:nvSpPr>
          <p:cNvPr id="3" name="Title 2">
            <a:extLst>
              <a:ext uri="{FF2B5EF4-FFF2-40B4-BE49-F238E27FC236}">
                <a16:creationId xmlns:a16="http://schemas.microsoft.com/office/drawing/2014/main" id="{5C38FF32-9C85-13F1-DCD1-11B89AD3AC95}"/>
              </a:ext>
            </a:extLst>
          </p:cNvPr>
          <p:cNvSpPr>
            <a:spLocks noGrp="1"/>
          </p:cNvSpPr>
          <p:nvPr>
            <p:ph type="title"/>
          </p:nvPr>
        </p:nvSpPr>
        <p:spPr/>
        <p:txBody>
          <a:bodyPr/>
          <a:lstStyle/>
          <a:p>
            <a:r>
              <a:rPr lang="en-US" sz="4400" dirty="0">
                <a:solidFill>
                  <a:srgbClr val="FFFF00"/>
                </a:solidFill>
                <a:latin typeface="Arial" panose="020B0604020202020204" pitchFamily="34" charset="0"/>
                <a:cs typeface="Arial" panose="020B0604020202020204" pitchFamily="34" charset="0"/>
              </a:rPr>
              <a:t>Simple Problems are hard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64587"/>
                                        </p:tgtEl>
                                        <p:attrNameLst>
                                          <p:attrName>style.visibility</p:attrName>
                                        </p:attrNameLst>
                                      </p:cBhvr>
                                      <p:to>
                                        <p:strVal val="visible"/>
                                      </p:to>
                                    </p:set>
                                    <p:animEffect transition="in" filter="blinds(horizontal)">
                                      <p:cBhvr>
                                        <p:cTn id="7" dur="500"/>
                                        <p:tgtEl>
                                          <p:spTgt spid="364587"/>
                                        </p:tgtEl>
                                      </p:cBhvr>
                                    </p:animEffect>
                                  </p:childTnLst>
                                </p:cTn>
                              </p:par>
                              <p:par>
                                <p:cTn id="8" presetID="3" presetClass="entr" presetSubtype="1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linds(horizontal)">
                                      <p:cBhvr>
                                        <p:cTn id="10" dur="500"/>
                                        <p:tgtEl>
                                          <p:spTgt spid="2"/>
                                        </p:tgtEl>
                                      </p:cBhvr>
                                    </p:animEffect>
                                  </p:childTnLst>
                                </p:cTn>
                              </p:par>
                            </p:childTnLst>
                          </p:cTn>
                        </p:par>
                        <p:par>
                          <p:cTn id="11" fill="hold">
                            <p:stCondLst>
                              <p:cond delay="500"/>
                            </p:stCondLst>
                            <p:childTnLst>
                              <p:par>
                                <p:cTn id="12" presetID="3" presetClass="entr" presetSubtype="10"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blinds(horizontal)">
                                      <p:cBhvr>
                                        <p:cTn id="14" dur="500"/>
                                        <p:tgtEl>
                                          <p:spTgt spid="9"/>
                                        </p:tgtEl>
                                      </p:cBhvr>
                                    </p:animEffect>
                                  </p:childTnLst>
                                </p:cTn>
                              </p:par>
                              <p:par>
                                <p:cTn id="15" presetID="3" presetClass="entr" presetSubtype="10" fill="hold" grpId="0" nodeType="withEffect">
                                  <p:stCondLst>
                                    <p:cond delay="0"/>
                                  </p:stCondLst>
                                  <p:childTnLst>
                                    <p:set>
                                      <p:cBhvr>
                                        <p:cTn id="16" dur="1" fill="hold">
                                          <p:stCondLst>
                                            <p:cond delay="0"/>
                                          </p:stCondLst>
                                        </p:cTn>
                                        <p:tgtEl>
                                          <p:spTgt spid="364588"/>
                                        </p:tgtEl>
                                        <p:attrNameLst>
                                          <p:attrName>style.visibility</p:attrName>
                                        </p:attrNameLst>
                                      </p:cBhvr>
                                      <p:to>
                                        <p:strVal val="visible"/>
                                      </p:to>
                                    </p:set>
                                    <p:animEffect transition="in" filter="blinds(horizontal)">
                                      <p:cBhvr>
                                        <p:cTn id="17" dur="500"/>
                                        <p:tgtEl>
                                          <p:spTgt spid="364588"/>
                                        </p:tgtEl>
                                      </p:cBhvr>
                                    </p:animEffect>
                                  </p:childTnLst>
                                </p:cTn>
                              </p:par>
                              <p:par>
                                <p:cTn id="18" presetID="3" presetClass="entr" presetSubtype="10" fill="hold"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blinds(horizontal)">
                                      <p:cBhvr>
                                        <p:cTn id="20" dur="500"/>
                                        <p:tgtEl>
                                          <p:spTgt spid="4"/>
                                        </p:tgtEl>
                                      </p:cBhvr>
                                    </p:animEffect>
                                  </p:childTnLst>
                                </p:cTn>
                              </p:par>
                              <p:par>
                                <p:cTn id="21" presetID="3" presetClass="entr" presetSubtype="1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blinds(horizontal)">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183351"/>
                                        </p:tgtEl>
                                        <p:attrNameLst>
                                          <p:attrName>style.visibility</p:attrName>
                                        </p:attrNameLst>
                                      </p:cBhvr>
                                      <p:to>
                                        <p:strVal val="visible"/>
                                      </p:to>
                                    </p:set>
                                    <p:animEffect transition="in" filter="blinds(horizontal)">
                                      <p:cBhvr>
                                        <p:cTn id="28" dur="500"/>
                                        <p:tgtEl>
                                          <p:spTgt spid="183351"/>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183352"/>
                                        </p:tgtEl>
                                        <p:attrNameLst>
                                          <p:attrName>style.visibility</p:attrName>
                                        </p:attrNameLst>
                                      </p:cBhvr>
                                      <p:to>
                                        <p:strVal val="visible"/>
                                      </p:to>
                                    </p:set>
                                    <p:animEffect transition="in" filter="blinds(horizontal)">
                                      <p:cBhvr>
                                        <p:cTn id="33" dur="500"/>
                                        <p:tgtEl>
                                          <p:spTgt spid="183352"/>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183353"/>
                                        </p:tgtEl>
                                        <p:attrNameLst>
                                          <p:attrName>style.visibility</p:attrName>
                                        </p:attrNameLst>
                                      </p:cBhvr>
                                      <p:to>
                                        <p:strVal val="visible"/>
                                      </p:to>
                                    </p:set>
                                    <p:animEffect transition="in" filter="blinds(horizontal)">
                                      <p:cBhvr>
                                        <p:cTn id="38" dur="500"/>
                                        <p:tgtEl>
                                          <p:spTgt spid="1833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4587" grpId="0" animBg="1"/>
      <p:bldP spid="364588" grpId="0" animBg="1"/>
      <p:bldP spid="183351" grpId="0" animBg="1"/>
      <p:bldP spid="183352" grpId="0" animBg="1"/>
      <p:bldP spid="18335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3"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pPr algn="r"/>
            <a:fld id="{BED19F48-B6B0-4D99-83C5-C1BA9DCD837A}" type="slidenum">
              <a:rPr lang="ar-SA" sz="1400">
                <a:solidFill>
                  <a:schemeClr val="tx1"/>
                </a:solidFill>
                <a:latin typeface="Arial" panose="020B0604020202020204" pitchFamily="34" charset="0"/>
                <a:cs typeface="Arial" panose="020B0604020202020204" pitchFamily="34" charset="0"/>
              </a:rPr>
              <a:pPr algn="r"/>
              <a:t>30</a:t>
            </a:fld>
            <a:endParaRPr lang="en-US" sz="1400" dirty="0">
              <a:solidFill>
                <a:schemeClr val="tx1"/>
              </a:solidFill>
              <a:latin typeface="Arial" panose="020B0604020202020204" pitchFamily="34" charset="0"/>
              <a:cs typeface="Arial" panose="020B0604020202020204" pitchFamily="34" charset="0"/>
            </a:endParaRPr>
          </a:p>
        </p:txBody>
      </p:sp>
      <p:grpSp>
        <p:nvGrpSpPr>
          <p:cNvPr id="209925" name="Group 18"/>
          <p:cNvGrpSpPr>
            <a:grpSpLocks/>
          </p:cNvGrpSpPr>
          <p:nvPr/>
        </p:nvGrpSpPr>
        <p:grpSpPr bwMode="auto">
          <a:xfrm flipH="1">
            <a:off x="968375" y="4295775"/>
            <a:ext cx="1447800" cy="1295400"/>
            <a:chOff x="3168" y="1824"/>
            <a:chExt cx="912" cy="816"/>
          </a:xfrm>
          <a:effectLst>
            <a:glow rad="101600">
              <a:schemeClr val="accent3">
                <a:satMod val="175000"/>
                <a:alpha val="40000"/>
              </a:schemeClr>
            </a:glow>
          </a:effectLst>
        </p:grpSpPr>
        <p:sp>
          <p:nvSpPr>
            <p:cNvPr id="209926" name="Freeform 19"/>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38100">
              <a:solidFill>
                <a:schemeClr val="bg1"/>
              </a:solidFill>
              <a:round/>
              <a:headEnd/>
              <a:tailEnd/>
            </a:ln>
          </p:spPr>
          <p:txBody>
            <a:bodyPr wrap="none" anchor="ctr"/>
            <a:lstStyle/>
            <a:p>
              <a:endParaRPr lang="en-US" sz="2800" dirty="0">
                <a:solidFill>
                  <a:srgbClr val="0000FF"/>
                </a:solidFill>
                <a:latin typeface="Arial" panose="020B0604020202020204" pitchFamily="34" charset="0"/>
              </a:endParaRPr>
            </a:p>
          </p:txBody>
        </p:sp>
        <p:sp>
          <p:nvSpPr>
            <p:cNvPr id="209927" name="Freeform 20"/>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38100">
              <a:solidFill>
                <a:schemeClr val="bg1"/>
              </a:solidFill>
              <a:round/>
              <a:headEnd/>
              <a:tailEnd/>
            </a:ln>
          </p:spPr>
          <p:txBody>
            <a:bodyPr wrap="none" anchor="ctr"/>
            <a:lstStyle/>
            <a:p>
              <a:endParaRPr lang="en-US" sz="2800" dirty="0">
                <a:solidFill>
                  <a:srgbClr val="0000FF"/>
                </a:solidFill>
                <a:latin typeface="Arial" panose="020B0604020202020204" pitchFamily="34" charset="0"/>
              </a:endParaRPr>
            </a:p>
          </p:txBody>
        </p:sp>
        <p:sp>
          <p:nvSpPr>
            <p:cNvPr id="209928" name="Freeform 21"/>
            <p:cNvSpPr>
              <a:spLocks/>
            </p:cNvSpPr>
            <p:nvPr/>
          </p:nvSpPr>
          <p:spPr bwMode="auto">
            <a:xfrm>
              <a:off x="3504" y="1824"/>
              <a:ext cx="144" cy="288"/>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38100">
              <a:solidFill>
                <a:schemeClr val="bg1"/>
              </a:solidFill>
              <a:round/>
              <a:headEnd/>
              <a:tailEnd/>
            </a:ln>
          </p:spPr>
          <p:txBody>
            <a:bodyPr wrap="none" anchor="ctr"/>
            <a:lstStyle/>
            <a:p>
              <a:endParaRPr lang="en-US" sz="2800" dirty="0">
                <a:solidFill>
                  <a:srgbClr val="0000FF"/>
                </a:solidFill>
                <a:latin typeface="Arial" panose="020B0604020202020204" pitchFamily="34" charset="0"/>
              </a:endParaRPr>
            </a:p>
          </p:txBody>
        </p:sp>
        <p:sp>
          <p:nvSpPr>
            <p:cNvPr id="209929" name="Freeform 22"/>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bg1"/>
              </a:solidFill>
              <a:round/>
              <a:headEnd/>
              <a:tailEnd/>
            </a:ln>
          </p:spPr>
          <p:txBody>
            <a:bodyPr wrap="none" anchor="ctr"/>
            <a:lstStyle/>
            <a:p>
              <a:endParaRPr lang="en-US" sz="2800" dirty="0">
                <a:solidFill>
                  <a:srgbClr val="0000FF"/>
                </a:solidFill>
                <a:latin typeface="Arial" panose="020B0604020202020204" pitchFamily="34" charset="0"/>
              </a:endParaRPr>
            </a:p>
          </p:txBody>
        </p:sp>
        <p:sp>
          <p:nvSpPr>
            <p:cNvPr id="209930" name="Freeform 23"/>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bg1"/>
              </a:solidFill>
              <a:round/>
              <a:headEnd/>
              <a:tailEnd/>
            </a:ln>
          </p:spPr>
          <p:txBody>
            <a:bodyPr wrap="none" anchor="ctr"/>
            <a:lstStyle/>
            <a:p>
              <a:endParaRPr lang="en-US" sz="2800" dirty="0">
                <a:solidFill>
                  <a:srgbClr val="0000FF"/>
                </a:solidFill>
                <a:latin typeface="Arial" panose="020B0604020202020204" pitchFamily="34" charset="0"/>
              </a:endParaRPr>
            </a:p>
          </p:txBody>
        </p:sp>
        <p:sp>
          <p:nvSpPr>
            <p:cNvPr id="209931" name="Freeform 24"/>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bg1"/>
              </a:solidFill>
              <a:round/>
              <a:headEnd/>
              <a:tailEnd/>
            </a:ln>
          </p:spPr>
          <p:txBody>
            <a:bodyPr wrap="none" anchor="ctr"/>
            <a:lstStyle/>
            <a:p>
              <a:endParaRPr lang="en-US" sz="2800" dirty="0">
                <a:solidFill>
                  <a:srgbClr val="0000FF"/>
                </a:solidFill>
                <a:latin typeface="Arial" panose="020B0604020202020204" pitchFamily="34" charset="0"/>
              </a:endParaRPr>
            </a:p>
          </p:txBody>
        </p:sp>
        <p:sp>
          <p:nvSpPr>
            <p:cNvPr id="209932" name="Freeform 25"/>
            <p:cNvSpPr>
              <a:spLocks/>
            </p:cNvSpPr>
            <p:nvPr/>
          </p:nvSpPr>
          <p:spPr bwMode="auto">
            <a:xfrm>
              <a:off x="3504" y="2304"/>
              <a:ext cx="240" cy="336"/>
            </a:xfrm>
            <a:custGeom>
              <a:avLst/>
              <a:gdLst>
                <a:gd name="T0" fmla="*/ 192 w 336"/>
                <a:gd name="T1" fmla="*/ 0 h 432"/>
                <a:gd name="T2" fmla="*/ 336 w 336"/>
                <a:gd name="T3" fmla="*/ 96 h 432"/>
                <a:gd name="T4" fmla="*/ 96 w 336"/>
                <a:gd name="T5" fmla="*/ 144 h 432"/>
                <a:gd name="T6" fmla="*/ 96 w 336"/>
                <a:gd name="T7" fmla="*/ 432 h 432"/>
                <a:gd name="T8" fmla="*/ 0 w 336"/>
                <a:gd name="T9" fmla="*/ 336 h 432"/>
                <a:gd name="T10" fmla="*/ 0 w 336"/>
                <a:gd name="T11" fmla="*/ 48 h 432"/>
                <a:gd name="T12" fmla="*/ 19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38100">
              <a:solidFill>
                <a:schemeClr val="bg1"/>
              </a:solidFill>
              <a:round/>
              <a:headEnd/>
              <a:tailEnd/>
            </a:ln>
          </p:spPr>
          <p:txBody>
            <a:bodyPr wrap="none" anchor="ctr"/>
            <a:lstStyle/>
            <a:p>
              <a:endParaRPr lang="en-US" sz="2800" dirty="0">
                <a:solidFill>
                  <a:srgbClr val="0000FF"/>
                </a:solidFill>
                <a:latin typeface="Arial" panose="020B0604020202020204" pitchFamily="34" charset="0"/>
              </a:endParaRPr>
            </a:p>
          </p:txBody>
        </p:sp>
        <p:sp>
          <p:nvSpPr>
            <p:cNvPr id="209933" name="Freeform 26"/>
            <p:cNvSpPr>
              <a:spLocks/>
            </p:cNvSpPr>
            <p:nvPr/>
          </p:nvSpPr>
          <p:spPr bwMode="auto">
            <a:xfrm>
              <a:off x="3312" y="2160"/>
              <a:ext cx="240" cy="288"/>
            </a:xfrm>
            <a:custGeom>
              <a:avLst/>
              <a:gdLst>
                <a:gd name="T0" fmla="*/ 192 w 336"/>
                <a:gd name="T1" fmla="*/ 0 h 432"/>
                <a:gd name="T2" fmla="*/ 336 w 336"/>
                <a:gd name="T3" fmla="*/ 96 h 432"/>
                <a:gd name="T4" fmla="*/ 96 w 336"/>
                <a:gd name="T5" fmla="*/ 144 h 432"/>
                <a:gd name="T6" fmla="*/ 96 w 336"/>
                <a:gd name="T7" fmla="*/ 432 h 432"/>
                <a:gd name="T8" fmla="*/ 0 w 336"/>
                <a:gd name="T9" fmla="*/ 336 h 432"/>
                <a:gd name="T10" fmla="*/ 0 w 336"/>
                <a:gd name="T11" fmla="*/ 48 h 432"/>
                <a:gd name="T12" fmla="*/ 19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38100">
              <a:solidFill>
                <a:schemeClr val="bg1"/>
              </a:solidFill>
              <a:round/>
              <a:headEnd/>
              <a:tailEnd/>
            </a:ln>
          </p:spPr>
          <p:txBody>
            <a:bodyPr wrap="none" anchor="ctr"/>
            <a:lstStyle/>
            <a:p>
              <a:endParaRPr lang="en-US" sz="2800" dirty="0">
                <a:solidFill>
                  <a:srgbClr val="0000FF"/>
                </a:solidFill>
                <a:latin typeface="Arial" panose="020B0604020202020204" pitchFamily="34" charset="0"/>
              </a:endParaRPr>
            </a:p>
          </p:txBody>
        </p:sp>
        <p:sp>
          <p:nvSpPr>
            <p:cNvPr id="209934" name="Freeform 27"/>
            <p:cNvSpPr>
              <a:spLocks/>
            </p:cNvSpPr>
            <p:nvPr/>
          </p:nvSpPr>
          <p:spPr bwMode="auto">
            <a:xfrm>
              <a:off x="3168" y="2016"/>
              <a:ext cx="192" cy="288"/>
            </a:xfrm>
            <a:custGeom>
              <a:avLst/>
              <a:gdLst>
                <a:gd name="T0" fmla="*/ 192 w 336"/>
                <a:gd name="T1" fmla="*/ 0 h 432"/>
                <a:gd name="T2" fmla="*/ 336 w 336"/>
                <a:gd name="T3" fmla="*/ 96 h 432"/>
                <a:gd name="T4" fmla="*/ 96 w 336"/>
                <a:gd name="T5" fmla="*/ 144 h 432"/>
                <a:gd name="T6" fmla="*/ 96 w 336"/>
                <a:gd name="T7" fmla="*/ 432 h 432"/>
                <a:gd name="T8" fmla="*/ 0 w 336"/>
                <a:gd name="T9" fmla="*/ 336 h 432"/>
                <a:gd name="T10" fmla="*/ 0 w 336"/>
                <a:gd name="T11" fmla="*/ 48 h 432"/>
                <a:gd name="T12" fmla="*/ 19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38100">
              <a:solidFill>
                <a:schemeClr val="bg1"/>
              </a:solidFill>
              <a:round/>
              <a:headEnd/>
              <a:tailEnd/>
            </a:ln>
          </p:spPr>
          <p:txBody>
            <a:bodyPr wrap="none" anchor="ctr"/>
            <a:lstStyle/>
            <a:p>
              <a:endParaRPr lang="en-US" sz="2800" dirty="0">
                <a:solidFill>
                  <a:srgbClr val="0000FF"/>
                </a:solidFill>
                <a:latin typeface="Arial" panose="020B0604020202020204" pitchFamily="34" charset="0"/>
              </a:endParaRPr>
            </a:p>
          </p:txBody>
        </p:sp>
      </p:grpSp>
      <p:grpSp>
        <p:nvGrpSpPr>
          <p:cNvPr id="209935" name="Group 4"/>
          <p:cNvGrpSpPr>
            <a:grpSpLocks/>
          </p:cNvGrpSpPr>
          <p:nvPr/>
        </p:nvGrpSpPr>
        <p:grpSpPr bwMode="auto">
          <a:xfrm>
            <a:off x="4106863" y="4503738"/>
            <a:ext cx="430212" cy="341312"/>
            <a:chOff x="2928" y="1465"/>
            <a:chExt cx="271" cy="215"/>
          </a:xfrm>
          <a:effectLst>
            <a:glow rad="101600">
              <a:schemeClr val="accent3">
                <a:satMod val="175000"/>
                <a:alpha val="40000"/>
              </a:schemeClr>
            </a:glow>
          </a:effectLst>
        </p:grpSpPr>
        <p:sp>
          <p:nvSpPr>
            <p:cNvPr id="209936" name="Oval 5"/>
            <p:cNvSpPr>
              <a:spLocks noChangeArrowheads="1"/>
            </p:cNvSpPr>
            <p:nvPr/>
          </p:nvSpPr>
          <p:spPr bwMode="auto">
            <a:xfrm>
              <a:off x="2928" y="1465"/>
              <a:ext cx="271" cy="215"/>
            </a:xfrm>
            <a:prstGeom prst="ellipse">
              <a:avLst/>
            </a:prstGeom>
            <a:solidFill>
              <a:srgbClr val="FFFF00"/>
            </a:solidFill>
            <a:ln w="38100">
              <a:solidFill>
                <a:schemeClr val="bg1"/>
              </a:solidFill>
              <a:round/>
              <a:headEnd/>
              <a:tailEnd/>
            </a:ln>
          </p:spPr>
          <p:txBody>
            <a:bodyPr wrap="none" anchor="ctr"/>
            <a:lstStyle/>
            <a:p>
              <a:pPr algn="r"/>
              <a:endParaRPr lang="en-US" sz="4400" u="sng" dirty="0">
                <a:solidFill>
                  <a:srgbClr val="0000FF"/>
                </a:solidFill>
                <a:latin typeface="Arial" panose="020B0604020202020204" pitchFamily="34" charset="0"/>
              </a:endParaRPr>
            </a:p>
          </p:txBody>
        </p:sp>
        <p:sp>
          <p:nvSpPr>
            <p:cNvPr id="209937" name="Oval 6"/>
            <p:cNvSpPr>
              <a:spLocks noChangeArrowheads="1"/>
            </p:cNvSpPr>
            <p:nvPr/>
          </p:nvSpPr>
          <p:spPr bwMode="auto">
            <a:xfrm>
              <a:off x="3082" y="1503"/>
              <a:ext cx="71" cy="60"/>
            </a:xfrm>
            <a:prstGeom prst="ellipse">
              <a:avLst/>
            </a:prstGeom>
            <a:solidFill>
              <a:srgbClr val="FFFFCC"/>
            </a:solidFill>
            <a:ln w="19050">
              <a:solidFill>
                <a:schemeClr val="bg1"/>
              </a:solidFill>
              <a:round/>
              <a:headEnd/>
              <a:tailEnd/>
            </a:ln>
          </p:spPr>
          <p:txBody>
            <a:bodyPr wrap="none" anchor="ctr"/>
            <a:lstStyle/>
            <a:p>
              <a:endParaRPr lang="en-US" sz="2800" dirty="0">
                <a:solidFill>
                  <a:srgbClr val="0000FF"/>
                </a:solidFill>
                <a:latin typeface="Arial" panose="020B0604020202020204" pitchFamily="34" charset="0"/>
              </a:endParaRPr>
            </a:p>
          </p:txBody>
        </p:sp>
      </p:grpSp>
      <p:sp>
        <p:nvSpPr>
          <p:cNvPr id="209938" name="Rectangle 7"/>
          <p:cNvSpPr>
            <a:spLocks noChangeArrowheads="1"/>
          </p:cNvSpPr>
          <p:nvPr/>
        </p:nvSpPr>
        <p:spPr bwMode="auto">
          <a:xfrm>
            <a:off x="3878263" y="4216400"/>
            <a:ext cx="914400" cy="914400"/>
          </a:xfrm>
          <a:prstGeom prst="rect">
            <a:avLst/>
          </a:prstGeom>
          <a:noFill/>
          <a:ln w="38100">
            <a:solidFill>
              <a:schemeClr val="tx1"/>
            </a:solidFill>
            <a:miter lim="800000"/>
            <a:headEnd/>
            <a:tailEnd/>
          </a:ln>
        </p:spPr>
        <p:txBody>
          <a:bodyPr wrap="none" anchor="ctr"/>
          <a:lstStyle/>
          <a:p>
            <a:endParaRPr lang="en-US" sz="2800" dirty="0">
              <a:solidFill>
                <a:srgbClr val="0000FF"/>
              </a:solidFill>
              <a:latin typeface="Arial" panose="020B0604020202020204" pitchFamily="34" charset="0"/>
            </a:endParaRPr>
          </a:p>
        </p:txBody>
      </p:sp>
      <p:sp>
        <p:nvSpPr>
          <p:cNvPr id="209939" name="Rectangle 8"/>
          <p:cNvSpPr>
            <a:spLocks noChangeArrowheads="1"/>
          </p:cNvSpPr>
          <p:nvPr/>
        </p:nvSpPr>
        <p:spPr bwMode="auto">
          <a:xfrm>
            <a:off x="4792663" y="4216400"/>
            <a:ext cx="914400" cy="914400"/>
          </a:xfrm>
          <a:prstGeom prst="rect">
            <a:avLst/>
          </a:prstGeom>
          <a:noFill/>
          <a:ln w="38100">
            <a:solidFill>
              <a:schemeClr val="tx1"/>
            </a:solidFill>
            <a:miter lim="800000"/>
            <a:headEnd/>
            <a:tailEnd/>
          </a:ln>
        </p:spPr>
        <p:txBody>
          <a:bodyPr wrap="none" anchor="ctr"/>
          <a:lstStyle/>
          <a:p>
            <a:endParaRPr lang="en-US" sz="2800" dirty="0">
              <a:solidFill>
                <a:srgbClr val="0000FF"/>
              </a:solidFill>
              <a:latin typeface="Arial" panose="020B0604020202020204" pitchFamily="34" charset="0"/>
            </a:endParaRPr>
          </a:p>
        </p:txBody>
      </p:sp>
      <p:sp>
        <p:nvSpPr>
          <p:cNvPr id="209940" name="Rectangle 9"/>
          <p:cNvSpPr>
            <a:spLocks noChangeArrowheads="1"/>
          </p:cNvSpPr>
          <p:nvPr/>
        </p:nvSpPr>
        <p:spPr bwMode="auto">
          <a:xfrm>
            <a:off x="5707063" y="4216400"/>
            <a:ext cx="914400" cy="914400"/>
          </a:xfrm>
          <a:prstGeom prst="rect">
            <a:avLst/>
          </a:prstGeom>
          <a:noFill/>
          <a:ln w="38100">
            <a:solidFill>
              <a:schemeClr val="tx1"/>
            </a:solidFill>
            <a:miter lim="800000"/>
            <a:headEnd/>
            <a:tailEnd/>
          </a:ln>
        </p:spPr>
        <p:txBody>
          <a:bodyPr wrap="none" anchor="ctr"/>
          <a:lstStyle/>
          <a:p>
            <a:endParaRPr lang="en-US" sz="2800" dirty="0">
              <a:solidFill>
                <a:srgbClr val="0000FF"/>
              </a:solidFill>
              <a:latin typeface="Arial" panose="020B0604020202020204" pitchFamily="34" charset="0"/>
            </a:endParaRPr>
          </a:p>
        </p:txBody>
      </p:sp>
      <p:sp>
        <p:nvSpPr>
          <p:cNvPr id="209941" name="Line 10"/>
          <p:cNvSpPr>
            <a:spLocks noChangeShapeType="1"/>
          </p:cNvSpPr>
          <p:nvPr/>
        </p:nvSpPr>
        <p:spPr bwMode="auto">
          <a:xfrm>
            <a:off x="6545263" y="4216400"/>
            <a:ext cx="914400" cy="0"/>
          </a:xfrm>
          <a:prstGeom prst="line">
            <a:avLst/>
          </a:prstGeom>
          <a:noFill/>
          <a:ln w="38100">
            <a:solidFill>
              <a:schemeClr val="tx1"/>
            </a:solidFill>
            <a:round/>
            <a:headEnd/>
            <a:tailEnd/>
          </a:ln>
        </p:spPr>
        <p:txBody>
          <a:bodyPr wrap="none" anchor="ctr"/>
          <a:lstStyle/>
          <a:p>
            <a:endParaRPr lang="en-US" dirty="0">
              <a:latin typeface="Arial" panose="020B0604020202020204" pitchFamily="34" charset="0"/>
            </a:endParaRPr>
          </a:p>
        </p:txBody>
      </p:sp>
      <p:sp>
        <p:nvSpPr>
          <p:cNvPr id="209942" name="Line 11"/>
          <p:cNvSpPr>
            <a:spLocks noChangeShapeType="1"/>
          </p:cNvSpPr>
          <p:nvPr/>
        </p:nvSpPr>
        <p:spPr bwMode="auto">
          <a:xfrm>
            <a:off x="6545263" y="5130800"/>
            <a:ext cx="914400" cy="0"/>
          </a:xfrm>
          <a:prstGeom prst="line">
            <a:avLst/>
          </a:prstGeom>
          <a:noFill/>
          <a:ln w="38100">
            <a:solidFill>
              <a:schemeClr val="tx1"/>
            </a:solidFill>
            <a:round/>
            <a:headEnd/>
            <a:tailEnd/>
          </a:ln>
        </p:spPr>
        <p:txBody>
          <a:bodyPr wrap="none" anchor="ctr"/>
          <a:lstStyle/>
          <a:p>
            <a:endParaRPr lang="en-US" dirty="0">
              <a:latin typeface="Arial" panose="020B0604020202020204" pitchFamily="34" charset="0"/>
            </a:endParaRPr>
          </a:p>
        </p:txBody>
      </p:sp>
      <p:sp>
        <p:nvSpPr>
          <p:cNvPr id="209943" name="Rectangle 4"/>
          <p:cNvSpPr>
            <a:spLocks noChangeArrowheads="1"/>
          </p:cNvSpPr>
          <p:nvPr/>
        </p:nvSpPr>
        <p:spPr bwMode="auto">
          <a:xfrm>
            <a:off x="3932238" y="2413000"/>
            <a:ext cx="914400" cy="914400"/>
          </a:xfrm>
          <a:prstGeom prst="rect">
            <a:avLst/>
          </a:prstGeom>
          <a:noFill/>
          <a:ln w="38100">
            <a:solidFill>
              <a:schemeClr val="tx1"/>
            </a:solidFill>
            <a:miter lim="800000"/>
            <a:headEnd/>
            <a:tailEnd/>
          </a:ln>
        </p:spPr>
        <p:txBody>
          <a:bodyPr wrap="none" anchor="ctr"/>
          <a:lstStyle/>
          <a:p>
            <a:endParaRPr lang="en-US" sz="2800" dirty="0">
              <a:solidFill>
                <a:srgbClr val="0000FF"/>
              </a:solidFill>
              <a:latin typeface="Arial" panose="020B0604020202020204" pitchFamily="34" charset="0"/>
            </a:endParaRPr>
          </a:p>
        </p:txBody>
      </p:sp>
      <p:sp>
        <p:nvSpPr>
          <p:cNvPr id="209944" name="Rectangle 5"/>
          <p:cNvSpPr>
            <a:spLocks noChangeArrowheads="1"/>
          </p:cNvSpPr>
          <p:nvPr/>
        </p:nvSpPr>
        <p:spPr bwMode="auto">
          <a:xfrm>
            <a:off x="4846638" y="2413000"/>
            <a:ext cx="914400" cy="914400"/>
          </a:xfrm>
          <a:prstGeom prst="rect">
            <a:avLst/>
          </a:prstGeom>
          <a:noFill/>
          <a:ln w="38100">
            <a:solidFill>
              <a:schemeClr val="tx1"/>
            </a:solidFill>
            <a:miter lim="800000"/>
            <a:headEnd/>
            <a:tailEnd/>
          </a:ln>
        </p:spPr>
        <p:txBody>
          <a:bodyPr wrap="none" anchor="ctr"/>
          <a:lstStyle/>
          <a:p>
            <a:endParaRPr lang="en-US" sz="2800" dirty="0">
              <a:solidFill>
                <a:srgbClr val="0000FF"/>
              </a:solidFill>
              <a:latin typeface="Arial" panose="020B0604020202020204" pitchFamily="34" charset="0"/>
            </a:endParaRPr>
          </a:p>
        </p:txBody>
      </p:sp>
      <p:sp>
        <p:nvSpPr>
          <p:cNvPr id="209945" name="Rectangle 6"/>
          <p:cNvSpPr>
            <a:spLocks noChangeArrowheads="1"/>
          </p:cNvSpPr>
          <p:nvPr/>
        </p:nvSpPr>
        <p:spPr bwMode="auto">
          <a:xfrm>
            <a:off x="5761038" y="2413000"/>
            <a:ext cx="914400" cy="914400"/>
          </a:xfrm>
          <a:prstGeom prst="rect">
            <a:avLst/>
          </a:prstGeom>
          <a:noFill/>
          <a:ln w="38100">
            <a:solidFill>
              <a:schemeClr val="tx1"/>
            </a:solidFill>
            <a:miter lim="800000"/>
            <a:headEnd/>
            <a:tailEnd/>
          </a:ln>
        </p:spPr>
        <p:txBody>
          <a:bodyPr wrap="none" anchor="ctr"/>
          <a:lstStyle/>
          <a:p>
            <a:endParaRPr lang="en-US" sz="2800" dirty="0">
              <a:solidFill>
                <a:srgbClr val="0000FF"/>
              </a:solidFill>
              <a:latin typeface="Arial" panose="020B0604020202020204" pitchFamily="34" charset="0"/>
            </a:endParaRPr>
          </a:p>
        </p:txBody>
      </p:sp>
      <p:sp>
        <p:nvSpPr>
          <p:cNvPr id="209946" name="Line 7"/>
          <p:cNvSpPr>
            <a:spLocks noChangeShapeType="1"/>
          </p:cNvSpPr>
          <p:nvPr/>
        </p:nvSpPr>
        <p:spPr bwMode="auto">
          <a:xfrm>
            <a:off x="6599238" y="2413000"/>
            <a:ext cx="914400" cy="0"/>
          </a:xfrm>
          <a:prstGeom prst="line">
            <a:avLst/>
          </a:prstGeom>
          <a:noFill/>
          <a:ln w="38100">
            <a:solidFill>
              <a:schemeClr val="tx1"/>
            </a:solidFill>
            <a:round/>
            <a:headEnd/>
            <a:tailEnd/>
          </a:ln>
        </p:spPr>
        <p:txBody>
          <a:bodyPr wrap="none" anchor="ctr"/>
          <a:lstStyle/>
          <a:p>
            <a:endParaRPr lang="en-US" dirty="0">
              <a:latin typeface="Arial" panose="020B0604020202020204" pitchFamily="34" charset="0"/>
            </a:endParaRPr>
          </a:p>
        </p:txBody>
      </p:sp>
      <p:sp>
        <p:nvSpPr>
          <p:cNvPr id="209947" name="Line 8"/>
          <p:cNvSpPr>
            <a:spLocks noChangeShapeType="1"/>
          </p:cNvSpPr>
          <p:nvPr/>
        </p:nvSpPr>
        <p:spPr bwMode="auto">
          <a:xfrm>
            <a:off x="6599238" y="3327400"/>
            <a:ext cx="914400" cy="0"/>
          </a:xfrm>
          <a:prstGeom prst="line">
            <a:avLst/>
          </a:prstGeom>
          <a:noFill/>
          <a:ln w="38100">
            <a:solidFill>
              <a:schemeClr val="tx1"/>
            </a:solidFill>
            <a:round/>
            <a:headEnd/>
            <a:tailEnd/>
          </a:ln>
        </p:spPr>
        <p:txBody>
          <a:bodyPr wrap="none" anchor="ctr"/>
          <a:lstStyle/>
          <a:p>
            <a:endParaRPr lang="en-US" dirty="0">
              <a:latin typeface="Arial" panose="020B0604020202020204" pitchFamily="34" charset="0"/>
            </a:endParaRPr>
          </a:p>
        </p:txBody>
      </p:sp>
      <p:grpSp>
        <p:nvGrpSpPr>
          <p:cNvPr id="2" name="Group 9"/>
          <p:cNvGrpSpPr>
            <a:grpSpLocks/>
          </p:cNvGrpSpPr>
          <p:nvPr/>
        </p:nvGrpSpPr>
        <p:grpSpPr bwMode="auto">
          <a:xfrm>
            <a:off x="5899150" y="2730500"/>
            <a:ext cx="430213" cy="341313"/>
            <a:chOff x="2744" y="3360"/>
            <a:chExt cx="271" cy="215"/>
          </a:xfrm>
          <a:effectLst>
            <a:glow rad="101600">
              <a:schemeClr val="accent3">
                <a:satMod val="175000"/>
                <a:alpha val="40000"/>
              </a:schemeClr>
            </a:glow>
          </a:effectLst>
        </p:grpSpPr>
        <p:sp>
          <p:nvSpPr>
            <p:cNvPr id="209949" name="Oval 10"/>
            <p:cNvSpPr>
              <a:spLocks noChangeArrowheads="1"/>
            </p:cNvSpPr>
            <p:nvPr/>
          </p:nvSpPr>
          <p:spPr bwMode="auto">
            <a:xfrm>
              <a:off x="2744" y="3360"/>
              <a:ext cx="271" cy="215"/>
            </a:xfrm>
            <a:prstGeom prst="ellipse">
              <a:avLst/>
            </a:prstGeom>
            <a:solidFill>
              <a:srgbClr val="66FF33"/>
            </a:solidFill>
            <a:ln w="38100">
              <a:solidFill>
                <a:schemeClr val="bg1"/>
              </a:solidFill>
              <a:round/>
              <a:headEnd/>
              <a:tailEnd/>
            </a:ln>
          </p:spPr>
          <p:txBody>
            <a:bodyPr wrap="none" anchor="ctr"/>
            <a:lstStyle/>
            <a:p>
              <a:pPr algn="l"/>
              <a:endParaRPr lang="en-US" sz="4400" u="sng" dirty="0">
                <a:solidFill>
                  <a:srgbClr val="0000FF"/>
                </a:solidFill>
                <a:latin typeface="Arial" panose="020B0604020202020204" pitchFamily="34" charset="0"/>
              </a:endParaRPr>
            </a:p>
          </p:txBody>
        </p:sp>
        <p:sp>
          <p:nvSpPr>
            <p:cNvPr id="209950" name="Oval 11"/>
            <p:cNvSpPr>
              <a:spLocks noChangeArrowheads="1"/>
            </p:cNvSpPr>
            <p:nvPr/>
          </p:nvSpPr>
          <p:spPr bwMode="auto">
            <a:xfrm>
              <a:off x="2898" y="3398"/>
              <a:ext cx="71" cy="60"/>
            </a:xfrm>
            <a:prstGeom prst="ellipse">
              <a:avLst/>
            </a:prstGeom>
            <a:solidFill>
              <a:srgbClr val="00FFFF"/>
            </a:solidFill>
            <a:ln w="19050">
              <a:solidFill>
                <a:schemeClr val="bg1"/>
              </a:solidFill>
              <a:round/>
              <a:headEnd/>
              <a:tailEnd/>
            </a:ln>
          </p:spPr>
          <p:txBody>
            <a:bodyPr wrap="none" anchor="ctr"/>
            <a:lstStyle/>
            <a:p>
              <a:endParaRPr lang="en-US" sz="2800" dirty="0">
                <a:solidFill>
                  <a:srgbClr val="0000FF"/>
                </a:solidFill>
                <a:latin typeface="Arial" panose="020B0604020202020204" pitchFamily="34" charset="0"/>
              </a:endParaRPr>
            </a:p>
          </p:txBody>
        </p:sp>
      </p:grpSp>
      <p:grpSp>
        <p:nvGrpSpPr>
          <p:cNvPr id="3" name="Group 12"/>
          <p:cNvGrpSpPr>
            <a:grpSpLocks/>
          </p:cNvGrpSpPr>
          <p:nvPr/>
        </p:nvGrpSpPr>
        <p:grpSpPr bwMode="auto">
          <a:xfrm>
            <a:off x="5040313" y="2730500"/>
            <a:ext cx="430212" cy="341313"/>
            <a:chOff x="3648" y="3312"/>
            <a:chExt cx="271" cy="215"/>
          </a:xfrm>
          <a:effectLst>
            <a:glow rad="101600">
              <a:schemeClr val="accent3">
                <a:satMod val="175000"/>
                <a:alpha val="40000"/>
              </a:schemeClr>
            </a:glow>
          </a:effectLst>
        </p:grpSpPr>
        <p:sp>
          <p:nvSpPr>
            <p:cNvPr id="209952" name="Oval 13"/>
            <p:cNvSpPr>
              <a:spLocks noChangeArrowheads="1"/>
            </p:cNvSpPr>
            <p:nvPr/>
          </p:nvSpPr>
          <p:spPr bwMode="auto">
            <a:xfrm>
              <a:off x="3648" y="3312"/>
              <a:ext cx="271" cy="215"/>
            </a:xfrm>
            <a:prstGeom prst="ellipse">
              <a:avLst/>
            </a:prstGeom>
            <a:solidFill>
              <a:srgbClr val="FF0000"/>
            </a:solidFill>
            <a:ln w="38100">
              <a:solidFill>
                <a:schemeClr val="bg1"/>
              </a:solidFill>
              <a:round/>
              <a:headEnd/>
              <a:tailEnd/>
            </a:ln>
          </p:spPr>
          <p:txBody>
            <a:bodyPr wrap="none" anchor="ctr"/>
            <a:lstStyle/>
            <a:p>
              <a:pPr algn="l"/>
              <a:endParaRPr lang="en-US" sz="4400" u="sng" dirty="0">
                <a:solidFill>
                  <a:srgbClr val="0000FF"/>
                </a:solidFill>
                <a:latin typeface="Arial" panose="020B0604020202020204" pitchFamily="34" charset="0"/>
              </a:endParaRPr>
            </a:p>
          </p:txBody>
        </p:sp>
        <p:sp>
          <p:nvSpPr>
            <p:cNvPr id="209953" name="Oval 14"/>
            <p:cNvSpPr>
              <a:spLocks noChangeArrowheads="1"/>
            </p:cNvSpPr>
            <p:nvPr/>
          </p:nvSpPr>
          <p:spPr bwMode="auto">
            <a:xfrm>
              <a:off x="3802" y="3350"/>
              <a:ext cx="71" cy="60"/>
            </a:xfrm>
            <a:prstGeom prst="ellipse">
              <a:avLst/>
            </a:prstGeom>
            <a:solidFill>
              <a:srgbClr val="FF7C80"/>
            </a:solidFill>
            <a:ln w="19050">
              <a:solidFill>
                <a:schemeClr val="bg1"/>
              </a:solidFill>
              <a:round/>
              <a:headEnd/>
              <a:tailEnd/>
            </a:ln>
          </p:spPr>
          <p:txBody>
            <a:bodyPr wrap="none" anchor="ctr"/>
            <a:lstStyle/>
            <a:p>
              <a:endParaRPr lang="en-US" sz="2800" dirty="0">
                <a:solidFill>
                  <a:srgbClr val="0000FF"/>
                </a:solidFill>
                <a:latin typeface="Arial" panose="020B0604020202020204" pitchFamily="34" charset="0"/>
              </a:endParaRPr>
            </a:p>
          </p:txBody>
        </p:sp>
      </p:grpSp>
      <p:grpSp>
        <p:nvGrpSpPr>
          <p:cNvPr id="5" name="Group 27"/>
          <p:cNvGrpSpPr>
            <a:grpSpLocks/>
          </p:cNvGrpSpPr>
          <p:nvPr/>
        </p:nvGrpSpPr>
        <p:grpSpPr bwMode="auto">
          <a:xfrm>
            <a:off x="4160838" y="2730500"/>
            <a:ext cx="430212" cy="341313"/>
            <a:chOff x="2928" y="1465"/>
            <a:chExt cx="271" cy="215"/>
          </a:xfrm>
          <a:effectLst>
            <a:glow rad="101600">
              <a:schemeClr val="accent3">
                <a:satMod val="175000"/>
                <a:alpha val="40000"/>
              </a:schemeClr>
            </a:glow>
          </a:effectLst>
        </p:grpSpPr>
        <p:sp>
          <p:nvSpPr>
            <p:cNvPr id="209955" name="Oval 28"/>
            <p:cNvSpPr>
              <a:spLocks noChangeArrowheads="1"/>
            </p:cNvSpPr>
            <p:nvPr/>
          </p:nvSpPr>
          <p:spPr bwMode="auto">
            <a:xfrm>
              <a:off x="2928" y="1465"/>
              <a:ext cx="271" cy="215"/>
            </a:xfrm>
            <a:prstGeom prst="ellipse">
              <a:avLst/>
            </a:prstGeom>
            <a:solidFill>
              <a:srgbClr val="3399FF"/>
            </a:solidFill>
            <a:ln w="38100">
              <a:solidFill>
                <a:schemeClr val="bg1"/>
              </a:solidFill>
              <a:round/>
              <a:headEnd/>
              <a:tailEnd/>
            </a:ln>
          </p:spPr>
          <p:txBody>
            <a:bodyPr wrap="none" anchor="ctr"/>
            <a:lstStyle/>
            <a:p>
              <a:pPr algn="r"/>
              <a:endParaRPr lang="en-US" sz="4400" u="sng" dirty="0">
                <a:solidFill>
                  <a:srgbClr val="0000FF"/>
                </a:solidFill>
                <a:latin typeface="Arial" panose="020B0604020202020204" pitchFamily="34" charset="0"/>
              </a:endParaRPr>
            </a:p>
          </p:txBody>
        </p:sp>
        <p:sp>
          <p:nvSpPr>
            <p:cNvPr id="209956" name="Oval 29"/>
            <p:cNvSpPr>
              <a:spLocks noChangeArrowheads="1"/>
            </p:cNvSpPr>
            <p:nvPr/>
          </p:nvSpPr>
          <p:spPr bwMode="auto">
            <a:xfrm>
              <a:off x="3082" y="1503"/>
              <a:ext cx="71" cy="60"/>
            </a:xfrm>
            <a:prstGeom prst="ellipse">
              <a:avLst/>
            </a:prstGeom>
            <a:solidFill>
              <a:srgbClr val="00FFFF"/>
            </a:solidFill>
            <a:ln w="19050">
              <a:solidFill>
                <a:schemeClr val="bg1"/>
              </a:solidFill>
              <a:round/>
              <a:headEnd/>
              <a:tailEnd/>
            </a:ln>
          </p:spPr>
          <p:txBody>
            <a:bodyPr wrap="none" anchor="ctr"/>
            <a:lstStyle/>
            <a:p>
              <a:endParaRPr lang="en-US" sz="2800" dirty="0">
                <a:solidFill>
                  <a:srgbClr val="0000FF"/>
                </a:solidFill>
                <a:latin typeface="Arial" panose="020B0604020202020204" pitchFamily="34" charset="0"/>
              </a:endParaRPr>
            </a:p>
          </p:txBody>
        </p:sp>
      </p:grpSp>
      <p:sp>
        <p:nvSpPr>
          <p:cNvPr id="209957" name="Text Box 37"/>
          <p:cNvSpPr txBox="1">
            <a:spLocks noChangeArrowheads="1"/>
          </p:cNvSpPr>
          <p:nvPr/>
        </p:nvSpPr>
        <p:spPr bwMode="auto">
          <a:xfrm>
            <a:off x="520700" y="3049588"/>
            <a:ext cx="4046537" cy="984250"/>
          </a:xfrm>
          <a:prstGeom prst="rect">
            <a:avLst/>
          </a:prstGeom>
          <a:solidFill>
            <a:schemeClr val="bg1"/>
          </a:solidFill>
          <a:ln w="76200" algn="ctr">
            <a:solidFill>
              <a:srgbClr val="00B0F0"/>
            </a:solidFill>
            <a:miter lim="800000"/>
            <a:headEnd/>
            <a:tailEnd/>
          </a:ln>
          <a:effectLst>
            <a:outerShdw dist="107763" dir="2700000" algn="ctr" rotWithShape="0">
              <a:schemeClr val="bg2">
                <a:alpha val="50000"/>
              </a:schemeClr>
            </a:outerShdw>
          </a:effectLst>
        </p:spPr>
        <p:txBody>
          <a:bodyPr>
            <a:spAutoFit/>
          </a:bodyPr>
          <a:lstStyle/>
          <a:p>
            <a:r>
              <a:rPr lang="en-US" sz="2800" dirty="0">
                <a:solidFill>
                  <a:srgbClr val="FFFF00"/>
                </a:solidFill>
                <a:latin typeface="Arial" panose="020B0604020202020204" pitchFamily="34" charset="0"/>
                <a:cs typeface="Arial" panose="020B0604020202020204" pitchFamily="34" charset="0"/>
              </a:rPr>
              <a:t>Transfer item from one queue to another</a:t>
            </a:r>
            <a:endParaRPr lang="en-US" sz="2000" dirty="0">
              <a:solidFill>
                <a:srgbClr val="FFFF00"/>
              </a:solidFill>
              <a:latin typeface="Arial" panose="020B0604020202020204" pitchFamily="34" charset="0"/>
              <a:cs typeface="Arial" panose="020B0604020202020204" pitchFamily="34" charset="0"/>
            </a:endParaRPr>
          </a:p>
        </p:txBody>
      </p:sp>
      <p:sp>
        <p:nvSpPr>
          <p:cNvPr id="209958" name="Text Box 38"/>
          <p:cNvSpPr txBox="1">
            <a:spLocks noChangeArrowheads="1"/>
          </p:cNvSpPr>
          <p:nvPr/>
        </p:nvSpPr>
        <p:spPr bwMode="auto">
          <a:xfrm>
            <a:off x="2416175" y="3811588"/>
            <a:ext cx="4989512" cy="984250"/>
          </a:xfrm>
          <a:prstGeom prst="rect">
            <a:avLst/>
          </a:prstGeom>
          <a:solidFill>
            <a:schemeClr val="bg1"/>
          </a:solidFill>
          <a:ln w="76200" algn="ctr">
            <a:solidFill>
              <a:srgbClr val="FF0000"/>
            </a:solidFill>
            <a:miter lim="800000"/>
            <a:headEnd/>
            <a:tailEnd/>
          </a:ln>
          <a:effectLst>
            <a:outerShdw dist="107763" dir="2700000" algn="ctr" rotWithShape="0">
              <a:schemeClr val="bg2">
                <a:alpha val="50000"/>
              </a:schemeClr>
            </a:outerShdw>
          </a:effectLst>
        </p:spPr>
        <p:txBody>
          <a:bodyPr>
            <a:spAutoFit/>
          </a:bodyPr>
          <a:lstStyle/>
          <a:p>
            <a:r>
              <a:rPr lang="en-US" sz="2800" dirty="0">
                <a:solidFill>
                  <a:srgbClr val="FFFF00"/>
                </a:solidFill>
                <a:latin typeface="Arial" panose="020B0604020202020204" pitchFamily="34" charset="0"/>
                <a:cs typeface="Arial" panose="020B0604020202020204" pitchFamily="34" charset="0"/>
              </a:rPr>
              <a:t>Must be </a:t>
            </a:r>
            <a:r>
              <a:rPr lang="en-US" sz="2800" i="1" dirty="0">
                <a:solidFill>
                  <a:schemeClr val="tx1"/>
                </a:solidFill>
                <a:latin typeface="Arial" panose="020B0604020202020204" pitchFamily="34" charset="0"/>
                <a:cs typeface="Arial" panose="020B0604020202020204" pitchFamily="34" charset="0"/>
              </a:rPr>
              <a:t>atomic</a:t>
            </a:r>
            <a:r>
              <a:rPr lang="en-US" sz="2800" dirty="0">
                <a:solidFill>
                  <a:srgbClr val="FFFF00"/>
                </a:solidFill>
                <a:latin typeface="Arial" panose="020B0604020202020204" pitchFamily="34" charset="0"/>
                <a:cs typeface="Arial" panose="020B0604020202020204" pitchFamily="34" charset="0"/>
              </a:rPr>
              <a:t> :</a:t>
            </a:r>
          </a:p>
          <a:p>
            <a:r>
              <a:rPr lang="en-US" sz="2800" dirty="0">
                <a:solidFill>
                  <a:srgbClr val="FFFF00"/>
                </a:solidFill>
                <a:latin typeface="Arial" panose="020B0604020202020204" pitchFamily="34" charset="0"/>
                <a:cs typeface="Arial" panose="020B0604020202020204" pitchFamily="34" charset="0"/>
              </a:rPr>
              <a:t>No duplicate or missing items</a:t>
            </a:r>
            <a:endParaRPr lang="en-US" sz="2000" dirty="0">
              <a:solidFill>
                <a:srgbClr val="FFFF00"/>
              </a:solidFill>
              <a:latin typeface="Arial" panose="020B0604020202020204" pitchFamily="34" charset="0"/>
              <a:cs typeface="Arial" panose="020B0604020202020204" pitchFamily="34" charset="0"/>
            </a:endParaRPr>
          </a:p>
        </p:txBody>
      </p:sp>
      <p:sp>
        <p:nvSpPr>
          <p:cNvPr id="4" name="Title 3">
            <a:extLst>
              <a:ext uri="{FF2B5EF4-FFF2-40B4-BE49-F238E27FC236}">
                <a16:creationId xmlns:a16="http://schemas.microsoft.com/office/drawing/2014/main" id="{7A46141D-1D7B-950C-FB86-044BDD2DE4D5}"/>
              </a:ext>
            </a:extLst>
          </p:cNvPr>
          <p:cNvSpPr>
            <a:spLocks noGrp="1"/>
          </p:cNvSpPr>
          <p:nvPr>
            <p:ph type="title"/>
          </p:nvPr>
        </p:nvSpPr>
        <p:spPr/>
        <p:txBody>
          <a:bodyPr/>
          <a:lstStyle/>
          <a:p>
            <a:r>
              <a:rPr lang="en-US" sz="4400" dirty="0">
                <a:solidFill>
                  <a:srgbClr val="FFFF00"/>
                </a:solidFill>
                <a:latin typeface="Arial" panose="020B0604020202020204" pitchFamily="34" charset="0"/>
                <a:cs typeface="Arial" panose="020B0604020202020204" pitchFamily="34" charset="0"/>
              </a:rPr>
              <a:t>Locks do not compose</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1.38889E-6 3.64162E-6 L 0.09531 0.2437 " pathEditMode="relative" rAng="0" ptsTypes="AA">
                                      <p:cBhvr>
                                        <p:cTn id="6" dur="500" fill="hold"/>
                                        <p:tgtEl>
                                          <p:spTgt spid="5"/>
                                        </p:tgtEl>
                                        <p:attrNameLst>
                                          <p:attrName>ppt_x</p:attrName>
                                          <p:attrName>ppt_y</p:attrName>
                                        </p:attrNameLst>
                                      </p:cBhvr>
                                      <p:rCtr x="4800" y="12200"/>
                                    </p:animMotion>
                                  </p:childTnLst>
                                </p:cTn>
                              </p:par>
                            </p:childTnLst>
                          </p:cTn>
                        </p:par>
                        <p:par>
                          <p:cTn id="7" fill="hold">
                            <p:stCondLst>
                              <p:cond delay="500"/>
                            </p:stCondLst>
                            <p:childTnLst>
                              <p:par>
                                <p:cTn id="8" presetID="0" presetClass="path" presetSubtype="0" accel="50000" decel="50000" fill="hold" nodeType="afterEffect">
                                  <p:stCondLst>
                                    <p:cond delay="0"/>
                                  </p:stCondLst>
                                  <p:childTnLst>
                                    <p:animMotion origin="layout" path="M 0.0 0.0 L -0.08837 0.0 " pathEditMode="relative" ptsTypes="AA">
                                      <p:cBhvr>
                                        <p:cTn id="9" dur="500" fill="hold"/>
                                        <p:tgtEl>
                                          <p:spTgt spid="3"/>
                                        </p:tgtEl>
                                        <p:attrNameLst>
                                          <p:attrName>ppt_x</p:attrName>
                                          <p:attrName>ppt_y</p:attrName>
                                        </p:attrNameLst>
                                      </p:cBhvr>
                                    </p:animMotion>
                                  </p:childTnLst>
                                </p:cTn>
                              </p:par>
                            </p:childTnLst>
                          </p:cTn>
                        </p:par>
                        <p:par>
                          <p:cTn id="10" fill="hold">
                            <p:stCondLst>
                              <p:cond delay="1000"/>
                            </p:stCondLst>
                            <p:childTnLst>
                              <p:par>
                                <p:cTn id="11" presetID="0" presetClass="path" presetSubtype="0" accel="50000" decel="50000" fill="hold" nodeType="afterEffect">
                                  <p:stCondLst>
                                    <p:cond delay="0"/>
                                  </p:stCondLst>
                                  <p:childTnLst>
                                    <p:animMotion origin="layout" path="M 0.0 0.0 L -0.08837 0.0 " pathEditMode="relative" ptsTypes="AA">
                                      <p:cBhvr>
                                        <p:cTn id="12" dur="500" fill="hold"/>
                                        <p:tgtEl>
                                          <p:spTgt spid="2"/>
                                        </p:tgtEl>
                                        <p:attrNameLst>
                                          <p:attrName>ppt_x</p:attrName>
                                          <p:attrName>ppt_y</p:attrName>
                                        </p:attrNameLst>
                                      </p:cBhvr>
                                    </p:animMotion>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09957"/>
                                        </p:tgtEl>
                                        <p:attrNameLst>
                                          <p:attrName>style.visibility</p:attrName>
                                        </p:attrNameLst>
                                      </p:cBhvr>
                                      <p:to>
                                        <p:strVal val="visible"/>
                                      </p:to>
                                    </p:set>
                                    <p:animEffect transition="in" filter="blinds(horizontal)">
                                      <p:cBhvr>
                                        <p:cTn id="17" dur="500"/>
                                        <p:tgtEl>
                                          <p:spTgt spid="209957"/>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09958"/>
                                        </p:tgtEl>
                                        <p:attrNameLst>
                                          <p:attrName>style.visibility</p:attrName>
                                        </p:attrNameLst>
                                      </p:cBhvr>
                                      <p:to>
                                        <p:strVal val="visible"/>
                                      </p:to>
                                    </p:set>
                                    <p:animEffect transition="in" filter="blinds(horizontal)">
                                      <p:cBhvr>
                                        <p:cTn id="22" dur="500"/>
                                        <p:tgtEl>
                                          <p:spTgt spid="2099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957" grpId="0" animBg="1"/>
      <p:bldP spid="20995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5"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pPr algn="r"/>
            <a:fld id="{4383A072-DB73-4F3A-B25E-555A39F0BBB1}" type="slidenum">
              <a:rPr lang="ar-SA" sz="1400">
                <a:solidFill>
                  <a:schemeClr val="tx1"/>
                </a:solidFill>
                <a:latin typeface="Arial" panose="020B0604020202020204" pitchFamily="34" charset="0"/>
                <a:cs typeface="Arial" panose="020B0604020202020204" pitchFamily="34" charset="0"/>
              </a:rPr>
              <a:pPr algn="r"/>
              <a:t>31</a:t>
            </a:fld>
            <a:endParaRPr lang="en-US" sz="1400" dirty="0">
              <a:solidFill>
                <a:schemeClr val="tx1"/>
              </a:solidFill>
              <a:latin typeface="Arial" panose="020B0604020202020204" pitchFamily="34" charset="0"/>
              <a:cs typeface="Arial" panose="020B0604020202020204" pitchFamily="34" charset="0"/>
            </a:endParaRPr>
          </a:p>
        </p:txBody>
      </p:sp>
      <p:grpSp>
        <p:nvGrpSpPr>
          <p:cNvPr id="207891" name="Group 18"/>
          <p:cNvGrpSpPr>
            <a:grpSpLocks/>
          </p:cNvGrpSpPr>
          <p:nvPr/>
        </p:nvGrpSpPr>
        <p:grpSpPr bwMode="auto">
          <a:xfrm flipH="1">
            <a:off x="968375" y="4295775"/>
            <a:ext cx="1447800" cy="1295400"/>
            <a:chOff x="3168" y="1824"/>
            <a:chExt cx="912" cy="816"/>
          </a:xfrm>
          <a:effectLst>
            <a:glow rad="101600">
              <a:schemeClr val="accent3">
                <a:satMod val="175000"/>
                <a:alpha val="40000"/>
              </a:schemeClr>
            </a:glow>
          </a:effectLst>
        </p:grpSpPr>
        <p:sp>
          <p:nvSpPr>
            <p:cNvPr id="207892" name="Freeform 19"/>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38100">
              <a:solidFill>
                <a:schemeClr val="bg1"/>
              </a:solidFill>
              <a:round/>
              <a:headEnd/>
              <a:tailEnd/>
            </a:ln>
          </p:spPr>
          <p:txBody>
            <a:bodyPr wrap="none" anchor="ctr"/>
            <a:lstStyle/>
            <a:p>
              <a:endParaRPr lang="en-US" sz="2800" dirty="0">
                <a:solidFill>
                  <a:srgbClr val="0000FF"/>
                </a:solidFill>
                <a:latin typeface="Arial" panose="020B0604020202020204" pitchFamily="34" charset="0"/>
              </a:endParaRPr>
            </a:p>
          </p:txBody>
        </p:sp>
        <p:sp>
          <p:nvSpPr>
            <p:cNvPr id="207893" name="Freeform 20"/>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38100">
              <a:solidFill>
                <a:schemeClr val="bg1"/>
              </a:solidFill>
              <a:round/>
              <a:headEnd/>
              <a:tailEnd/>
            </a:ln>
          </p:spPr>
          <p:txBody>
            <a:bodyPr wrap="none" anchor="ctr"/>
            <a:lstStyle/>
            <a:p>
              <a:endParaRPr lang="en-US" sz="2800" dirty="0">
                <a:solidFill>
                  <a:srgbClr val="0000FF"/>
                </a:solidFill>
                <a:latin typeface="Arial" panose="020B0604020202020204" pitchFamily="34" charset="0"/>
              </a:endParaRPr>
            </a:p>
          </p:txBody>
        </p:sp>
        <p:sp>
          <p:nvSpPr>
            <p:cNvPr id="207894" name="Freeform 21"/>
            <p:cNvSpPr>
              <a:spLocks/>
            </p:cNvSpPr>
            <p:nvPr/>
          </p:nvSpPr>
          <p:spPr bwMode="auto">
            <a:xfrm>
              <a:off x="3504" y="1824"/>
              <a:ext cx="144" cy="288"/>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38100">
              <a:solidFill>
                <a:schemeClr val="bg1"/>
              </a:solidFill>
              <a:round/>
              <a:headEnd/>
              <a:tailEnd/>
            </a:ln>
          </p:spPr>
          <p:txBody>
            <a:bodyPr wrap="none" anchor="ctr"/>
            <a:lstStyle/>
            <a:p>
              <a:endParaRPr lang="en-US" sz="2800" dirty="0">
                <a:solidFill>
                  <a:srgbClr val="0000FF"/>
                </a:solidFill>
                <a:latin typeface="Arial" panose="020B0604020202020204" pitchFamily="34" charset="0"/>
              </a:endParaRPr>
            </a:p>
          </p:txBody>
        </p:sp>
        <p:sp>
          <p:nvSpPr>
            <p:cNvPr id="207895" name="Freeform 22"/>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bg1"/>
              </a:solidFill>
              <a:round/>
              <a:headEnd/>
              <a:tailEnd/>
            </a:ln>
          </p:spPr>
          <p:txBody>
            <a:bodyPr wrap="none" anchor="ctr"/>
            <a:lstStyle/>
            <a:p>
              <a:endParaRPr lang="en-US" sz="2800" dirty="0">
                <a:solidFill>
                  <a:srgbClr val="0000FF"/>
                </a:solidFill>
                <a:latin typeface="Arial" panose="020B0604020202020204" pitchFamily="34" charset="0"/>
              </a:endParaRPr>
            </a:p>
          </p:txBody>
        </p:sp>
        <p:sp>
          <p:nvSpPr>
            <p:cNvPr id="207896" name="Freeform 23"/>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bg1"/>
              </a:solidFill>
              <a:round/>
              <a:headEnd/>
              <a:tailEnd/>
            </a:ln>
          </p:spPr>
          <p:txBody>
            <a:bodyPr wrap="none" anchor="ctr"/>
            <a:lstStyle/>
            <a:p>
              <a:endParaRPr lang="en-US" sz="2800" dirty="0">
                <a:solidFill>
                  <a:srgbClr val="0000FF"/>
                </a:solidFill>
                <a:latin typeface="Arial" panose="020B0604020202020204" pitchFamily="34" charset="0"/>
              </a:endParaRPr>
            </a:p>
          </p:txBody>
        </p:sp>
        <p:sp>
          <p:nvSpPr>
            <p:cNvPr id="207897" name="Freeform 24"/>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bg1"/>
              </a:solidFill>
              <a:round/>
              <a:headEnd/>
              <a:tailEnd/>
            </a:ln>
          </p:spPr>
          <p:txBody>
            <a:bodyPr wrap="none" anchor="ctr"/>
            <a:lstStyle/>
            <a:p>
              <a:endParaRPr lang="en-US" sz="2800" dirty="0">
                <a:solidFill>
                  <a:srgbClr val="0000FF"/>
                </a:solidFill>
                <a:latin typeface="Arial" panose="020B0604020202020204" pitchFamily="34" charset="0"/>
              </a:endParaRPr>
            </a:p>
          </p:txBody>
        </p:sp>
        <p:sp>
          <p:nvSpPr>
            <p:cNvPr id="207898" name="Freeform 25"/>
            <p:cNvSpPr>
              <a:spLocks/>
            </p:cNvSpPr>
            <p:nvPr/>
          </p:nvSpPr>
          <p:spPr bwMode="auto">
            <a:xfrm>
              <a:off x="3504" y="2304"/>
              <a:ext cx="240" cy="336"/>
            </a:xfrm>
            <a:custGeom>
              <a:avLst/>
              <a:gdLst>
                <a:gd name="T0" fmla="*/ 192 w 336"/>
                <a:gd name="T1" fmla="*/ 0 h 432"/>
                <a:gd name="T2" fmla="*/ 336 w 336"/>
                <a:gd name="T3" fmla="*/ 96 h 432"/>
                <a:gd name="T4" fmla="*/ 96 w 336"/>
                <a:gd name="T5" fmla="*/ 144 h 432"/>
                <a:gd name="T6" fmla="*/ 96 w 336"/>
                <a:gd name="T7" fmla="*/ 432 h 432"/>
                <a:gd name="T8" fmla="*/ 0 w 336"/>
                <a:gd name="T9" fmla="*/ 336 h 432"/>
                <a:gd name="T10" fmla="*/ 0 w 336"/>
                <a:gd name="T11" fmla="*/ 48 h 432"/>
                <a:gd name="T12" fmla="*/ 19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38100">
              <a:solidFill>
                <a:schemeClr val="bg1"/>
              </a:solidFill>
              <a:round/>
              <a:headEnd/>
              <a:tailEnd/>
            </a:ln>
          </p:spPr>
          <p:txBody>
            <a:bodyPr wrap="none" anchor="ctr"/>
            <a:lstStyle/>
            <a:p>
              <a:endParaRPr lang="en-US" sz="2800" dirty="0">
                <a:solidFill>
                  <a:srgbClr val="0000FF"/>
                </a:solidFill>
                <a:latin typeface="Arial" panose="020B0604020202020204" pitchFamily="34" charset="0"/>
              </a:endParaRPr>
            </a:p>
          </p:txBody>
        </p:sp>
        <p:sp>
          <p:nvSpPr>
            <p:cNvPr id="207899" name="Freeform 26"/>
            <p:cNvSpPr>
              <a:spLocks/>
            </p:cNvSpPr>
            <p:nvPr/>
          </p:nvSpPr>
          <p:spPr bwMode="auto">
            <a:xfrm>
              <a:off x="3312" y="2160"/>
              <a:ext cx="240" cy="288"/>
            </a:xfrm>
            <a:custGeom>
              <a:avLst/>
              <a:gdLst>
                <a:gd name="T0" fmla="*/ 192 w 336"/>
                <a:gd name="T1" fmla="*/ 0 h 432"/>
                <a:gd name="T2" fmla="*/ 336 w 336"/>
                <a:gd name="T3" fmla="*/ 96 h 432"/>
                <a:gd name="T4" fmla="*/ 96 w 336"/>
                <a:gd name="T5" fmla="*/ 144 h 432"/>
                <a:gd name="T6" fmla="*/ 96 w 336"/>
                <a:gd name="T7" fmla="*/ 432 h 432"/>
                <a:gd name="T8" fmla="*/ 0 w 336"/>
                <a:gd name="T9" fmla="*/ 336 h 432"/>
                <a:gd name="T10" fmla="*/ 0 w 336"/>
                <a:gd name="T11" fmla="*/ 48 h 432"/>
                <a:gd name="T12" fmla="*/ 19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38100">
              <a:solidFill>
                <a:schemeClr val="bg1"/>
              </a:solidFill>
              <a:round/>
              <a:headEnd/>
              <a:tailEnd/>
            </a:ln>
          </p:spPr>
          <p:txBody>
            <a:bodyPr wrap="none" anchor="ctr"/>
            <a:lstStyle/>
            <a:p>
              <a:endParaRPr lang="en-US" sz="2800" dirty="0">
                <a:solidFill>
                  <a:srgbClr val="0000FF"/>
                </a:solidFill>
                <a:latin typeface="Arial" panose="020B0604020202020204" pitchFamily="34" charset="0"/>
              </a:endParaRPr>
            </a:p>
          </p:txBody>
        </p:sp>
        <p:sp>
          <p:nvSpPr>
            <p:cNvPr id="207900" name="Freeform 27"/>
            <p:cNvSpPr>
              <a:spLocks/>
            </p:cNvSpPr>
            <p:nvPr/>
          </p:nvSpPr>
          <p:spPr bwMode="auto">
            <a:xfrm>
              <a:off x="3168" y="2016"/>
              <a:ext cx="192" cy="288"/>
            </a:xfrm>
            <a:custGeom>
              <a:avLst/>
              <a:gdLst>
                <a:gd name="T0" fmla="*/ 192 w 336"/>
                <a:gd name="T1" fmla="*/ 0 h 432"/>
                <a:gd name="T2" fmla="*/ 336 w 336"/>
                <a:gd name="T3" fmla="*/ 96 h 432"/>
                <a:gd name="T4" fmla="*/ 96 w 336"/>
                <a:gd name="T5" fmla="*/ 144 h 432"/>
                <a:gd name="T6" fmla="*/ 96 w 336"/>
                <a:gd name="T7" fmla="*/ 432 h 432"/>
                <a:gd name="T8" fmla="*/ 0 w 336"/>
                <a:gd name="T9" fmla="*/ 336 h 432"/>
                <a:gd name="T10" fmla="*/ 0 w 336"/>
                <a:gd name="T11" fmla="*/ 48 h 432"/>
                <a:gd name="T12" fmla="*/ 19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38100">
              <a:solidFill>
                <a:schemeClr val="bg1"/>
              </a:solidFill>
              <a:round/>
              <a:headEnd/>
              <a:tailEnd/>
            </a:ln>
          </p:spPr>
          <p:txBody>
            <a:bodyPr wrap="none" anchor="ctr"/>
            <a:lstStyle/>
            <a:p>
              <a:endParaRPr lang="en-US" sz="2800" dirty="0">
                <a:solidFill>
                  <a:srgbClr val="0000FF"/>
                </a:solidFill>
                <a:latin typeface="Arial" panose="020B0604020202020204" pitchFamily="34" charset="0"/>
              </a:endParaRPr>
            </a:p>
          </p:txBody>
        </p:sp>
      </p:grpSp>
      <p:grpSp>
        <p:nvGrpSpPr>
          <p:cNvPr id="207906" name="Group 4"/>
          <p:cNvGrpSpPr>
            <a:grpSpLocks/>
          </p:cNvGrpSpPr>
          <p:nvPr/>
        </p:nvGrpSpPr>
        <p:grpSpPr bwMode="auto">
          <a:xfrm>
            <a:off x="4106863" y="4503738"/>
            <a:ext cx="430212" cy="341312"/>
            <a:chOff x="2928" y="1465"/>
            <a:chExt cx="271" cy="215"/>
          </a:xfrm>
          <a:effectLst>
            <a:glow rad="101600">
              <a:schemeClr val="accent3">
                <a:satMod val="175000"/>
                <a:alpha val="40000"/>
              </a:schemeClr>
            </a:glow>
          </a:effectLst>
        </p:grpSpPr>
        <p:sp>
          <p:nvSpPr>
            <p:cNvPr id="207907" name="Oval 5"/>
            <p:cNvSpPr>
              <a:spLocks noChangeArrowheads="1"/>
            </p:cNvSpPr>
            <p:nvPr/>
          </p:nvSpPr>
          <p:spPr bwMode="auto">
            <a:xfrm>
              <a:off x="2928" y="1465"/>
              <a:ext cx="271" cy="215"/>
            </a:xfrm>
            <a:prstGeom prst="ellipse">
              <a:avLst/>
            </a:prstGeom>
            <a:solidFill>
              <a:srgbClr val="FFFF00"/>
            </a:solidFill>
            <a:ln w="38100">
              <a:solidFill>
                <a:schemeClr val="bg1"/>
              </a:solidFill>
              <a:round/>
              <a:headEnd/>
              <a:tailEnd/>
            </a:ln>
          </p:spPr>
          <p:txBody>
            <a:bodyPr wrap="none" anchor="ctr"/>
            <a:lstStyle/>
            <a:p>
              <a:pPr algn="r"/>
              <a:endParaRPr lang="en-US" sz="4400" u="sng" dirty="0">
                <a:solidFill>
                  <a:srgbClr val="0000FF"/>
                </a:solidFill>
                <a:latin typeface="Arial" panose="020B0604020202020204" pitchFamily="34" charset="0"/>
              </a:endParaRPr>
            </a:p>
          </p:txBody>
        </p:sp>
        <p:sp>
          <p:nvSpPr>
            <p:cNvPr id="207908" name="Oval 6"/>
            <p:cNvSpPr>
              <a:spLocks noChangeArrowheads="1"/>
            </p:cNvSpPr>
            <p:nvPr/>
          </p:nvSpPr>
          <p:spPr bwMode="auto">
            <a:xfrm>
              <a:off x="3082" y="1503"/>
              <a:ext cx="71" cy="60"/>
            </a:xfrm>
            <a:prstGeom prst="ellipse">
              <a:avLst/>
            </a:prstGeom>
            <a:solidFill>
              <a:srgbClr val="FFFFCC"/>
            </a:solidFill>
            <a:ln w="19050">
              <a:solidFill>
                <a:schemeClr val="bg1"/>
              </a:solidFill>
              <a:round/>
              <a:headEnd/>
              <a:tailEnd/>
            </a:ln>
          </p:spPr>
          <p:txBody>
            <a:bodyPr wrap="none" anchor="ctr"/>
            <a:lstStyle/>
            <a:p>
              <a:endParaRPr lang="en-US" sz="2800" dirty="0">
                <a:solidFill>
                  <a:srgbClr val="0000FF"/>
                </a:solidFill>
                <a:latin typeface="Arial" panose="020B0604020202020204" pitchFamily="34" charset="0"/>
              </a:endParaRPr>
            </a:p>
          </p:txBody>
        </p:sp>
      </p:grpSp>
      <p:sp>
        <p:nvSpPr>
          <p:cNvPr id="207909" name="Rectangle 7"/>
          <p:cNvSpPr>
            <a:spLocks noChangeArrowheads="1"/>
          </p:cNvSpPr>
          <p:nvPr/>
        </p:nvSpPr>
        <p:spPr bwMode="auto">
          <a:xfrm>
            <a:off x="3878263" y="4216400"/>
            <a:ext cx="914400" cy="914400"/>
          </a:xfrm>
          <a:prstGeom prst="rect">
            <a:avLst/>
          </a:prstGeom>
          <a:noFill/>
          <a:ln w="38100">
            <a:solidFill>
              <a:schemeClr val="tx1"/>
            </a:solidFill>
            <a:miter lim="800000"/>
            <a:headEnd/>
            <a:tailEnd/>
          </a:ln>
        </p:spPr>
        <p:txBody>
          <a:bodyPr wrap="none" anchor="ctr"/>
          <a:lstStyle/>
          <a:p>
            <a:endParaRPr lang="en-US" sz="2800" dirty="0">
              <a:solidFill>
                <a:srgbClr val="0000FF"/>
              </a:solidFill>
              <a:latin typeface="Arial" panose="020B0604020202020204" pitchFamily="34" charset="0"/>
            </a:endParaRPr>
          </a:p>
        </p:txBody>
      </p:sp>
      <p:sp>
        <p:nvSpPr>
          <p:cNvPr id="207910" name="Rectangle 8"/>
          <p:cNvSpPr>
            <a:spLocks noChangeArrowheads="1"/>
          </p:cNvSpPr>
          <p:nvPr/>
        </p:nvSpPr>
        <p:spPr bwMode="auto">
          <a:xfrm>
            <a:off x="4792663" y="4216400"/>
            <a:ext cx="914400" cy="914400"/>
          </a:xfrm>
          <a:prstGeom prst="rect">
            <a:avLst/>
          </a:prstGeom>
          <a:noFill/>
          <a:ln w="38100">
            <a:solidFill>
              <a:schemeClr val="tx1"/>
            </a:solidFill>
            <a:miter lim="800000"/>
            <a:headEnd/>
            <a:tailEnd/>
          </a:ln>
        </p:spPr>
        <p:txBody>
          <a:bodyPr wrap="none" anchor="ctr"/>
          <a:lstStyle/>
          <a:p>
            <a:endParaRPr lang="en-US" sz="2800" dirty="0">
              <a:solidFill>
                <a:srgbClr val="0000FF"/>
              </a:solidFill>
              <a:latin typeface="Arial" panose="020B0604020202020204" pitchFamily="34" charset="0"/>
            </a:endParaRPr>
          </a:p>
        </p:txBody>
      </p:sp>
      <p:sp>
        <p:nvSpPr>
          <p:cNvPr id="207911" name="Rectangle 9"/>
          <p:cNvSpPr>
            <a:spLocks noChangeArrowheads="1"/>
          </p:cNvSpPr>
          <p:nvPr/>
        </p:nvSpPr>
        <p:spPr bwMode="auto">
          <a:xfrm>
            <a:off x="5707063" y="4216400"/>
            <a:ext cx="914400" cy="914400"/>
          </a:xfrm>
          <a:prstGeom prst="rect">
            <a:avLst/>
          </a:prstGeom>
          <a:noFill/>
          <a:ln w="38100">
            <a:solidFill>
              <a:schemeClr val="tx1"/>
            </a:solidFill>
            <a:miter lim="800000"/>
            <a:headEnd/>
            <a:tailEnd/>
          </a:ln>
        </p:spPr>
        <p:txBody>
          <a:bodyPr wrap="none" anchor="ctr"/>
          <a:lstStyle/>
          <a:p>
            <a:endParaRPr lang="en-US" sz="2800" dirty="0">
              <a:solidFill>
                <a:srgbClr val="0000FF"/>
              </a:solidFill>
              <a:latin typeface="Arial" panose="020B0604020202020204" pitchFamily="34" charset="0"/>
            </a:endParaRPr>
          </a:p>
        </p:txBody>
      </p:sp>
      <p:sp>
        <p:nvSpPr>
          <p:cNvPr id="207912" name="Line 10"/>
          <p:cNvSpPr>
            <a:spLocks noChangeShapeType="1"/>
          </p:cNvSpPr>
          <p:nvPr/>
        </p:nvSpPr>
        <p:spPr bwMode="auto">
          <a:xfrm>
            <a:off x="6545263" y="4216400"/>
            <a:ext cx="914400" cy="0"/>
          </a:xfrm>
          <a:prstGeom prst="line">
            <a:avLst/>
          </a:prstGeom>
          <a:noFill/>
          <a:ln w="38100">
            <a:solidFill>
              <a:schemeClr val="tx1"/>
            </a:solidFill>
            <a:round/>
            <a:headEnd/>
            <a:tailEnd/>
          </a:ln>
        </p:spPr>
        <p:txBody>
          <a:bodyPr wrap="none" anchor="ctr"/>
          <a:lstStyle/>
          <a:p>
            <a:endParaRPr lang="en-US" dirty="0">
              <a:latin typeface="Arial" panose="020B0604020202020204" pitchFamily="34" charset="0"/>
            </a:endParaRPr>
          </a:p>
        </p:txBody>
      </p:sp>
      <p:sp>
        <p:nvSpPr>
          <p:cNvPr id="207913" name="Line 11"/>
          <p:cNvSpPr>
            <a:spLocks noChangeShapeType="1"/>
          </p:cNvSpPr>
          <p:nvPr/>
        </p:nvSpPr>
        <p:spPr bwMode="auto">
          <a:xfrm>
            <a:off x="6545263" y="5130800"/>
            <a:ext cx="914400" cy="0"/>
          </a:xfrm>
          <a:prstGeom prst="line">
            <a:avLst/>
          </a:prstGeom>
          <a:noFill/>
          <a:ln w="38100">
            <a:solidFill>
              <a:schemeClr val="tx1"/>
            </a:solidFill>
            <a:round/>
            <a:headEnd/>
            <a:tailEnd/>
          </a:ln>
        </p:spPr>
        <p:txBody>
          <a:bodyPr wrap="none" anchor="ctr"/>
          <a:lstStyle/>
          <a:p>
            <a:endParaRPr lang="en-US" dirty="0">
              <a:latin typeface="Arial" panose="020B0604020202020204" pitchFamily="34" charset="0"/>
            </a:endParaRPr>
          </a:p>
        </p:txBody>
      </p:sp>
      <p:sp>
        <p:nvSpPr>
          <p:cNvPr id="207921" name="Rectangle 4"/>
          <p:cNvSpPr>
            <a:spLocks noChangeArrowheads="1"/>
          </p:cNvSpPr>
          <p:nvPr/>
        </p:nvSpPr>
        <p:spPr bwMode="auto">
          <a:xfrm>
            <a:off x="3932238" y="2413000"/>
            <a:ext cx="914400" cy="914400"/>
          </a:xfrm>
          <a:prstGeom prst="rect">
            <a:avLst/>
          </a:prstGeom>
          <a:noFill/>
          <a:ln w="38100">
            <a:solidFill>
              <a:schemeClr val="tx1"/>
            </a:solidFill>
            <a:miter lim="800000"/>
            <a:headEnd/>
            <a:tailEnd/>
          </a:ln>
        </p:spPr>
        <p:txBody>
          <a:bodyPr wrap="none" anchor="ctr"/>
          <a:lstStyle/>
          <a:p>
            <a:endParaRPr lang="en-US" sz="2800" dirty="0">
              <a:solidFill>
                <a:srgbClr val="0000FF"/>
              </a:solidFill>
              <a:latin typeface="Arial" panose="020B0604020202020204" pitchFamily="34" charset="0"/>
            </a:endParaRPr>
          </a:p>
        </p:txBody>
      </p:sp>
      <p:sp>
        <p:nvSpPr>
          <p:cNvPr id="207922" name="Rectangle 5"/>
          <p:cNvSpPr>
            <a:spLocks noChangeArrowheads="1"/>
          </p:cNvSpPr>
          <p:nvPr/>
        </p:nvSpPr>
        <p:spPr bwMode="auto">
          <a:xfrm>
            <a:off x="4846638" y="2413000"/>
            <a:ext cx="914400" cy="914400"/>
          </a:xfrm>
          <a:prstGeom prst="rect">
            <a:avLst/>
          </a:prstGeom>
          <a:noFill/>
          <a:ln w="38100">
            <a:solidFill>
              <a:schemeClr val="tx1"/>
            </a:solidFill>
            <a:miter lim="800000"/>
            <a:headEnd/>
            <a:tailEnd/>
          </a:ln>
        </p:spPr>
        <p:txBody>
          <a:bodyPr wrap="none" anchor="ctr"/>
          <a:lstStyle/>
          <a:p>
            <a:endParaRPr lang="en-US" sz="2800" dirty="0">
              <a:solidFill>
                <a:srgbClr val="0000FF"/>
              </a:solidFill>
              <a:latin typeface="Arial" panose="020B0604020202020204" pitchFamily="34" charset="0"/>
            </a:endParaRPr>
          </a:p>
        </p:txBody>
      </p:sp>
      <p:sp>
        <p:nvSpPr>
          <p:cNvPr id="207923" name="Rectangle 6"/>
          <p:cNvSpPr>
            <a:spLocks noChangeArrowheads="1"/>
          </p:cNvSpPr>
          <p:nvPr/>
        </p:nvSpPr>
        <p:spPr bwMode="auto">
          <a:xfrm>
            <a:off x="5761038" y="2413000"/>
            <a:ext cx="914400" cy="914400"/>
          </a:xfrm>
          <a:prstGeom prst="rect">
            <a:avLst/>
          </a:prstGeom>
          <a:noFill/>
          <a:ln w="38100">
            <a:solidFill>
              <a:schemeClr val="tx1"/>
            </a:solidFill>
            <a:miter lim="800000"/>
            <a:headEnd/>
            <a:tailEnd/>
          </a:ln>
        </p:spPr>
        <p:txBody>
          <a:bodyPr wrap="none" anchor="ctr"/>
          <a:lstStyle/>
          <a:p>
            <a:endParaRPr lang="en-US" sz="2800" dirty="0">
              <a:solidFill>
                <a:srgbClr val="0000FF"/>
              </a:solidFill>
              <a:latin typeface="Arial" panose="020B0604020202020204" pitchFamily="34" charset="0"/>
            </a:endParaRPr>
          </a:p>
        </p:txBody>
      </p:sp>
      <p:sp>
        <p:nvSpPr>
          <p:cNvPr id="207924" name="Line 7"/>
          <p:cNvSpPr>
            <a:spLocks noChangeShapeType="1"/>
          </p:cNvSpPr>
          <p:nvPr/>
        </p:nvSpPr>
        <p:spPr bwMode="auto">
          <a:xfrm>
            <a:off x="6599238" y="2413000"/>
            <a:ext cx="914400" cy="0"/>
          </a:xfrm>
          <a:prstGeom prst="line">
            <a:avLst/>
          </a:prstGeom>
          <a:noFill/>
          <a:ln w="38100">
            <a:solidFill>
              <a:schemeClr val="tx1"/>
            </a:solidFill>
            <a:round/>
            <a:headEnd/>
            <a:tailEnd/>
          </a:ln>
        </p:spPr>
        <p:txBody>
          <a:bodyPr wrap="none" anchor="ctr"/>
          <a:lstStyle/>
          <a:p>
            <a:endParaRPr lang="en-US" dirty="0">
              <a:latin typeface="Arial" panose="020B0604020202020204" pitchFamily="34" charset="0"/>
            </a:endParaRPr>
          </a:p>
        </p:txBody>
      </p:sp>
      <p:sp>
        <p:nvSpPr>
          <p:cNvPr id="207925" name="Line 8"/>
          <p:cNvSpPr>
            <a:spLocks noChangeShapeType="1"/>
          </p:cNvSpPr>
          <p:nvPr/>
        </p:nvSpPr>
        <p:spPr bwMode="auto">
          <a:xfrm>
            <a:off x="6599238" y="3327400"/>
            <a:ext cx="914400" cy="0"/>
          </a:xfrm>
          <a:prstGeom prst="line">
            <a:avLst/>
          </a:prstGeom>
          <a:noFill/>
          <a:ln w="38100">
            <a:solidFill>
              <a:schemeClr val="tx1"/>
            </a:solidFill>
            <a:round/>
            <a:headEnd/>
            <a:tailEnd/>
          </a:ln>
        </p:spPr>
        <p:txBody>
          <a:bodyPr wrap="none" anchor="ctr"/>
          <a:lstStyle/>
          <a:p>
            <a:endParaRPr lang="en-US" dirty="0">
              <a:latin typeface="Arial" panose="020B0604020202020204" pitchFamily="34" charset="0"/>
            </a:endParaRPr>
          </a:p>
        </p:txBody>
      </p:sp>
      <p:grpSp>
        <p:nvGrpSpPr>
          <p:cNvPr id="2" name="Group 9"/>
          <p:cNvGrpSpPr>
            <a:grpSpLocks/>
          </p:cNvGrpSpPr>
          <p:nvPr/>
        </p:nvGrpSpPr>
        <p:grpSpPr bwMode="auto">
          <a:xfrm>
            <a:off x="5899150" y="2730500"/>
            <a:ext cx="430213" cy="341313"/>
            <a:chOff x="2744" y="3360"/>
            <a:chExt cx="271" cy="215"/>
          </a:xfrm>
          <a:effectLst>
            <a:glow rad="101600">
              <a:schemeClr val="accent3">
                <a:satMod val="175000"/>
                <a:alpha val="40000"/>
              </a:schemeClr>
            </a:glow>
          </a:effectLst>
        </p:grpSpPr>
        <p:sp>
          <p:nvSpPr>
            <p:cNvPr id="207927" name="Oval 10"/>
            <p:cNvSpPr>
              <a:spLocks noChangeArrowheads="1"/>
            </p:cNvSpPr>
            <p:nvPr/>
          </p:nvSpPr>
          <p:spPr bwMode="auto">
            <a:xfrm>
              <a:off x="2744" y="3360"/>
              <a:ext cx="271" cy="215"/>
            </a:xfrm>
            <a:prstGeom prst="ellipse">
              <a:avLst/>
            </a:prstGeom>
            <a:solidFill>
              <a:srgbClr val="66FF33"/>
            </a:solidFill>
            <a:ln w="38100">
              <a:solidFill>
                <a:schemeClr val="bg1"/>
              </a:solidFill>
              <a:round/>
              <a:headEnd/>
              <a:tailEnd/>
            </a:ln>
          </p:spPr>
          <p:txBody>
            <a:bodyPr wrap="none" anchor="ctr"/>
            <a:lstStyle/>
            <a:p>
              <a:pPr algn="l"/>
              <a:endParaRPr lang="en-US" sz="4400" u="sng" dirty="0">
                <a:solidFill>
                  <a:srgbClr val="0000FF"/>
                </a:solidFill>
                <a:latin typeface="Arial" panose="020B0604020202020204" pitchFamily="34" charset="0"/>
              </a:endParaRPr>
            </a:p>
          </p:txBody>
        </p:sp>
        <p:sp>
          <p:nvSpPr>
            <p:cNvPr id="207928" name="Oval 11"/>
            <p:cNvSpPr>
              <a:spLocks noChangeArrowheads="1"/>
            </p:cNvSpPr>
            <p:nvPr/>
          </p:nvSpPr>
          <p:spPr bwMode="auto">
            <a:xfrm>
              <a:off x="2898" y="3398"/>
              <a:ext cx="71" cy="60"/>
            </a:xfrm>
            <a:prstGeom prst="ellipse">
              <a:avLst/>
            </a:prstGeom>
            <a:solidFill>
              <a:srgbClr val="00FFFF"/>
            </a:solidFill>
            <a:ln w="19050">
              <a:solidFill>
                <a:schemeClr val="bg1"/>
              </a:solidFill>
              <a:round/>
              <a:headEnd/>
              <a:tailEnd/>
            </a:ln>
          </p:spPr>
          <p:txBody>
            <a:bodyPr wrap="none" anchor="ctr"/>
            <a:lstStyle/>
            <a:p>
              <a:endParaRPr lang="en-US" sz="2800" dirty="0">
                <a:solidFill>
                  <a:srgbClr val="0000FF"/>
                </a:solidFill>
                <a:latin typeface="Arial" panose="020B0604020202020204" pitchFamily="34" charset="0"/>
              </a:endParaRPr>
            </a:p>
          </p:txBody>
        </p:sp>
      </p:grpSp>
      <p:grpSp>
        <p:nvGrpSpPr>
          <p:cNvPr id="3" name="Group 12"/>
          <p:cNvGrpSpPr>
            <a:grpSpLocks/>
          </p:cNvGrpSpPr>
          <p:nvPr/>
        </p:nvGrpSpPr>
        <p:grpSpPr bwMode="auto">
          <a:xfrm>
            <a:off x="5040313" y="2730500"/>
            <a:ext cx="430212" cy="341313"/>
            <a:chOff x="3648" y="3312"/>
            <a:chExt cx="271" cy="215"/>
          </a:xfrm>
          <a:effectLst>
            <a:glow rad="101600">
              <a:schemeClr val="accent3">
                <a:satMod val="175000"/>
                <a:alpha val="40000"/>
              </a:schemeClr>
            </a:glow>
          </a:effectLst>
        </p:grpSpPr>
        <p:sp>
          <p:nvSpPr>
            <p:cNvPr id="207930" name="Oval 13"/>
            <p:cNvSpPr>
              <a:spLocks noChangeArrowheads="1"/>
            </p:cNvSpPr>
            <p:nvPr/>
          </p:nvSpPr>
          <p:spPr bwMode="auto">
            <a:xfrm>
              <a:off x="3648" y="3312"/>
              <a:ext cx="271" cy="215"/>
            </a:xfrm>
            <a:prstGeom prst="ellipse">
              <a:avLst/>
            </a:prstGeom>
            <a:solidFill>
              <a:srgbClr val="FF0000"/>
            </a:solidFill>
            <a:ln w="38100">
              <a:solidFill>
                <a:schemeClr val="bg1"/>
              </a:solidFill>
              <a:round/>
              <a:headEnd/>
              <a:tailEnd/>
            </a:ln>
          </p:spPr>
          <p:txBody>
            <a:bodyPr wrap="none" anchor="ctr"/>
            <a:lstStyle/>
            <a:p>
              <a:pPr algn="l"/>
              <a:endParaRPr lang="en-US" sz="4400" u="sng" dirty="0">
                <a:solidFill>
                  <a:srgbClr val="0000FF"/>
                </a:solidFill>
                <a:latin typeface="Arial" panose="020B0604020202020204" pitchFamily="34" charset="0"/>
              </a:endParaRPr>
            </a:p>
          </p:txBody>
        </p:sp>
        <p:sp>
          <p:nvSpPr>
            <p:cNvPr id="207931" name="Oval 14"/>
            <p:cNvSpPr>
              <a:spLocks noChangeArrowheads="1"/>
            </p:cNvSpPr>
            <p:nvPr/>
          </p:nvSpPr>
          <p:spPr bwMode="auto">
            <a:xfrm>
              <a:off x="3802" y="3350"/>
              <a:ext cx="71" cy="60"/>
            </a:xfrm>
            <a:prstGeom prst="ellipse">
              <a:avLst/>
            </a:prstGeom>
            <a:solidFill>
              <a:srgbClr val="FF7C80"/>
            </a:solidFill>
            <a:ln w="19050">
              <a:solidFill>
                <a:schemeClr val="bg1"/>
              </a:solidFill>
              <a:round/>
              <a:headEnd/>
              <a:tailEnd/>
            </a:ln>
          </p:spPr>
          <p:txBody>
            <a:bodyPr wrap="none" anchor="ctr"/>
            <a:lstStyle/>
            <a:p>
              <a:endParaRPr lang="en-US" sz="2800" dirty="0">
                <a:solidFill>
                  <a:srgbClr val="0000FF"/>
                </a:solidFill>
                <a:latin typeface="Arial" panose="020B0604020202020204" pitchFamily="34" charset="0"/>
              </a:endParaRPr>
            </a:p>
          </p:txBody>
        </p:sp>
      </p:grpSp>
      <p:grpSp>
        <p:nvGrpSpPr>
          <p:cNvPr id="5" name="Group 27"/>
          <p:cNvGrpSpPr>
            <a:grpSpLocks/>
          </p:cNvGrpSpPr>
          <p:nvPr/>
        </p:nvGrpSpPr>
        <p:grpSpPr bwMode="auto">
          <a:xfrm>
            <a:off x="4160838" y="2730500"/>
            <a:ext cx="430212" cy="341313"/>
            <a:chOff x="2928" y="1465"/>
            <a:chExt cx="271" cy="215"/>
          </a:xfrm>
          <a:effectLst>
            <a:glow rad="101600">
              <a:schemeClr val="accent3">
                <a:satMod val="175000"/>
                <a:alpha val="40000"/>
              </a:schemeClr>
            </a:glow>
          </a:effectLst>
        </p:grpSpPr>
        <p:sp>
          <p:nvSpPr>
            <p:cNvPr id="207933" name="Oval 28"/>
            <p:cNvSpPr>
              <a:spLocks noChangeArrowheads="1"/>
            </p:cNvSpPr>
            <p:nvPr/>
          </p:nvSpPr>
          <p:spPr bwMode="auto">
            <a:xfrm>
              <a:off x="2928" y="1465"/>
              <a:ext cx="271" cy="215"/>
            </a:xfrm>
            <a:prstGeom prst="ellipse">
              <a:avLst/>
            </a:prstGeom>
            <a:solidFill>
              <a:srgbClr val="3399FF"/>
            </a:solidFill>
            <a:ln w="38100">
              <a:solidFill>
                <a:schemeClr val="bg1"/>
              </a:solidFill>
              <a:round/>
              <a:headEnd/>
              <a:tailEnd/>
            </a:ln>
          </p:spPr>
          <p:txBody>
            <a:bodyPr wrap="none" anchor="ctr"/>
            <a:lstStyle/>
            <a:p>
              <a:pPr algn="r"/>
              <a:endParaRPr lang="en-US" sz="4400" u="sng" dirty="0">
                <a:solidFill>
                  <a:srgbClr val="0000FF"/>
                </a:solidFill>
                <a:latin typeface="Arial" panose="020B0604020202020204" pitchFamily="34" charset="0"/>
              </a:endParaRPr>
            </a:p>
          </p:txBody>
        </p:sp>
        <p:sp>
          <p:nvSpPr>
            <p:cNvPr id="207934" name="Oval 29"/>
            <p:cNvSpPr>
              <a:spLocks noChangeArrowheads="1"/>
            </p:cNvSpPr>
            <p:nvPr/>
          </p:nvSpPr>
          <p:spPr bwMode="auto">
            <a:xfrm>
              <a:off x="3082" y="1503"/>
              <a:ext cx="71" cy="60"/>
            </a:xfrm>
            <a:prstGeom prst="ellipse">
              <a:avLst/>
            </a:prstGeom>
            <a:solidFill>
              <a:srgbClr val="00FFFF"/>
            </a:solidFill>
            <a:ln w="19050">
              <a:solidFill>
                <a:schemeClr val="bg1"/>
              </a:solidFill>
              <a:round/>
              <a:headEnd/>
              <a:tailEnd/>
            </a:ln>
          </p:spPr>
          <p:txBody>
            <a:bodyPr wrap="none" anchor="ctr"/>
            <a:lstStyle/>
            <a:p>
              <a:endParaRPr lang="en-US" sz="2800" dirty="0">
                <a:solidFill>
                  <a:srgbClr val="0000FF"/>
                </a:solidFill>
                <a:latin typeface="Arial" panose="020B0604020202020204" pitchFamily="34" charset="0"/>
              </a:endParaRPr>
            </a:p>
          </p:txBody>
        </p:sp>
      </p:grpSp>
      <p:sp>
        <p:nvSpPr>
          <p:cNvPr id="207935" name="Text Box 63"/>
          <p:cNvSpPr txBox="1">
            <a:spLocks noChangeArrowheads="1"/>
          </p:cNvSpPr>
          <p:nvPr/>
        </p:nvSpPr>
        <p:spPr bwMode="auto">
          <a:xfrm>
            <a:off x="395288" y="2222500"/>
            <a:ext cx="2290762" cy="523220"/>
          </a:xfrm>
          <a:prstGeom prst="rect">
            <a:avLst/>
          </a:prstGeom>
          <a:solidFill>
            <a:schemeClr val="bg1"/>
          </a:solidFill>
          <a:ln w="76200" algn="ctr">
            <a:solidFill>
              <a:srgbClr val="FF0000"/>
            </a:solidFill>
            <a:miter lim="800000"/>
            <a:headEnd/>
            <a:tailEnd/>
          </a:ln>
          <a:effectLst>
            <a:outerShdw dist="107763" dir="2700000" algn="ctr" rotWithShape="0">
              <a:schemeClr val="bg2">
                <a:alpha val="50000"/>
              </a:schemeClr>
            </a:outerShdw>
          </a:effectLst>
        </p:spPr>
        <p:txBody>
          <a:bodyPr>
            <a:spAutoFit/>
          </a:bodyPr>
          <a:lstStyle/>
          <a:p>
            <a:r>
              <a:rPr lang="en-US" sz="2800" dirty="0">
                <a:solidFill>
                  <a:srgbClr val="FFFF00"/>
                </a:solidFill>
                <a:latin typeface="Arial" panose="020B0604020202020204" pitchFamily="34" charset="0"/>
                <a:cs typeface="Arial" panose="020B0604020202020204" pitchFamily="34" charset="0"/>
              </a:rPr>
              <a:t>Lock source</a:t>
            </a:r>
            <a:endParaRPr lang="en-US" sz="2000" dirty="0">
              <a:solidFill>
                <a:srgbClr val="FFFF00"/>
              </a:solidFill>
              <a:latin typeface="Arial" panose="020B0604020202020204" pitchFamily="34" charset="0"/>
              <a:cs typeface="Arial" panose="020B0604020202020204" pitchFamily="34" charset="0"/>
            </a:endParaRPr>
          </a:p>
        </p:txBody>
      </p:sp>
      <p:grpSp>
        <p:nvGrpSpPr>
          <p:cNvPr id="207937" name="Group 49"/>
          <p:cNvGrpSpPr>
            <a:grpSpLocks/>
          </p:cNvGrpSpPr>
          <p:nvPr/>
        </p:nvGrpSpPr>
        <p:grpSpPr bwMode="auto">
          <a:xfrm>
            <a:off x="2814638" y="1819275"/>
            <a:ext cx="692150" cy="1009650"/>
            <a:chOff x="2208" y="1920"/>
            <a:chExt cx="1152" cy="1680"/>
          </a:xfrm>
        </p:grpSpPr>
        <p:sp>
          <p:nvSpPr>
            <p:cNvPr id="207938" name="Oval 50"/>
            <p:cNvSpPr>
              <a:spLocks noChangeArrowheads="1"/>
            </p:cNvSpPr>
            <p:nvPr/>
          </p:nvSpPr>
          <p:spPr bwMode="auto">
            <a:xfrm>
              <a:off x="2208" y="2448"/>
              <a:ext cx="1152" cy="1152"/>
            </a:xfrm>
            <a:prstGeom prst="ellipse">
              <a:avLst/>
            </a:prstGeom>
            <a:solidFill>
              <a:schemeClr val="tx1"/>
            </a:solidFill>
            <a:ln w="9525" algn="ctr">
              <a:solidFill>
                <a:schemeClr val="tx1"/>
              </a:solidFill>
              <a:round/>
              <a:headEnd/>
              <a:tailEnd/>
            </a:ln>
          </p:spPr>
          <p:txBody>
            <a:bodyPr wrap="none" anchor="ctr"/>
            <a:lstStyle/>
            <a:p>
              <a:endParaRPr lang="en-US" dirty="0">
                <a:latin typeface="Arial" panose="020B0604020202020204" pitchFamily="34" charset="0"/>
              </a:endParaRPr>
            </a:p>
          </p:txBody>
        </p:sp>
        <p:sp>
          <p:nvSpPr>
            <p:cNvPr id="207939" name="Oval 51"/>
            <p:cNvSpPr>
              <a:spLocks noChangeArrowheads="1"/>
            </p:cNvSpPr>
            <p:nvPr/>
          </p:nvSpPr>
          <p:spPr bwMode="auto">
            <a:xfrm>
              <a:off x="2640" y="2688"/>
              <a:ext cx="288" cy="288"/>
            </a:xfrm>
            <a:prstGeom prst="ellipse">
              <a:avLst/>
            </a:prstGeom>
            <a:solidFill>
              <a:schemeClr val="bg1"/>
            </a:solidFill>
            <a:ln w="9525" algn="ctr">
              <a:solidFill>
                <a:schemeClr val="tx1"/>
              </a:solidFill>
              <a:round/>
              <a:headEnd/>
              <a:tailEnd/>
            </a:ln>
          </p:spPr>
          <p:txBody>
            <a:bodyPr wrap="none" anchor="ctr"/>
            <a:lstStyle/>
            <a:p>
              <a:endParaRPr lang="en-US" dirty="0">
                <a:latin typeface="Arial" panose="020B0604020202020204" pitchFamily="34" charset="0"/>
              </a:endParaRPr>
            </a:p>
          </p:txBody>
        </p:sp>
        <p:sp>
          <p:nvSpPr>
            <p:cNvPr id="207940" name="AutoShape 52"/>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rot="10800000" wrap="none" anchor="ctr"/>
            <a:lstStyle/>
            <a:p>
              <a:endParaRPr lang="en-US" dirty="0">
                <a:latin typeface="Arial" panose="020B0604020202020204" pitchFamily="34" charset="0"/>
              </a:endParaRPr>
            </a:p>
          </p:txBody>
        </p:sp>
        <p:sp>
          <p:nvSpPr>
            <p:cNvPr id="207941" name="AutoShape 53"/>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tx1"/>
            </a:solidFill>
            <a:ln w="9525" algn="ctr">
              <a:solidFill>
                <a:schemeClr val="tx1"/>
              </a:solidFill>
              <a:miter lim="800000"/>
              <a:headEnd/>
              <a:tailEnd/>
            </a:ln>
          </p:spPr>
          <p:txBody>
            <a:bodyPr wrap="none" anchor="ctr"/>
            <a:lstStyle/>
            <a:p>
              <a:endParaRPr lang="en-US" dirty="0">
                <a:latin typeface="Arial" panose="020B0604020202020204" pitchFamily="34" charset="0"/>
              </a:endParaRPr>
            </a:p>
          </p:txBody>
        </p:sp>
      </p:grpSp>
      <p:sp>
        <p:nvSpPr>
          <p:cNvPr id="207942" name="Text Box 70"/>
          <p:cNvSpPr txBox="1">
            <a:spLocks noChangeArrowheads="1"/>
          </p:cNvSpPr>
          <p:nvPr/>
        </p:nvSpPr>
        <p:spPr bwMode="auto">
          <a:xfrm>
            <a:off x="488950" y="3594100"/>
            <a:ext cx="2290763" cy="523220"/>
          </a:xfrm>
          <a:prstGeom prst="rect">
            <a:avLst/>
          </a:prstGeom>
          <a:solidFill>
            <a:schemeClr val="bg1"/>
          </a:solidFill>
          <a:ln w="76200" algn="ctr">
            <a:solidFill>
              <a:srgbClr val="FF0000"/>
            </a:solidFill>
            <a:miter lim="800000"/>
            <a:headEnd/>
            <a:tailEnd/>
          </a:ln>
          <a:effectLst>
            <a:outerShdw dist="107763" dir="2700000" algn="ctr" rotWithShape="0">
              <a:schemeClr val="bg2">
                <a:alpha val="50000"/>
              </a:schemeClr>
            </a:outerShdw>
          </a:effectLst>
        </p:spPr>
        <p:txBody>
          <a:bodyPr>
            <a:spAutoFit/>
          </a:bodyPr>
          <a:lstStyle/>
          <a:p>
            <a:r>
              <a:rPr lang="en-US" sz="2800" dirty="0">
                <a:solidFill>
                  <a:srgbClr val="FFFF00"/>
                </a:solidFill>
                <a:latin typeface="Arial" panose="020B0604020202020204" pitchFamily="34" charset="0"/>
                <a:cs typeface="Arial" panose="020B0604020202020204" pitchFamily="34" charset="0"/>
              </a:rPr>
              <a:t>Lock target</a:t>
            </a:r>
            <a:endParaRPr lang="en-US" sz="2000" dirty="0">
              <a:solidFill>
                <a:srgbClr val="FFFF00"/>
              </a:solidFill>
              <a:latin typeface="Arial" panose="020B0604020202020204" pitchFamily="34" charset="0"/>
              <a:cs typeface="Arial" panose="020B0604020202020204" pitchFamily="34" charset="0"/>
            </a:endParaRPr>
          </a:p>
        </p:txBody>
      </p:sp>
      <p:grpSp>
        <p:nvGrpSpPr>
          <p:cNvPr id="207943" name="Group 49"/>
          <p:cNvGrpSpPr>
            <a:grpSpLocks/>
          </p:cNvGrpSpPr>
          <p:nvPr/>
        </p:nvGrpSpPr>
        <p:grpSpPr bwMode="auto">
          <a:xfrm>
            <a:off x="2908300" y="3190875"/>
            <a:ext cx="692150" cy="1009650"/>
            <a:chOff x="2208" y="1920"/>
            <a:chExt cx="1152" cy="1680"/>
          </a:xfrm>
        </p:grpSpPr>
        <p:sp>
          <p:nvSpPr>
            <p:cNvPr id="207944" name="Oval 50"/>
            <p:cNvSpPr>
              <a:spLocks noChangeArrowheads="1"/>
            </p:cNvSpPr>
            <p:nvPr/>
          </p:nvSpPr>
          <p:spPr bwMode="auto">
            <a:xfrm>
              <a:off x="2208" y="2448"/>
              <a:ext cx="1152" cy="1152"/>
            </a:xfrm>
            <a:prstGeom prst="ellipse">
              <a:avLst/>
            </a:prstGeom>
            <a:solidFill>
              <a:schemeClr val="tx1"/>
            </a:solidFill>
            <a:ln w="9525" algn="ctr">
              <a:solidFill>
                <a:schemeClr val="tx1"/>
              </a:solidFill>
              <a:round/>
              <a:headEnd/>
              <a:tailEnd/>
            </a:ln>
          </p:spPr>
          <p:txBody>
            <a:bodyPr wrap="none" anchor="ctr"/>
            <a:lstStyle/>
            <a:p>
              <a:endParaRPr lang="en-US" dirty="0">
                <a:latin typeface="Arial" panose="020B0604020202020204" pitchFamily="34" charset="0"/>
              </a:endParaRPr>
            </a:p>
          </p:txBody>
        </p:sp>
        <p:sp>
          <p:nvSpPr>
            <p:cNvPr id="207945" name="Oval 51"/>
            <p:cNvSpPr>
              <a:spLocks noChangeArrowheads="1"/>
            </p:cNvSpPr>
            <p:nvPr/>
          </p:nvSpPr>
          <p:spPr bwMode="auto">
            <a:xfrm>
              <a:off x="2640" y="2688"/>
              <a:ext cx="288" cy="288"/>
            </a:xfrm>
            <a:prstGeom prst="ellipse">
              <a:avLst/>
            </a:prstGeom>
            <a:solidFill>
              <a:schemeClr val="bg1"/>
            </a:solidFill>
            <a:ln w="9525" algn="ctr">
              <a:solidFill>
                <a:schemeClr val="tx1"/>
              </a:solidFill>
              <a:round/>
              <a:headEnd/>
              <a:tailEnd/>
            </a:ln>
          </p:spPr>
          <p:txBody>
            <a:bodyPr wrap="none" anchor="ctr"/>
            <a:lstStyle/>
            <a:p>
              <a:endParaRPr lang="en-US" dirty="0">
                <a:latin typeface="Arial" panose="020B0604020202020204" pitchFamily="34" charset="0"/>
              </a:endParaRPr>
            </a:p>
          </p:txBody>
        </p:sp>
        <p:sp>
          <p:nvSpPr>
            <p:cNvPr id="207946" name="AutoShape 52"/>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rot="10800000" wrap="none" anchor="ctr"/>
            <a:lstStyle/>
            <a:p>
              <a:endParaRPr lang="en-US" dirty="0">
                <a:latin typeface="Arial" panose="020B0604020202020204" pitchFamily="34" charset="0"/>
              </a:endParaRPr>
            </a:p>
          </p:txBody>
        </p:sp>
        <p:sp>
          <p:nvSpPr>
            <p:cNvPr id="207947" name="AutoShape 53"/>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tx1"/>
            </a:solidFill>
            <a:ln w="9525" algn="ctr">
              <a:solidFill>
                <a:schemeClr val="tx1"/>
              </a:solidFill>
              <a:miter lim="800000"/>
              <a:headEnd/>
              <a:tailEnd/>
            </a:ln>
          </p:spPr>
          <p:txBody>
            <a:bodyPr wrap="none" anchor="ctr"/>
            <a:lstStyle/>
            <a:p>
              <a:endParaRPr lang="en-US" dirty="0">
                <a:latin typeface="Arial" panose="020B0604020202020204" pitchFamily="34" charset="0"/>
              </a:endParaRPr>
            </a:p>
          </p:txBody>
        </p:sp>
      </p:grpSp>
      <p:sp>
        <p:nvSpPr>
          <p:cNvPr id="207948" name="Text Box 76"/>
          <p:cNvSpPr txBox="1">
            <a:spLocks noChangeArrowheads="1"/>
          </p:cNvSpPr>
          <p:nvPr/>
        </p:nvSpPr>
        <p:spPr bwMode="auto">
          <a:xfrm>
            <a:off x="925513" y="2651125"/>
            <a:ext cx="2493962" cy="984250"/>
          </a:xfrm>
          <a:prstGeom prst="rect">
            <a:avLst/>
          </a:prstGeom>
          <a:solidFill>
            <a:schemeClr val="bg1"/>
          </a:solidFill>
          <a:ln w="76200" algn="ctr">
            <a:solidFill>
              <a:srgbClr val="FF0000"/>
            </a:solidFill>
            <a:miter lim="800000"/>
            <a:headEnd/>
            <a:tailEnd/>
          </a:ln>
          <a:effectLst>
            <a:outerShdw dist="107763" dir="2700000" algn="ctr" rotWithShape="0">
              <a:schemeClr val="bg2">
                <a:alpha val="50000"/>
              </a:schemeClr>
            </a:outerShdw>
          </a:effectLst>
        </p:spPr>
        <p:txBody>
          <a:bodyPr>
            <a:spAutoFit/>
          </a:bodyPr>
          <a:lstStyle/>
          <a:p>
            <a:r>
              <a:rPr lang="en-US" sz="2800" dirty="0">
                <a:solidFill>
                  <a:srgbClr val="FFFF00"/>
                </a:solidFill>
                <a:latin typeface="Arial" panose="020B0604020202020204" pitchFamily="34" charset="0"/>
                <a:cs typeface="Arial" panose="020B0604020202020204" pitchFamily="34" charset="0"/>
              </a:rPr>
              <a:t>Unlock source &amp; target</a:t>
            </a:r>
            <a:endParaRPr lang="en-US" sz="2000" dirty="0">
              <a:solidFill>
                <a:srgbClr val="FFFF00"/>
              </a:solidFill>
              <a:latin typeface="Arial" panose="020B0604020202020204" pitchFamily="34" charset="0"/>
              <a:cs typeface="Arial" panose="020B0604020202020204" pitchFamily="34" charset="0"/>
            </a:endParaRPr>
          </a:p>
        </p:txBody>
      </p:sp>
      <p:sp>
        <p:nvSpPr>
          <p:cNvPr id="4" name="Title 3">
            <a:extLst>
              <a:ext uri="{FF2B5EF4-FFF2-40B4-BE49-F238E27FC236}">
                <a16:creationId xmlns:a16="http://schemas.microsoft.com/office/drawing/2014/main" id="{04A6FF69-DA4B-3474-5D7A-019A98F78CC7}"/>
              </a:ext>
            </a:extLst>
          </p:cNvPr>
          <p:cNvSpPr>
            <a:spLocks noGrp="1"/>
          </p:cNvSpPr>
          <p:nvPr>
            <p:ph type="title"/>
          </p:nvPr>
        </p:nvSpPr>
        <p:spPr/>
        <p:txBody>
          <a:bodyPr/>
          <a:lstStyle/>
          <a:p>
            <a:r>
              <a:rPr lang="en-US" sz="4400" dirty="0">
                <a:solidFill>
                  <a:srgbClr val="FFFF00"/>
                </a:solidFill>
                <a:latin typeface="Arial" panose="020B0604020202020204" pitchFamily="34" charset="0"/>
                <a:cs typeface="Arial" panose="020B0604020202020204" pitchFamily="34" charset="0"/>
              </a:rPr>
              <a:t>Locks do not compose</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07937"/>
                                        </p:tgtEl>
                                        <p:attrNameLst>
                                          <p:attrName>style.visibility</p:attrName>
                                        </p:attrNameLst>
                                      </p:cBhvr>
                                      <p:to>
                                        <p:strVal val="visible"/>
                                      </p:to>
                                    </p:set>
                                    <p:animEffect transition="in" filter="blinds(horizontal)">
                                      <p:cBhvr>
                                        <p:cTn id="7" dur="500"/>
                                        <p:tgtEl>
                                          <p:spTgt spid="207937"/>
                                        </p:tgtEl>
                                      </p:cBhvr>
                                    </p:animEffect>
                                  </p:childTnLst>
                                </p:cTn>
                              </p:par>
                              <p:par>
                                <p:cTn id="8" presetID="3" presetClass="entr" presetSubtype="10" fill="hold" grpId="1" nodeType="withEffect">
                                  <p:stCondLst>
                                    <p:cond delay="0"/>
                                  </p:stCondLst>
                                  <p:childTnLst>
                                    <p:set>
                                      <p:cBhvr>
                                        <p:cTn id="9" dur="1" fill="hold">
                                          <p:stCondLst>
                                            <p:cond delay="0"/>
                                          </p:stCondLst>
                                        </p:cTn>
                                        <p:tgtEl>
                                          <p:spTgt spid="207935"/>
                                        </p:tgtEl>
                                        <p:attrNameLst>
                                          <p:attrName>style.visibility</p:attrName>
                                        </p:attrNameLst>
                                      </p:cBhvr>
                                      <p:to>
                                        <p:strVal val="visible"/>
                                      </p:to>
                                    </p:set>
                                    <p:animEffect transition="in" filter="blinds(horizontal)">
                                      <p:cBhvr>
                                        <p:cTn id="10" dur="500"/>
                                        <p:tgtEl>
                                          <p:spTgt spid="207935"/>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207943"/>
                                        </p:tgtEl>
                                        <p:attrNameLst>
                                          <p:attrName>style.visibility</p:attrName>
                                        </p:attrNameLst>
                                      </p:cBhvr>
                                      <p:to>
                                        <p:strVal val="visible"/>
                                      </p:to>
                                    </p:set>
                                    <p:animEffect transition="in" filter="blinds(horizontal)">
                                      <p:cBhvr>
                                        <p:cTn id="15" dur="500"/>
                                        <p:tgtEl>
                                          <p:spTgt spid="207943"/>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207942"/>
                                        </p:tgtEl>
                                        <p:attrNameLst>
                                          <p:attrName>style.visibility</p:attrName>
                                        </p:attrNameLst>
                                      </p:cBhvr>
                                      <p:to>
                                        <p:strVal val="visible"/>
                                      </p:to>
                                    </p:set>
                                    <p:animEffect transition="in" filter="blinds(horizontal)">
                                      <p:cBhvr>
                                        <p:cTn id="18" dur="500"/>
                                        <p:tgtEl>
                                          <p:spTgt spid="207942"/>
                                        </p:tgtEl>
                                      </p:cBhvr>
                                    </p:animEffect>
                                  </p:childTnLst>
                                </p:cTn>
                              </p:par>
                            </p:childTnLst>
                          </p:cTn>
                        </p:par>
                      </p:childTnLst>
                    </p:cTn>
                  </p:par>
                  <p:par>
                    <p:cTn id="19" fill="hold">
                      <p:stCondLst>
                        <p:cond delay="indefinite"/>
                      </p:stCondLst>
                      <p:childTnLst>
                        <p:par>
                          <p:cTn id="20" fill="hold">
                            <p:stCondLst>
                              <p:cond delay="0"/>
                            </p:stCondLst>
                            <p:childTnLst>
                              <p:par>
                                <p:cTn id="21" presetID="0" presetClass="path" presetSubtype="0" accel="50000" decel="50000" fill="hold" nodeType="clickEffect">
                                  <p:stCondLst>
                                    <p:cond delay="0"/>
                                  </p:stCondLst>
                                  <p:childTnLst>
                                    <p:animMotion origin="layout" path="M 1.38889E-6 3.64162E-6 L 0.09531 0.2437 " pathEditMode="relative" rAng="0" ptsTypes="AA">
                                      <p:cBhvr>
                                        <p:cTn id="22" dur="500" fill="hold"/>
                                        <p:tgtEl>
                                          <p:spTgt spid="5"/>
                                        </p:tgtEl>
                                        <p:attrNameLst>
                                          <p:attrName>ppt_x</p:attrName>
                                          <p:attrName>ppt_y</p:attrName>
                                        </p:attrNameLst>
                                      </p:cBhvr>
                                      <p:rCtr x="4800" y="12200"/>
                                    </p:animMotion>
                                  </p:childTnLst>
                                </p:cTn>
                              </p:par>
                            </p:childTnLst>
                          </p:cTn>
                        </p:par>
                        <p:par>
                          <p:cTn id="23" fill="hold">
                            <p:stCondLst>
                              <p:cond delay="500"/>
                            </p:stCondLst>
                            <p:childTnLst>
                              <p:par>
                                <p:cTn id="24" presetID="0" presetClass="path" presetSubtype="0" accel="50000" decel="50000" fill="hold" nodeType="afterEffect">
                                  <p:stCondLst>
                                    <p:cond delay="0"/>
                                  </p:stCondLst>
                                  <p:childTnLst>
                                    <p:animMotion origin="layout" path="M 0.0 0.0 L -0.08837 0.0 " pathEditMode="relative" ptsTypes="AA">
                                      <p:cBhvr>
                                        <p:cTn id="25" dur="500" fill="hold"/>
                                        <p:tgtEl>
                                          <p:spTgt spid="3"/>
                                        </p:tgtEl>
                                        <p:attrNameLst>
                                          <p:attrName>ppt_x</p:attrName>
                                          <p:attrName>ppt_y</p:attrName>
                                        </p:attrNameLst>
                                      </p:cBhvr>
                                    </p:animMotion>
                                  </p:childTnLst>
                                </p:cTn>
                              </p:par>
                            </p:childTnLst>
                          </p:cTn>
                        </p:par>
                        <p:par>
                          <p:cTn id="26" fill="hold">
                            <p:stCondLst>
                              <p:cond delay="1000"/>
                            </p:stCondLst>
                            <p:childTnLst>
                              <p:par>
                                <p:cTn id="27" presetID="0" presetClass="path" presetSubtype="0" accel="50000" decel="50000" fill="hold" nodeType="afterEffect">
                                  <p:stCondLst>
                                    <p:cond delay="0"/>
                                  </p:stCondLst>
                                  <p:childTnLst>
                                    <p:animMotion origin="layout" path="M 0.0 0.0 L -0.08837 0.0 " pathEditMode="relative" ptsTypes="AA">
                                      <p:cBhvr>
                                        <p:cTn id="28" dur="500" fill="hold"/>
                                        <p:tgtEl>
                                          <p:spTgt spid="2"/>
                                        </p:tgtEl>
                                        <p:attrNameLst>
                                          <p:attrName>ppt_x</p:attrName>
                                          <p:attrName>ppt_y</p:attrName>
                                        </p:attrNameLst>
                                      </p:cBhvr>
                                    </p:animMotion>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207948"/>
                                        </p:tgtEl>
                                        <p:attrNameLst>
                                          <p:attrName>style.visibility</p:attrName>
                                        </p:attrNameLst>
                                      </p:cBhvr>
                                      <p:to>
                                        <p:strVal val="visible"/>
                                      </p:to>
                                    </p:set>
                                    <p:animEffect transition="in" filter="blinds(horizontal)">
                                      <p:cBhvr>
                                        <p:cTn id="33" dur="500"/>
                                        <p:tgtEl>
                                          <p:spTgt spid="207948"/>
                                        </p:tgtEl>
                                      </p:cBhvr>
                                    </p:animEffect>
                                  </p:childTnLst>
                                </p:cTn>
                              </p:par>
                              <p:par>
                                <p:cTn id="34" presetID="3" presetClass="exit" presetSubtype="10" fill="hold" nodeType="withEffect">
                                  <p:stCondLst>
                                    <p:cond delay="0"/>
                                  </p:stCondLst>
                                  <p:childTnLst>
                                    <p:animEffect transition="out" filter="blinds(horizontal)">
                                      <p:cBhvr>
                                        <p:cTn id="35" dur="500"/>
                                        <p:tgtEl>
                                          <p:spTgt spid="207937"/>
                                        </p:tgtEl>
                                      </p:cBhvr>
                                    </p:animEffect>
                                    <p:set>
                                      <p:cBhvr>
                                        <p:cTn id="36" dur="1" fill="hold">
                                          <p:stCondLst>
                                            <p:cond delay="499"/>
                                          </p:stCondLst>
                                        </p:cTn>
                                        <p:tgtEl>
                                          <p:spTgt spid="207937"/>
                                        </p:tgtEl>
                                        <p:attrNameLst>
                                          <p:attrName>style.visibility</p:attrName>
                                        </p:attrNameLst>
                                      </p:cBhvr>
                                      <p:to>
                                        <p:strVal val="hidden"/>
                                      </p:to>
                                    </p:set>
                                  </p:childTnLst>
                                </p:cTn>
                              </p:par>
                              <p:par>
                                <p:cTn id="37" presetID="3" presetClass="exit" presetSubtype="10" fill="hold" nodeType="withEffect">
                                  <p:stCondLst>
                                    <p:cond delay="0"/>
                                  </p:stCondLst>
                                  <p:childTnLst>
                                    <p:animEffect transition="out" filter="blinds(horizontal)">
                                      <p:cBhvr>
                                        <p:cTn id="38" dur="500"/>
                                        <p:tgtEl>
                                          <p:spTgt spid="207943"/>
                                        </p:tgtEl>
                                      </p:cBhvr>
                                    </p:animEffect>
                                    <p:set>
                                      <p:cBhvr>
                                        <p:cTn id="39" dur="1" fill="hold">
                                          <p:stCondLst>
                                            <p:cond delay="499"/>
                                          </p:stCondLst>
                                        </p:cTn>
                                        <p:tgtEl>
                                          <p:spTgt spid="20794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7935" grpId="1" animBg="1"/>
      <p:bldP spid="207942" grpId="0" animBg="1"/>
      <p:bldP spid="207948"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1"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pPr algn="r"/>
            <a:fld id="{D7A9ECED-FE09-4484-BE8B-9DEE39C89AD6}" type="slidenum">
              <a:rPr lang="ar-SA" sz="1400">
                <a:solidFill>
                  <a:schemeClr val="tx1"/>
                </a:solidFill>
                <a:latin typeface="Arial" panose="020B0604020202020204" pitchFamily="34" charset="0"/>
                <a:cs typeface="Arial" panose="020B0604020202020204" pitchFamily="34" charset="0"/>
              </a:rPr>
              <a:pPr algn="r"/>
              <a:t>32</a:t>
            </a:fld>
            <a:endParaRPr lang="en-US" sz="1400" dirty="0">
              <a:solidFill>
                <a:schemeClr val="tx1"/>
              </a:solidFill>
              <a:latin typeface="Arial" panose="020B0604020202020204" pitchFamily="34" charset="0"/>
              <a:cs typeface="Arial" panose="020B0604020202020204" pitchFamily="34" charset="0"/>
            </a:endParaRPr>
          </a:p>
        </p:txBody>
      </p:sp>
      <p:grpSp>
        <p:nvGrpSpPr>
          <p:cNvPr id="211973" name="Group 18"/>
          <p:cNvGrpSpPr>
            <a:grpSpLocks/>
          </p:cNvGrpSpPr>
          <p:nvPr/>
        </p:nvGrpSpPr>
        <p:grpSpPr bwMode="auto">
          <a:xfrm flipH="1">
            <a:off x="968375" y="4295775"/>
            <a:ext cx="1447800" cy="1295400"/>
            <a:chOff x="3168" y="1824"/>
            <a:chExt cx="912" cy="816"/>
          </a:xfrm>
          <a:effectLst>
            <a:glow rad="101600">
              <a:schemeClr val="accent3">
                <a:satMod val="175000"/>
                <a:alpha val="40000"/>
              </a:schemeClr>
            </a:glow>
          </a:effectLst>
        </p:grpSpPr>
        <p:sp>
          <p:nvSpPr>
            <p:cNvPr id="211974" name="Freeform 19"/>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38100">
              <a:solidFill>
                <a:schemeClr val="bg1"/>
              </a:solidFill>
              <a:round/>
              <a:headEnd/>
              <a:tailEnd/>
            </a:ln>
          </p:spPr>
          <p:txBody>
            <a:bodyPr wrap="none" anchor="ctr"/>
            <a:lstStyle/>
            <a:p>
              <a:endParaRPr lang="en-US" sz="2800" dirty="0">
                <a:solidFill>
                  <a:schemeClr val="folHlink"/>
                </a:solidFill>
                <a:latin typeface="Arial" panose="020B0604020202020204" pitchFamily="34" charset="0"/>
              </a:endParaRPr>
            </a:p>
          </p:txBody>
        </p:sp>
        <p:sp>
          <p:nvSpPr>
            <p:cNvPr id="211975" name="Freeform 20"/>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38100">
              <a:solidFill>
                <a:schemeClr val="bg1"/>
              </a:solidFill>
              <a:round/>
              <a:headEnd/>
              <a:tailEnd/>
            </a:ln>
          </p:spPr>
          <p:txBody>
            <a:bodyPr wrap="none" anchor="ctr"/>
            <a:lstStyle/>
            <a:p>
              <a:endParaRPr lang="en-US" sz="2800" dirty="0">
                <a:solidFill>
                  <a:schemeClr val="folHlink"/>
                </a:solidFill>
                <a:latin typeface="Arial" panose="020B0604020202020204" pitchFamily="34" charset="0"/>
              </a:endParaRPr>
            </a:p>
          </p:txBody>
        </p:sp>
        <p:sp>
          <p:nvSpPr>
            <p:cNvPr id="211976" name="Freeform 21"/>
            <p:cNvSpPr>
              <a:spLocks/>
            </p:cNvSpPr>
            <p:nvPr/>
          </p:nvSpPr>
          <p:spPr bwMode="auto">
            <a:xfrm>
              <a:off x="3504" y="1824"/>
              <a:ext cx="144" cy="288"/>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38100">
              <a:solidFill>
                <a:schemeClr val="bg1"/>
              </a:solidFill>
              <a:round/>
              <a:headEnd/>
              <a:tailEnd/>
            </a:ln>
          </p:spPr>
          <p:txBody>
            <a:bodyPr wrap="none" anchor="ctr"/>
            <a:lstStyle/>
            <a:p>
              <a:endParaRPr lang="en-US" sz="2800" dirty="0">
                <a:solidFill>
                  <a:schemeClr val="folHlink"/>
                </a:solidFill>
                <a:latin typeface="Arial" panose="020B0604020202020204" pitchFamily="34" charset="0"/>
              </a:endParaRPr>
            </a:p>
          </p:txBody>
        </p:sp>
        <p:sp>
          <p:nvSpPr>
            <p:cNvPr id="211977" name="Freeform 22"/>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folHlink"/>
            </a:solidFill>
            <a:ln w="38100">
              <a:solidFill>
                <a:schemeClr val="bg1"/>
              </a:solidFill>
              <a:round/>
              <a:headEnd/>
              <a:tailEnd/>
            </a:ln>
          </p:spPr>
          <p:txBody>
            <a:bodyPr wrap="none" anchor="ctr"/>
            <a:lstStyle/>
            <a:p>
              <a:endParaRPr lang="en-US" sz="2800" dirty="0">
                <a:solidFill>
                  <a:schemeClr val="folHlink"/>
                </a:solidFill>
                <a:latin typeface="Arial" panose="020B0604020202020204" pitchFamily="34" charset="0"/>
              </a:endParaRPr>
            </a:p>
          </p:txBody>
        </p:sp>
        <p:sp>
          <p:nvSpPr>
            <p:cNvPr id="211978" name="Freeform 23"/>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folHlink"/>
            </a:solidFill>
            <a:ln w="38100">
              <a:solidFill>
                <a:schemeClr val="bg1"/>
              </a:solidFill>
              <a:round/>
              <a:headEnd/>
              <a:tailEnd/>
            </a:ln>
          </p:spPr>
          <p:txBody>
            <a:bodyPr wrap="none" anchor="ctr"/>
            <a:lstStyle/>
            <a:p>
              <a:endParaRPr lang="en-US" sz="2800" dirty="0">
                <a:solidFill>
                  <a:schemeClr val="folHlink"/>
                </a:solidFill>
                <a:latin typeface="Arial" panose="020B0604020202020204" pitchFamily="34" charset="0"/>
              </a:endParaRPr>
            </a:p>
          </p:txBody>
        </p:sp>
        <p:sp>
          <p:nvSpPr>
            <p:cNvPr id="211979" name="Freeform 24"/>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folHlink"/>
            </a:solidFill>
            <a:ln w="38100">
              <a:solidFill>
                <a:schemeClr val="bg1"/>
              </a:solidFill>
              <a:round/>
              <a:headEnd/>
              <a:tailEnd/>
            </a:ln>
          </p:spPr>
          <p:txBody>
            <a:bodyPr wrap="none" anchor="ctr"/>
            <a:lstStyle/>
            <a:p>
              <a:endParaRPr lang="en-US" sz="2800" dirty="0">
                <a:solidFill>
                  <a:schemeClr val="folHlink"/>
                </a:solidFill>
                <a:latin typeface="Arial" panose="020B0604020202020204" pitchFamily="34" charset="0"/>
              </a:endParaRPr>
            </a:p>
          </p:txBody>
        </p:sp>
        <p:sp>
          <p:nvSpPr>
            <p:cNvPr id="211980" name="Freeform 25"/>
            <p:cNvSpPr>
              <a:spLocks/>
            </p:cNvSpPr>
            <p:nvPr/>
          </p:nvSpPr>
          <p:spPr bwMode="auto">
            <a:xfrm>
              <a:off x="3504" y="2304"/>
              <a:ext cx="240" cy="336"/>
            </a:xfrm>
            <a:custGeom>
              <a:avLst/>
              <a:gdLst>
                <a:gd name="T0" fmla="*/ 192 w 336"/>
                <a:gd name="T1" fmla="*/ 0 h 432"/>
                <a:gd name="T2" fmla="*/ 336 w 336"/>
                <a:gd name="T3" fmla="*/ 96 h 432"/>
                <a:gd name="T4" fmla="*/ 96 w 336"/>
                <a:gd name="T5" fmla="*/ 144 h 432"/>
                <a:gd name="T6" fmla="*/ 96 w 336"/>
                <a:gd name="T7" fmla="*/ 432 h 432"/>
                <a:gd name="T8" fmla="*/ 0 w 336"/>
                <a:gd name="T9" fmla="*/ 336 h 432"/>
                <a:gd name="T10" fmla="*/ 0 w 336"/>
                <a:gd name="T11" fmla="*/ 48 h 432"/>
                <a:gd name="T12" fmla="*/ 19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38100">
              <a:solidFill>
                <a:schemeClr val="bg1"/>
              </a:solidFill>
              <a:round/>
              <a:headEnd/>
              <a:tailEnd/>
            </a:ln>
          </p:spPr>
          <p:txBody>
            <a:bodyPr wrap="none" anchor="ctr"/>
            <a:lstStyle/>
            <a:p>
              <a:endParaRPr lang="en-US" sz="2800" dirty="0">
                <a:solidFill>
                  <a:schemeClr val="folHlink"/>
                </a:solidFill>
                <a:latin typeface="Arial" panose="020B0604020202020204" pitchFamily="34" charset="0"/>
              </a:endParaRPr>
            </a:p>
          </p:txBody>
        </p:sp>
        <p:sp>
          <p:nvSpPr>
            <p:cNvPr id="211981" name="Freeform 26"/>
            <p:cNvSpPr>
              <a:spLocks/>
            </p:cNvSpPr>
            <p:nvPr/>
          </p:nvSpPr>
          <p:spPr bwMode="auto">
            <a:xfrm>
              <a:off x="3312" y="2160"/>
              <a:ext cx="240" cy="288"/>
            </a:xfrm>
            <a:custGeom>
              <a:avLst/>
              <a:gdLst>
                <a:gd name="T0" fmla="*/ 192 w 336"/>
                <a:gd name="T1" fmla="*/ 0 h 432"/>
                <a:gd name="T2" fmla="*/ 336 w 336"/>
                <a:gd name="T3" fmla="*/ 96 h 432"/>
                <a:gd name="T4" fmla="*/ 96 w 336"/>
                <a:gd name="T5" fmla="*/ 144 h 432"/>
                <a:gd name="T6" fmla="*/ 96 w 336"/>
                <a:gd name="T7" fmla="*/ 432 h 432"/>
                <a:gd name="T8" fmla="*/ 0 w 336"/>
                <a:gd name="T9" fmla="*/ 336 h 432"/>
                <a:gd name="T10" fmla="*/ 0 w 336"/>
                <a:gd name="T11" fmla="*/ 48 h 432"/>
                <a:gd name="T12" fmla="*/ 19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38100">
              <a:solidFill>
                <a:schemeClr val="bg1"/>
              </a:solidFill>
              <a:round/>
              <a:headEnd/>
              <a:tailEnd/>
            </a:ln>
          </p:spPr>
          <p:txBody>
            <a:bodyPr wrap="none" anchor="ctr"/>
            <a:lstStyle/>
            <a:p>
              <a:endParaRPr lang="en-US" sz="2800" dirty="0">
                <a:solidFill>
                  <a:schemeClr val="folHlink"/>
                </a:solidFill>
                <a:latin typeface="Arial" panose="020B0604020202020204" pitchFamily="34" charset="0"/>
              </a:endParaRPr>
            </a:p>
          </p:txBody>
        </p:sp>
        <p:sp>
          <p:nvSpPr>
            <p:cNvPr id="211982" name="Freeform 27"/>
            <p:cNvSpPr>
              <a:spLocks/>
            </p:cNvSpPr>
            <p:nvPr/>
          </p:nvSpPr>
          <p:spPr bwMode="auto">
            <a:xfrm>
              <a:off x="3168" y="2016"/>
              <a:ext cx="192" cy="288"/>
            </a:xfrm>
            <a:custGeom>
              <a:avLst/>
              <a:gdLst>
                <a:gd name="T0" fmla="*/ 192 w 336"/>
                <a:gd name="T1" fmla="*/ 0 h 432"/>
                <a:gd name="T2" fmla="*/ 336 w 336"/>
                <a:gd name="T3" fmla="*/ 96 h 432"/>
                <a:gd name="T4" fmla="*/ 96 w 336"/>
                <a:gd name="T5" fmla="*/ 144 h 432"/>
                <a:gd name="T6" fmla="*/ 96 w 336"/>
                <a:gd name="T7" fmla="*/ 432 h 432"/>
                <a:gd name="T8" fmla="*/ 0 w 336"/>
                <a:gd name="T9" fmla="*/ 336 h 432"/>
                <a:gd name="T10" fmla="*/ 0 w 336"/>
                <a:gd name="T11" fmla="*/ 48 h 432"/>
                <a:gd name="T12" fmla="*/ 19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38100">
              <a:solidFill>
                <a:schemeClr val="bg1"/>
              </a:solidFill>
              <a:round/>
              <a:headEnd/>
              <a:tailEnd/>
            </a:ln>
          </p:spPr>
          <p:txBody>
            <a:bodyPr wrap="none" anchor="ctr"/>
            <a:lstStyle/>
            <a:p>
              <a:endParaRPr lang="en-US" sz="2800" dirty="0">
                <a:solidFill>
                  <a:schemeClr val="folHlink"/>
                </a:solidFill>
                <a:latin typeface="Arial" panose="020B0604020202020204" pitchFamily="34" charset="0"/>
              </a:endParaRPr>
            </a:p>
          </p:txBody>
        </p:sp>
      </p:grpSp>
      <p:grpSp>
        <p:nvGrpSpPr>
          <p:cNvPr id="211983" name="Group 4"/>
          <p:cNvGrpSpPr>
            <a:grpSpLocks/>
          </p:cNvGrpSpPr>
          <p:nvPr/>
        </p:nvGrpSpPr>
        <p:grpSpPr bwMode="auto">
          <a:xfrm>
            <a:off x="4106863" y="4503738"/>
            <a:ext cx="430212" cy="341312"/>
            <a:chOff x="2928" y="1465"/>
            <a:chExt cx="271" cy="215"/>
          </a:xfrm>
        </p:grpSpPr>
        <p:sp>
          <p:nvSpPr>
            <p:cNvPr id="211984" name="Oval 5"/>
            <p:cNvSpPr>
              <a:spLocks noChangeArrowheads="1"/>
            </p:cNvSpPr>
            <p:nvPr/>
          </p:nvSpPr>
          <p:spPr bwMode="auto">
            <a:xfrm>
              <a:off x="2928" y="1465"/>
              <a:ext cx="271" cy="215"/>
            </a:xfrm>
            <a:prstGeom prst="ellipse">
              <a:avLst/>
            </a:prstGeom>
            <a:solidFill>
              <a:schemeClr val="folHlink"/>
            </a:solidFill>
            <a:ln w="38100">
              <a:solidFill>
                <a:schemeClr val="tx1"/>
              </a:solidFill>
              <a:round/>
              <a:headEnd/>
              <a:tailEnd/>
            </a:ln>
          </p:spPr>
          <p:txBody>
            <a:bodyPr wrap="none" anchor="ctr"/>
            <a:lstStyle/>
            <a:p>
              <a:pPr algn="r"/>
              <a:endParaRPr lang="en-US" sz="4400" u="sng" dirty="0">
                <a:solidFill>
                  <a:srgbClr val="0000FF"/>
                </a:solidFill>
                <a:latin typeface="Arial" panose="020B0604020202020204" pitchFamily="34" charset="0"/>
                <a:cs typeface="Arial" panose="020B0604020202020204" pitchFamily="34" charset="0"/>
              </a:endParaRPr>
            </a:p>
          </p:txBody>
        </p:sp>
        <p:sp>
          <p:nvSpPr>
            <p:cNvPr id="211985" name="Oval 6"/>
            <p:cNvSpPr>
              <a:spLocks noChangeArrowheads="1"/>
            </p:cNvSpPr>
            <p:nvPr/>
          </p:nvSpPr>
          <p:spPr bwMode="auto">
            <a:xfrm>
              <a:off x="3082" y="1503"/>
              <a:ext cx="71" cy="60"/>
            </a:xfrm>
            <a:prstGeom prst="ellipse">
              <a:avLst/>
            </a:prstGeom>
            <a:solidFill>
              <a:schemeClr val="folHlink"/>
            </a:solidFill>
            <a:ln w="19050">
              <a:solidFill>
                <a:schemeClr val="tx1"/>
              </a:solidFill>
              <a:round/>
              <a:headEnd/>
              <a:tailEnd/>
            </a:ln>
          </p:spPr>
          <p:txBody>
            <a:bodyPr wrap="none" anchor="ctr"/>
            <a:lstStyle/>
            <a:p>
              <a:endParaRPr lang="en-US" sz="2800" dirty="0">
                <a:solidFill>
                  <a:srgbClr val="0000FF"/>
                </a:solidFill>
                <a:latin typeface="Arial" panose="020B0604020202020204" pitchFamily="34" charset="0"/>
                <a:cs typeface="Arial" panose="020B0604020202020204" pitchFamily="34" charset="0"/>
              </a:endParaRPr>
            </a:p>
          </p:txBody>
        </p:sp>
      </p:grpSp>
      <p:sp>
        <p:nvSpPr>
          <p:cNvPr id="211986" name="Rectangle 7"/>
          <p:cNvSpPr>
            <a:spLocks noChangeArrowheads="1"/>
          </p:cNvSpPr>
          <p:nvPr/>
        </p:nvSpPr>
        <p:spPr bwMode="auto">
          <a:xfrm>
            <a:off x="3878263" y="4216400"/>
            <a:ext cx="914400" cy="914400"/>
          </a:xfrm>
          <a:prstGeom prst="rect">
            <a:avLst/>
          </a:prstGeom>
          <a:noFill/>
          <a:ln w="38100">
            <a:solidFill>
              <a:schemeClr val="tx1"/>
            </a:solidFill>
            <a:miter lim="800000"/>
            <a:headEnd/>
            <a:tailEnd/>
          </a:ln>
        </p:spPr>
        <p:txBody>
          <a:bodyPr wrap="none" anchor="ctr"/>
          <a:lstStyle/>
          <a:p>
            <a:endParaRPr lang="en-US" sz="2800" dirty="0">
              <a:solidFill>
                <a:srgbClr val="0000FF"/>
              </a:solidFill>
              <a:latin typeface="Arial" panose="020B0604020202020204" pitchFamily="34" charset="0"/>
              <a:cs typeface="Arial" panose="020B0604020202020204" pitchFamily="34" charset="0"/>
            </a:endParaRPr>
          </a:p>
        </p:txBody>
      </p:sp>
      <p:sp>
        <p:nvSpPr>
          <p:cNvPr id="211987" name="Rectangle 8"/>
          <p:cNvSpPr>
            <a:spLocks noChangeArrowheads="1"/>
          </p:cNvSpPr>
          <p:nvPr/>
        </p:nvSpPr>
        <p:spPr bwMode="auto">
          <a:xfrm>
            <a:off x="4792663" y="4216400"/>
            <a:ext cx="914400" cy="914400"/>
          </a:xfrm>
          <a:prstGeom prst="rect">
            <a:avLst/>
          </a:prstGeom>
          <a:noFill/>
          <a:ln w="38100">
            <a:solidFill>
              <a:schemeClr val="tx1"/>
            </a:solidFill>
            <a:miter lim="800000"/>
            <a:headEnd/>
            <a:tailEnd/>
          </a:ln>
        </p:spPr>
        <p:txBody>
          <a:bodyPr wrap="none" anchor="ctr"/>
          <a:lstStyle/>
          <a:p>
            <a:endParaRPr lang="en-US" sz="2800" dirty="0">
              <a:solidFill>
                <a:srgbClr val="0000FF"/>
              </a:solidFill>
              <a:latin typeface="Arial" panose="020B0604020202020204" pitchFamily="34" charset="0"/>
              <a:cs typeface="Arial" panose="020B0604020202020204" pitchFamily="34" charset="0"/>
            </a:endParaRPr>
          </a:p>
        </p:txBody>
      </p:sp>
      <p:sp>
        <p:nvSpPr>
          <p:cNvPr id="211988" name="Rectangle 9"/>
          <p:cNvSpPr>
            <a:spLocks noChangeArrowheads="1"/>
          </p:cNvSpPr>
          <p:nvPr/>
        </p:nvSpPr>
        <p:spPr bwMode="auto">
          <a:xfrm>
            <a:off x="5707063" y="4216400"/>
            <a:ext cx="914400" cy="914400"/>
          </a:xfrm>
          <a:prstGeom prst="rect">
            <a:avLst/>
          </a:prstGeom>
          <a:noFill/>
          <a:ln w="38100">
            <a:solidFill>
              <a:schemeClr val="tx1"/>
            </a:solidFill>
            <a:miter lim="800000"/>
            <a:headEnd/>
            <a:tailEnd/>
          </a:ln>
        </p:spPr>
        <p:txBody>
          <a:bodyPr wrap="none" anchor="ctr"/>
          <a:lstStyle/>
          <a:p>
            <a:endParaRPr lang="en-US" sz="2800" dirty="0">
              <a:solidFill>
                <a:srgbClr val="0000FF"/>
              </a:solidFill>
              <a:latin typeface="Arial" panose="020B0604020202020204" pitchFamily="34" charset="0"/>
              <a:cs typeface="Arial" panose="020B0604020202020204" pitchFamily="34" charset="0"/>
            </a:endParaRPr>
          </a:p>
        </p:txBody>
      </p:sp>
      <p:sp>
        <p:nvSpPr>
          <p:cNvPr id="211989" name="Line 10"/>
          <p:cNvSpPr>
            <a:spLocks noChangeShapeType="1"/>
          </p:cNvSpPr>
          <p:nvPr/>
        </p:nvSpPr>
        <p:spPr bwMode="auto">
          <a:xfrm>
            <a:off x="6545263" y="4216400"/>
            <a:ext cx="914400" cy="0"/>
          </a:xfrm>
          <a:prstGeom prst="line">
            <a:avLst/>
          </a:prstGeom>
          <a:noFill/>
          <a:ln w="38100">
            <a:solidFill>
              <a:schemeClr val="tx1"/>
            </a:solidFill>
            <a:round/>
            <a:headEnd/>
            <a:tailEnd/>
          </a:ln>
        </p:spPr>
        <p:txBody>
          <a:bodyPr wrap="none" anchor="ctr"/>
          <a:lstStyle/>
          <a:p>
            <a:endParaRPr lang="en-US" dirty="0">
              <a:latin typeface="Arial" panose="020B0604020202020204" pitchFamily="34" charset="0"/>
              <a:cs typeface="Arial" panose="020B0604020202020204" pitchFamily="34" charset="0"/>
            </a:endParaRPr>
          </a:p>
        </p:txBody>
      </p:sp>
      <p:sp>
        <p:nvSpPr>
          <p:cNvPr id="211990" name="Line 11"/>
          <p:cNvSpPr>
            <a:spLocks noChangeShapeType="1"/>
          </p:cNvSpPr>
          <p:nvPr/>
        </p:nvSpPr>
        <p:spPr bwMode="auto">
          <a:xfrm>
            <a:off x="6545263" y="5130800"/>
            <a:ext cx="914400" cy="0"/>
          </a:xfrm>
          <a:prstGeom prst="line">
            <a:avLst/>
          </a:prstGeom>
          <a:noFill/>
          <a:ln w="38100">
            <a:solidFill>
              <a:schemeClr val="tx1"/>
            </a:solidFill>
            <a:round/>
            <a:headEnd/>
            <a:tailEnd/>
          </a:ln>
        </p:spPr>
        <p:txBody>
          <a:bodyPr wrap="none" anchor="ctr"/>
          <a:lstStyle/>
          <a:p>
            <a:endParaRPr lang="en-US" dirty="0">
              <a:latin typeface="Arial" panose="020B0604020202020204" pitchFamily="34" charset="0"/>
              <a:cs typeface="Arial" panose="020B0604020202020204" pitchFamily="34" charset="0"/>
            </a:endParaRPr>
          </a:p>
        </p:txBody>
      </p:sp>
      <p:sp>
        <p:nvSpPr>
          <p:cNvPr id="211991" name="Rectangle 4"/>
          <p:cNvSpPr>
            <a:spLocks noChangeArrowheads="1"/>
          </p:cNvSpPr>
          <p:nvPr/>
        </p:nvSpPr>
        <p:spPr bwMode="auto">
          <a:xfrm>
            <a:off x="3932238" y="2413000"/>
            <a:ext cx="914400" cy="914400"/>
          </a:xfrm>
          <a:prstGeom prst="rect">
            <a:avLst/>
          </a:prstGeom>
          <a:noFill/>
          <a:ln w="38100">
            <a:solidFill>
              <a:schemeClr val="tx1"/>
            </a:solidFill>
            <a:miter lim="800000"/>
            <a:headEnd/>
            <a:tailEnd/>
          </a:ln>
        </p:spPr>
        <p:txBody>
          <a:bodyPr wrap="none" anchor="ctr"/>
          <a:lstStyle/>
          <a:p>
            <a:endParaRPr lang="en-US" sz="2800" dirty="0">
              <a:solidFill>
                <a:srgbClr val="0000FF"/>
              </a:solidFill>
              <a:latin typeface="Arial" panose="020B0604020202020204" pitchFamily="34" charset="0"/>
              <a:cs typeface="Arial" panose="020B0604020202020204" pitchFamily="34" charset="0"/>
            </a:endParaRPr>
          </a:p>
        </p:txBody>
      </p:sp>
      <p:sp>
        <p:nvSpPr>
          <p:cNvPr id="211992" name="Rectangle 5"/>
          <p:cNvSpPr>
            <a:spLocks noChangeArrowheads="1"/>
          </p:cNvSpPr>
          <p:nvPr/>
        </p:nvSpPr>
        <p:spPr bwMode="auto">
          <a:xfrm>
            <a:off x="4846638" y="2413000"/>
            <a:ext cx="914400" cy="914400"/>
          </a:xfrm>
          <a:prstGeom prst="rect">
            <a:avLst/>
          </a:prstGeom>
          <a:noFill/>
          <a:ln w="38100">
            <a:solidFill>
              <a:schemeClr val="tx1"/>
            </a:solidFill>
            <a:miter lim="800000"/>
            <a:headEnd/>
            <a:tailEnd/>
          </a:ln>
        </p:spPr>
        <p:txBody>
          <a:bodyPr wrap="none" anchor="ctr"/>
          <a:lstStyle/>
          <a:p>
            <a:endParaRPr lang="en-US" sz="2800" dirty="0">
              <a:solidFill>
                <a:srgbClr val="0000FF"/>
              </a:solidFill>
              <a:latin typeface="Arial" panose="020B0604020202020204" pitchFamily="34" charset="0"/>
              <a:cs typeface="Arial" panose="020B0604020202020204" pitchFamily="34" charset="0"/>
            </a:endParaRPr>
          </a:p>
        </p:txBody>
      </p:sp>
      <p:sp>
        <p:nvSpPr>
          <p:cNvPr id="211993" name="Rectangle 6"/>
          <p:cNvSpPr>
            <a:spLocks noChangeArrowheads="1"/>
          </p:cNvSpPr>
          <p:nvPr/>
        </p:nvSpPr>
        <p:spPr bwMode="auto">
          <a:xfrm>
            <a:off x="5761038" y="2413000"/>
            <a:ext cx="914400" cy="914400"/>
          </a:xfrm>
          <a:prstGeom prst="rect">
            <a:avLst/>
          </a:prstGeom>
          <a:noFill/>
          <a:ln w="38100">
            <a:solidFill>
              <a:schemeClr val="tx1"/>
            </a:solidFill>
            <a:miter lim="800000"/>
            <a:headEnd/>
            <a:tailEnd/>
          </a:ln>
        </p:spPr>
        <p:txBody>
          <a:bodyPr wrap="none" anchor="ctr"/>
          <a:lstStyle/>
          <a:p>
            <a:endParaRPr lang="en-US" sz="2800" dirty="0">
              <a:solidFill>
                <a:srgbClr val="0000FF"/>
              </a:solidFill>
              <a:latin typeface="Arial" panose="020B0604020202020204" pitchFamily="34" charset="0"/>
              <a:cs typeface="Arial" panose="020B0604020202020204" pitchFamily="34" charset="0"/>
            </a:endParaRPr>
          </a:p>
        </p:txBody>
      </p:sp>
      <p:sp>
        <p:nvSpPr>
          <p:cNvPr id="211994" name="Line 7"/>
          <p:cNvSpPr>
            <a:spLocks noChangeShapeType="1"/>
          </p:cNvSpPr>
          <p:nvPr/>
        </p:nvSpPr>
        <p:spPr bwMode="auto">
          <a:xfrm>
            <a:off x="6599238" y="2413000"/>
            <a:ext cx="914400" cy="0"/>
          </a:xfrm>
          <a:prstGeom prst="line">
            <a:avLst/>
          </a:prstGeom>
          <a:noFill/>
          <a:ln w="38100">
            <a:solidFill>
              <a:schemeClr val="tx1"/>
            </a:solidFill>
            <a:round/>
            <a:headEnd/>
            <a:tailEnd/>
          </a:ln>
        </p:spPr>
        <p:txBody>
          <a:bodyPr wrap="none" anchor="ctr"/>
          <a:lstStyle/>
          <a:p>
            <a:endParaRPr lang="en-US" dirty="0">
              <a:latin typeface="Arial" panose="020B0604020202020204" pitchFamily="34" charset="0"/>
              <a:cs typeface="Arial" panose="020B0604020202020204" pitchFamily="34" charset="0"/>
            </a:endParaRPr>
          </a:p>
        </p:txBody>
      </p:sp>
      <p:sp>
        <p:nvSpPr>
          <p:cNvPr id="211995" name="Line 8"/>
          <p:cNvSpPr>
            <a:spLocks noChangeShapeType="1"/>
          </p:cNvSpPr>
          <p:nvPr/>
        </p:nvSpPr>
        <p:spPr bwMode="auto">
          <a:xfrm>
            <a:off x="6599238" y="3327400"/>
            <a:ext cx="914400" cy="0"/>
          </a:xfrm>
          <a:prstGeom prst="line">
            <a:avLst/>
          </a:prstGeom>
          <a:noFill/>
          <a:ln w="38100">
            <a:solidFill>
              <a:schemeClr val="tx1"/>
            </a:solidFill>
            <a:round/>
            <a:headEnd/>
            <a:tailEnd/>
          </a:ln>
        </p:spPr>
        <p:txBody>
          <a:bodyPr wrap="none" anchor="ctr"/>
          <a:lstStyle/>
          <a:p>
            <a:endParaRPr lang="en-US" dirty="0">
              <a:latin typeface="Arial" panose="020B0604020202020204" pitchFamily="34" charset="0"/>
              <a:cs typeface="Arial" panose="020B0604020202020204" pitchFamily="34" charset="0"/>
            </a:endParaRPr>
          </a:p>
        </p:txBody>
      </p:sp>
      <p:grpSp>
        <p:nvGrpSpPr>
          <p:cNvPr id="2" name="Group 9"/>
          <p:cNvGrpSpPr>
            <a:grpSpLocks/>
          </p:cNvGrpSpPr>
          <p:nvPr/>
        </p:nvGrpSpPr>
        <p:grpSpPr bwMode="auto">
          <a:xfrm>
            <a:off x="5100638" y="2701925"/>
            <a:ext cx="430212" cy="341313"/>
            <a:chOff x="2744" y="3360"/>
            <a:chExt cx="271" cy="215"/>
          </a:xfrm>
        </p:grpSpPr>
        <p:sp>
          <p:nvSpPr>
            <p:cNvPr id="211997" name="Oval 10"/>
            <p:cNvSpPr>
              <a:spLocks noChangeArrowheads="1"/>
            </p:cNvSpPr>
            <p:nvPr/>
          </p:nvSpPr>
          <p:spPr bwMode="auto">
            <a:xfrm>
              <a:off x="2744" y="3360"/>
              <a:ext cx="271" cy="215"/>
            </a:xfrm>
            <a:prstGeom prst="ellipse">
              <a:avLst/>
            </a:prstGeom>
            <a:solidFill>
              <a:schemeClr val="folHlink"/>
            </a:solidFill>
            <a:ln w="38100">
              <a:solidFill>
                <a:schemeClr val="tx1"/>
              </a:solidFill>
              <a:round/>
              <a:headEnd/>
              <a:tailEnd/>
            </a:ln>
          </p:spPr>
          <p:txBody>
            <a:bodyPr wrap="none" anchor="ctr"/>
            <a:lstStyle/>
            <a:p>
              <a:pPr algn="l"/>
              <a:endParaRPr lang="en-US" sz="4400" u="sng" dirty="0">
                <a:solidFill>
                  <a:srgbClr val="0000FF"/>
                </a:solidFill>
                <a:latin typeface="Arial" panose="020B0604020202020204" pitchFamily="34" charset="0"/>
                <a:cs typeface="Arial" panose="020B0604020202020204" pitchFamily="34" charset="0"/>
              </a:endParaRPr>
            </a:p>
          </p:txBody>
        </p:sp>
        <p:sp>
          <p:nvSpPr>
            <p:cNvPr id="211998" name="Oval 11"/>
            <p:cNvSpPr>
              <a:spLocks noChangeArrowheads="1"/>
            </p:cNvSpPr>
            <p:nvPr/>
          </p:nvSpPr>
          <p:spPr bwMode="auto">
            <a:xfrm>
              <a:off x="2898" y="3398"/>
              <a:ext cx="71" cy="60"/>
            </a:xfrm>
            <a:prstGeom prst="ellipse">
              <a:avLst/>
            </a:prstGeom>
            <a:solidFill>
              <a:schemeClr val="folHlink"/>
            </a:solidFill>
            <a:ln w="19050">
              <a:solidFill>
                <a:schemeClr val="tx1"/>
              </a:solidFill>
              <a:round/>
              <a:headEnd/>
              <a:tailEnd/>
            </a:ln>
          </p:spPr>
          <p:txBody>
            <a:bodyPr wrap="none" anchor="ctr"/>
            <a:lstStyle/>
            <a:p>
              <a:endParaRPr lang="en-US" sz="2800" dirty="0">
                <a:solidFill>
                  <a:srgbClr val="0000FF"/>
                </a:solidFill>
                <a:latin typeface="Arial" panose="020B0604020202020204" pitchFamily="34" charset="0"/>
                <a:cs typeface="Arial" panose="020B0604020202020204" pitchFamily="34" charset="0"/>
              </a:endParaRPr>
            </a:p>
          </p:txBody>
        </p:sp>
      </p:grpSp>
      <p:grpSp>
        <p:nvGrpSpPr>
          <p:cNvPr id="3" name="Group 12"/>
          <p:cNvGrpSpPr>
            <a:grpSpLocks/>
          </p:cNvGrpSpPr>
          <p:nvPr/>
        </p:nvGrpSpPr>
        <p:grpSpPr bwMode="auto">
          <a:xfrm>
            <a:off x="4168775" y="2673350"/>
            <a:ext cx="430213" cy="341313"/>
            <a:chOff x="3648" y="3312"/>
            <a:chExt cx="271" cy="215"/>
          </a:xfrm>
        </p:grpSpPr>
        <p:sp>
          <p:nvSpPr>
            <p:cNvPr id="212000" name="Oval 13"/>
            <p:cNvSpPr>
              <a:spLocks noChangeArrowheads="1"/>
            </p:cNvSpPr>
            <p:nvPr/>
          </p:nvSpPr>
          <p:spPr bwMode="auto">
            <a:xfrm>
              <a:off x="3648" y="3312"/>
              <a:ext cx="271" cy="215"/>
            </a:xfrm>
            <a:prstGeom prst="ellipse">
              <a:avLst/>
            </a:prstGeom>
            <a:solidFill>
              <a:schemeClr val="folHlink"/>
            </a:solidFill>
            <a:ln w="38100">
              <a:solidFill>
                <a:schemeClr val="tx1"/>
              </a:solidFill>
              <a:round/>
              <a:headEnd/>
              <a:tailEnd/>
            </a:ln>
          </p:spPr>
          <p:txBody>
            <a:bodyPr wrap="none" anchor="ctr"/>
            <a:lstStyle/>
            <a:p>
              <a:pPr algn="l"/>
              <a:endParaRPr lang="en-US" sz="4400" u="sng" dirty="0">
                <a:solidFill>
                  <a:srgbClr val="0000FF"/>
                </a:solidFill>
                <a:latin typeface="Arial" panose="020B0604020202020204" pitchFamily="34" charset="0"/>
                <a:cs typeface="Arial" panose="020B0604020202020204" pitchFamily="34" charset="0"/>
              </a:endParaRPr>
            </a:p>
          </p:txBody>
        </p:sp>
        <p:sp>
          <p:nvSpPr>
            <p:cNvPr id="212001" name="Oval 14"/>
            <p:cNvSpPr>
              <a:spLocks noChangeArrowheads="1"/>
            </p:cNvSpPr>
            <p:nvPr/>
          </p:nvSpPr>
          <p:spPr bwMode="auto">
            <a:xfrm>
              <a:off x="3802" y="3350"/>
              <a:ext cx="71" cy="60"/>
            </a:xfrm>
            <a:prstGeom prst="ellipse">
              <a:avLst/>
            </a:prstGeom>
            <a:solidFill>
              <a:schemeClr val="folHlink"/>
            </a:solidFill>
            <a:ln w="19050">
              <a:solidFill>
                <a:schemeClr val="tx1"/>
              </a:solidFill>
              <a:round/>
              <a:headEnd/>
              <a:tailEnd/>
            </a:ln>
          </p:spPr>
          <p:txBody>
            <a:bodyPr wrap="none" anchor="ctr"/>
            <a:lstStyle/>
            <a:p>
              <a:endParaRPr lang="en-US" sz="2800" dirty="0">
                <a:solidFill>
                  <a:srgbClr val="0000FF"/>
                </a:solidFill>
                <a:latin typeface="Arial" panose="020B0604020202020204" pitchFamily="34" charset="0"/>
                <a:cs typeface="Arial" panose="020B0604020202020204" pitchFamily="34" charset="0"/>
              </a:endParaRPr>
            </a:p>
          </p:txBody>
        </p:sp>
      </p:grpSp>
      <p:grpSp>
        <p:nvGrpSpPr>
          <p:cNvPr id="5" name="Group 27"/>
          <p:cNvGrpSpPr>
            <a:grpSpLocks/>
          </p:cNvGrpSpPr>
          <p:nvPr/>
        </p:nvGrpSpPr>
        <p:grpSpPr bwMode="auto">
          <a:xfrm>
            <a:off x="5030788" y="4487863"/>
            <a:ext cx="430212" cy="341312"/>
            <a:chOff x="2928" y="1465"/>
            <a:chExt cx="271" cy="215"/>
          </a:xfrm>
        </p:grpSpPr>
        <p:sp>
          <p:nvSpPr>
            <p:cNvPr id="212003" name="Oval 28"/>
            <p:cNvSpPr>
              <a:spLocks noChangeArrowheads="1"/>
            </p:cNvSpPr>
            <p:nvPr/>
          </p:nvSpPr>
          <p:spPr bwMode="auto">
            <a:xfrm>
              <a:off x="2928" y="1465"/>
              <a:ext cx="271" cy="215"/>
            </a:xfrm>
            <a:prstGeom prst="ellipse">
              <a:avLst/>
            </a:prstGeom>
            <a:solidFill>
              <a:schemeClr val="folHlink"/>
            </a:solidFill>
            <a:ln w="38100">
              <a:solidFill>
                <a:schemeClr val="tx1"/>
              </a:solidFill>
              <a:round/>
              <a:headEnd/>
              <a:tailEnd/>
            </a:ln>
          </p:spPr>
          <p:txBody>
            <a:bodyPr wrap="none" anchor="ctr"/>
            <a:lstStyle/>
            <a:p>
              <a:pPr algn="r"/>
              <a:endParaRPr lang="en-US" sz="4400" u="sng" dirty="0">
                <a:solidFill>
                  <a:srgbClr val="0000FF"/>
                </a:solidFill>
                <a:latin typeface="Arial" panose="020B0604020202020204" pitchFamily="34" charset="0"/>
                <a:cs typeface="Arial" panose="020B0604020202020204" pitchFamily="34" charset="0"/>
              </a:endParaRPr>
            </a:p>
          </p:txBody>
        </p:sp>
        <p:sp>
          <p:nvSpPr>
            <p:cNvPr id="212004" name="Oval 29"/>
            <p:cNvSpPr>
              <a:spLocks noChangeArrowheads="1"/>
            </p:cNvSpPr>
            <p:nvPr/>
          </p:nvSpPr>
          <p:spPr bwMode="auto">
            <a:xfrm>
              <a:off x="3082" y="1503"/>
              <a:ext cx="71" cy="60"/>
            </a:xfrm>
            <a:prstGeom prst="ellipse">
              <a:avLst/>
            </a:prstGeom>
            <a:solidFill>
              <a:schemeClr val="folHlink"/>
            </a:solidFill>
            <a:ln w="19050">
              <a:solidFill>
                <a:schemeClr val="tx1"/>
              </a:solidFill>
              <a:round/>
              <a:headEnd/>
              <a:tailEnd/>
            </a:ln>
          </p:spPr>
          <p:txBody>
            <a:bodyPr wrap="none" anchor="ctr"/>
            <a:lstStyle/>
            <a:p>
              <a:endParaRPr lang="en-US" sz="2800" dirty="0">
                <a:solidFill>
                  <a:srgbClr val="0000FF"/>
                </a:solidFill>
                <a:latin typeface="Arial" panose="020B0604020202020204" pitchFamily="34" charset="0"/>
                <a:cs typeface="Arial" panose="020B0604020202020204" pitchFamily="34" charset="0"/>
              </a:endParaRPr>
            </a:p>
          </p:txBody>
        </p:sp>
      </p:grpSp>
      <p:sp>
        <p:nvSpPr>
          <p:cNvPr id="212005" name="Text Box 37"/>
          <p:cNvSpPr txBox="1">
            <a:spLocks noChangeArrowheads="1"/>
          </p:cNvSpPr>
          <p:nvPr/>
        </p:nvSpPr>
        <p:spPr bwMode="auto">
          <a:xfrm>
            <a:off x="395288" y="2222500"/>
            <a:ext cx="2290762" cy="523220"/>
          </a:xfrm>
          <a:prstGeom prst="rect">
            <a:avLst/>
          </a:prstGeom>
          <a:solidFill>
            <a:schemeClr val="bg1"/>
          </a:solidFill>
          <a:ln w="38100" algn="ctr">
            <a:solidFill>
              <a:schemeClr val="folHlink"/>
            </a:solidFill>
            <a:miter lim="800000"/>
            <a:headEnd/>
            <a:tailEnd/>
          </a:ln>
          <a:effectLst>
            <a:outerShdw dist="107763" dir="2700000" algn="ctr" rotWithShape="0">
              <a:schemeClr val="bg2">
                <a:alpha val="50000"/>
              </a:schemeClr>
            </a:outerShdw>
          </a:effectLst>
        </p:spPr>
        <p:txBody>
          <a:bodyPr>
            <a:spAutoFit/>
          </a:bodyPr>
          <a:lstStyle/>
          <a:p>
            <a:r>
              <a:rPr lang="en-US" sz="2800" dirty="0">
                <a:solidFill>
                  <a:schemeClr val="bg2"/>
                </a:solidFill>
                <a:latin typeface="Arial" panose="020B0604020202020204" pitchFamily="34" charset="0"/>
                <a:cs typeface="Arial" panose="020B0604020202020204" pitchFamily="34" charset="0"/>
              </a:rPr>
              <a:t>Lock source</a:t>
            </a:r>
            <a:endParaRPr lang="en-US" sz="2000" dirty="0">
              <a:solidFill>
                <a:schemeClr val="bg2"/>
              </a:solidFill>
              <a:latin typeface="Arial" panose="020B0604020202020204" pitchFamily="34" charset="0"/>
              <a:cs typeface="Arial" panose="020B0604020202020204" pitchFamily="34" charset="0"/>
            </a:endParaRPr>
          </a:p>
        </p:txBody>
      </p:sp>
      <p:sp>
        <p:nvSpPr>
          <p:cNvPr id="212011" name="Text Box 43"/>
          <p:cNvSpPr txBox="1">
            <a:spLocks noChangeArrowheads="1"/>
          </p:cNvSpPr>
          <p:nvPr/>
        </p:nvSpPr>
        <p:spPr bwMode="auto">
          <a:xfrm>
            <a:off x="488950" y="3594100"/>
            <a:ext cx="2290763" cy="523220"/>
          </a:xfrm>
          <a:prstGeom prst="rect">
            <a:avLst/>
          </a:prstGeom>
          <a:solidFill>
            <a:schemeClr val="bg1"/>
          </a:solidFill>
          <a:ln w="38100" algn="ctr">
            <a:solidFill>
              <a:schemeClr val="folHlink"/>
            </a:solidFill>
            <a:miter lim="800000"/>
            <a:headEnd/>
            <a:tailEnd/>
          </a:ln>
          <a:effectLst>
            <a:outerShdw dist="107763" dir="2700000" algn="ctr" rotWithShape="0">
              <a:schemeClr val="bg2">
                <a:alpha val="50000"/>
              </a:schemeClr>
            </a:outerShdw>
          </a:effectLst>
        </p:spPr>
        <p:txBody>
          <a:bodyPr>
            <a:spAutoFit/>
          </a:bodyPr>
          <a:lstStyle/>
          <a:p>
            <a:r>
              <a:rPr lang="en-US" sz="2800" dirty="0">
                <a:solidFill>
                  <a:schemeClr val="bg2"/>
                </a:solidFill>
                <a:latin typeface="Arial" panose="020B0604020202020204" pitchFamily="34" charset="0"/>
                <a:cs typeface="Arial" panose="020B0604020202020204" pitchFamily="34" charset="0"/>
              </a:rPr>
              <a:t>Lock target</a:t>
            </a:r>
            <a:endParaRPr lang="en-US" sz="2000" dirty="0">
              <a:solidFill>
                <a:schemeClr val="bg2"/>
              </a:solidFill>
              <a:latin typeface="Arial" panose="020B0604020202020204" pitchFamily="34" charset="0"/>
              <a:cs typeface="Arial" panose="020B0604020202020204" pitchFamily="34" charset="0"/>
            </a:endParaRPr>
          </a:p>
        </p:txBody>
      </p:sp>
      <p:sp>
        <p:nvSpPr>
          <p:cNvPr id="212017" name="Text Box 49"/>
          <p:cNvSpPr txBox="1">
            <a:spLocks noChangeArrowheads="1"/>
          </p:cNvSpPr>
          <p:nvPr/>
        </p:nvSpPr>
        <p:spPr bwMode="auto">
          <a:xfrm>
            <a:off x="866775" y="2693988"/>
            <a:ext cx="2857500" cy="984250"/>
          </a:xfrm>
          <a:prstGeom prst="rect">
            <a:avLst/>
          </a:prstGeom>
          <a:solidFill>
            <a:schemeClr val="bg1"/>
          </a:solidFill>
          <a:ln w="38100" algn="ctr">
            <a:solidFill>
              <a:schemeClr val="folHlink"/>
            </a:solidFill>
            <a:miter lim="800000"/>
            <a:headEnd/>
            <a:tailEnd/>
          </a:ln>
          <a:effectLst>
            <a:outerShdw dist="107763" dir="2700000" algn="ctr" rotWithShape="0">
              <a:schemeClr val="bg2">
                <a:alpha val="50000"/>
              </a:schemeClr>
            </a:outerShdw>
          </a:effectLst>
        </p:spPr>
        <p:txBody>
          <a:bodyPr>
            <a:spAutoFit/>
          </a:bodyPr>
          <a:lstStyle/>
          <a:p>
            <a:r>
              <a:rPr lang="en-US" sz="2800" dirty="0">
                <a:solidFill>
                  <a:schemeClr val="bg2"/>
                </a:solidFill>
                <a:latin typeface="Arial" panose="020B0604020202020204" pitchFamily="34" charset="0"/>
                <a:cs typeface="Arial" panose="020B0604020202020204" pitchFamily="34" charset="0"/>
              </a:rPr>
              <a:t>Unlock source &amp; target</a:t>
            </a:r>
            <a:endParaRPr lang="en-US" sz="2000" dirty="0">
              <a:solidFill>
                <a:schemeClr val="bg2"/>
              </a:solidFill>
              <a:latin typeface="Arial" panose="020B0604020202020204" pitchFamily="34" charset="0"/>
              <a:cs typeface="Arial" panose="020B0604020202020204" pitchFamily="34" charset="0"/>
            </a:endParaRPr>
          </a:p>
        </p:txBody>
      </p:sp>
      <p:sp>
        <p:nvSpPr>
          <p:cNvPr id="212020" name="Text Box 52"/>
          <p:cNvSpPr txBox="1">
            <a:spLocks noChangeArrowheads="1"/>
          </p:cNvSpPr>
          <p:nvPr/>
        </p:nvSpPr>
        <p:spPr bwMode="auto">
          <a:xfrm>
            <a:off x="1055688" y="2319338"/>
            <a:ext cx="4597400" cy="984250"/>
          </a:xfrm>
          <a:prstGeom prst="rect">
            <a:avLst/>
          </a:prstGeom>
          <a:solidFill>
            <a:schemeClr val="bg1"/>
          </a:solidFill>
          <a:ln w="76200" algn="ctr">
            <a:solidFill>
              <a:srgbClr val="FF0000"/>
            </a:solidFill>
            <a:miter lim="800000"/>
            <a:headEnd/>
            <a:tailEnd/>
          </a:ln>
          <a:effectLst>
            <a:outerShdw dist="107763" dir="2700000" algn="ctr" rotWithShape="0">
              <a:schemeClr val="bg2">
                <a:alpha val="50000"/>
              </a:schemeClr>
            </a:outerShdw>
          </a:effectLst>
        </p:spPr>
        <p:txBody>
          <a:bodyPr>
            <a:spAutoFit/>
          </a:bodyPr>
          <a:lstStyle/>
          <a:p>
            <a:r>
              <a:rPr lang="en-US" sz="2800" dirty="0">
                <a:solidFill>
                  <a:srgbClr val="FFFF00"/>
                </a:solidFill>
                <a:latin typeface="Arial" panose="020B0604020202020204" pitchFamily="34" charset="0"/>
                <a:cs typeface="Arial" panose="020B0604020202020204" pitchFamily="34" charset="0"/>
              </a:rPr>
              <a:t>Methods cannot provide </a:t>
            </a:r>
            <a:r>
              <a:rPr lang="en-US" sz="2800" i="1" dirty="0">
                <a:solidFill>
                  <a:srgbClr val="FFFF00"/>
                </a:solidFill>
                <a:latin typeface="Arial" panose="020B0604020202020204" pitchFamily="34" charset="0"/>
                <a:cs typeface="Arial" panose="020B0604020202020204" pitchFamily="34" charset="0"/>
              </a:rPr>
              <a:t>internal</a:t>
            </a:r>
            <a:r>
              <a:rPr lang="en-US" sz="2800" dirty="0">
                <a:solidFill>
                  <a:srgbClr val="FFFF00"/>
                </a:solidFill>
                <a:latin typeface="Arial" panose="020B0604020202020204" pitchFamily="34" charset="0"/>
                <a:cs typeface="Arial" panose="020B0604020202020204" pitchFamily="34" charset="0"/>
              </a:rPr>
              <a:t> synchronization</a:t>
            </a:r>
            <a:endParaRPr lang="en-US" sz="2000" dirty="0">
              <a:solidFill>
                <a:srgbClr val="FFFF00"/>
              </a:solidFill>
              <a:latin typeface="Arial" panose="020B0604020202020204" pitchFamily="34" charset="0"/>
              <a:cs typeface="Arial" panose="020B0604020202020204" pitchFamily="34" charset="0"/>
            </a:endParaRPr>
          </a:p>
        </p:txBody>
      </p:sp>
      <p:sp>
        <p:nvSpPr>
          <p:cNvPr id="212019" name="Text Box 51"/>
          <p:cNvSpPr txBox="1">
            <a:spLocks noChangeArrowheads="1"/>
          </p:cNvSpPr>
          <p:nvPr/>
        </p:nvSpPr>
        <p:spPr bwMode="auto">
          <a:xfrm>
            <a:off x="2071688" y="3119438"/>
            <a:ext cx="4597400" cy="984250"/>
          </a:xfrm>
          <a:prstGeom prst="rect">
            <a:avLst/>
          </a:prstGeom>
          <a:solidFill>
            <a:schemeClr val="bg1"/>
          </a:solidFill>
          <a:ln w="76200" algn="ctr">
            <a:solidFill>
              <a:srgbClr val="00B0F0"/>
            </a:solidFill>
            <a:miter lim="800000"/>
            <a:headEnd/>
            <a:tailEnd/>
          </a:ln>
          <a:effectLst>
            <a:outerShdw dist="107763" dir="2700000" algn="ctr" rotWithShape="0">
              <a:schemeClr val="bg2">
                <a:alpha val="50000"/>
              </a:schemeClr>
            </a:outerShdw>
          </a:effectLst>
        </p:spPr>
        <p:txBody>
          <a:bodyPr>
            <a:spAutoFit/>
          </a:bodyPr>
          <a:lstStyle/>
          <a:p>
            <a:r>
              <a:rPr lang="en-US" sz="2800" dirty="0">
                <a:solidFill>
                  <a:srgbClr val="FFFF00"/>
                </a:solidFill>
                <a:latin typeface="Arial" panose="020B0604020202020204" pitchFamily="34" charset="0"/>
                <a:cs typeface="Arial" panose="020B0604020202020204" pitchFamily="34" charset="0"/>
              </a:rPr>
              <a:t>Objects must </a:t>
            </a:r>
            <a:r>
              <a:rPr lang="en-US" sz="2800" i="1" dirty="0">
                <a:solidFill>
                  <a:srgbClr val="FFFF00"/>
                </a:solidFill>
                <a:latin typeface="Arial" panose="020B0604020202020204" pitchFamily="34" charset="0"/>
                <a:cs typeface="Arial" panose="020B0604020202020204" pitchFamily="34" charset="0"/>
              </a:rPr>
              <a:t>expose</a:t>
            </a:r>
            <a:r>
              <a:rPr lang="en-US" sz="2800" dirty="0">
                <a:solidFill>
                  <a:srgbClr val="FFFF00"/>
                </a:solidFill>
                <a:latin typeface="Arial" panose="020B0604020202020204" pitchFamily="34" charset="0"/>
                <a:cs typeface="Arial" panose="020B0604020202020204" pitchFamily="34" charset="0"/>
              </a:rPr>
              <a:t> locking protocols to clients</a:t>
            </a:r>
            <a:endParaRPr lang="en-US" sz="2000" dirty="0">
              <a:solidFill>
                <a:srgbClr val="FFFF00"/>
              </a:solidFill>
              <a:latin typeface="Arial" panose="020B0604020202020204" pitchFamily="34" charset="0"/>
              <a:cs typeface="Arial" panose="020B0604020202020204" pitchFamily="34" charset="0"/>
            </a:endParaRPr>
          </a:p>
        </p:txBody>
      </p:sp>
      <p:sp>
        <p:nvSpPr>
          <p:cNvPr id="212021" name="Text Box 53"/>
          <p:cNvSpPr txBox="1">
            <a:spLocks noChangeArrowheads="1"/>
          </p:cNvSpPr>
          <p:nvPr/>
        </p:nvSpPr>
        <p:spPr bwMode="auto">
          <a:xfrm>
            <a:off x="2851150" y="3997325"/>
            <a:ext cx="4597400" cy="984250"/>
          </a:xfrm>
          <a:prstGeom prst="rect">
            <a:avLst/>
          </a:prstGeom>
          <a:solidFill>
            <a:schemeClr val="bg1"/>
          </a:solidFill>
          <a:ln w="76200" algn="ctr">
            <a:solidFill>
              <a:srgbClr val="FF9900"/>
            </a:solidFill>
            <a:miter lim="800000"/>
            <a:headEnd/>
            <a:tailEnd/>
          </a:ln>
          <a:effectLst>
            <a:outerShdw dist="107763" dir="2700000" algn="ctr" rotWithShape="0">
              <a:schemeClr val="bg2">
                <a:alpha val="50000"/>
              </a:schemeClr>
            </a:outerShdw>
          </a:effectLst>
        </p:spPr>
        <p:txBody>
          <a:bodyPr>
            <a:spAutoFit/>
          </a:bodyPr>
          <a:lstStyle/>
          <a:p>
            <a:r>
              <a:rPr lang="en-US" sz="2800" dirty="0">
                <a:solidFill>
                  <a:srgbClr val="FFFF00"/>
                </a:solidFill>
                <a:latin typeface="Arial" panose="020B0604020202020204" pitchFamily="34" charset="0"/>
                <a:cs typeface="Arial" panose="020B0604020202020204" pitchFamily="34" charset="0"/>
              </a:rPr>
              <a:t>Clients must devise and follow protocols</a:t>
            </a:r>
            <a:endParaRPr lang="en-US" sz="2000" dirty="0">
              <a:solidFill>
                <a:srgbClr val="FFFF00"/>
              </a:solidFill>
              <a:latin typeface="Arial" panose="020B0604020202020204" pitchFamily="34" charset="0"/>
              <a:cs typeface="Arial" panose="020B0604020202020204" pitchFamily="34" charset="0"/>
            </a:endParaRPr>
          </a:p>
        </p:txBody>
      </p:sp>
      <p:sp>
        <p:nvSpPr>
          <p:cNvPr id="212022" name="Text Box 54"/>
          <p:cNvSpPr txBox="1">
            <a:spLocks noChangeArrowheads="1"/>
          </p:cNvSpPr>
          <p:nvPr/>
        </p:nvSpPr>
        <p:spPr bwMode="auto">
          <a:xfrm>
            <a:off x="3611563" y="4802188"/>
            <a:ext cx="4597400" cy="523220"/>
          </a:xfrm>
          <a:prstGeom prst="rect">
            <a:avLst/>
          </a:prstGeom>
          <a:solidFill>
            <a:schemeClr val="bg1"/>
          </a:solidFill>
          <a:ln w="76200" algn="ctr">
            <a:solidFill>
              <a:srgbClr val="92D050"/>
            </a:solidFill>
            <a:miter lim="800000"/>
            <a:headEnd/>
            <a:tailEnd/>
          </a:ln>
          <a:effectLst>
            <a:outerShdw dist="107763" dir="2700000" algn="ctr" rotWithShape="0">
              <a:schemeClr val="bg2">
                <a:alpha val="50000"/>
              </a:schemeClr>
            </a:outerShdw>
          </a:effectLst>
        </p:spPr>
        <p:txBody>
          <a:bodyPr>
            <a:spAutoFit/>
          </a:bodyPr>
          <a:lstStyle/>
          <a:p>
            <a:r>
              <a:rPr lang="en-US" sz="2800" dirty="0">
                <a:solidFill>
                  <a:srgbClr val="FFFF00"/>
                </a:solidFill>
                <a:latin typeface="Arial" panose="020B0604020202020204" pitchFamily="34" charset="0"/>
                <a:cs typeface="Arial" panose="020B0604020202020204" pitchFamily="34" charset="0"/>
              </a:rPr>
              <a:t>Abstraction broken!</a:t>
            </a:r>
            <a:endParaRPr lang="en-US" sz="2000" dirty="0">
              <a:solidFill>
                <a:srgbClr val="FFFF00"/>
              </a:solidFill>
              <a:latin typeface="Arial" panose="020B0604020202020204" pitchFamily="34" charset="0"/>
              <a:cs typeface="Arial" panose="020B0604020202020204" pitchFamily="34" charset="0"/>
            </a:endParaRPr>
          </a:p>
        </p:txBody>
      </p:sp>
      <p:sp>
        <p:nvSpPr>
          <p:cNvPr id="4" name="Title 3">
            <a:extLst>
              <a:ext uri="{FF2B5EF4-FFF2-40B4-BE49-F238E27FC236}">
                <a16:creationId xmlns:a16="http://schemas.microsoft.com/office/drawing/2014/main" id="{045B816E-654B-70B5-836F-E27282B3661A}"/>
              </a:ext>
            </a:extLst>
          </p:cNvPr>
          <p:cNvSpPr>
            <a:spLocks noGrp="1"/>
          </p:cNvSpPr>
          <p:nvPr>
            <p:ph type="title"/>
          </p:nvPr>
        </p:nvSpPr>
        <p:spPr/>
        <p:txBody>
          <a:bodyPr/>
          <a:lstStyle/>
          <a:p>
            <a:r>
              <a:rPr lang="en-US" sz="4400" dirty="0">
                <a:solidFill>
                  <a:srgbClr val="FFFF00"/>
                </a:solidFill>
                <a:latin typeface="Arial" panose="020B0604020202020204" pitchFamily="34" charset="0"/>
                <a:cs typeface="Arial" panose="020B0604020202020204" pitchFamily="34" charset="0"/>
              </a:rPr>
              <a:t>Locks do not compose</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12019"/>
                                        </p:tgtEl>
                                        <p:attrNameLst>
                                          <p:attrName>style.visibility</p:attrName>
                                        </p:attrNameLst>
                                      </p:cBhvr>
                                      <p:to>
                                        <p:strVal val="visible"/>
                                      </p:to>
                                    </p:set>
                                    <p:animEffect transition="in" filter="blinds(horizontal)">
                                      <p:cBhvr>
                                        <p:cTn id="7" dur="500"/>
                                        <p:tgtEl>
                                          <p:spTgt spid="21201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12021"/>
                                        </p:tgtEl>
                                        <p:attrNameLst>
                                          <p:attrName>style.visibility</p:attrName>
                                        </p:attrNameLst>
                                      </p:cBhvr>
                                      <p:to>
                                        <p:strVal val="visible"/>
                                      </p:to>
                                    </p:set>
                                    <p:animEffect transition="in" filter="blinds(horizontal)">
                                      <p:cBhvr>
                                        <p:cTn id="12" dur="500"/>
                                        <p:tgtEl>
                                          <p:spTgt spid="212021"/>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12022"/>
                                        </p:tgtEl>
                                        <p:attrNameLst>
                                          <p:attrName>style.visibility</p:attrName>
                                        </p:attrNameLst>
                                      </p:cBhvr>
                                      <p:to>
                                        <p:strVal val="visible"/>
                                      </p:to>
                                    </p:set>
                                    <p:animEffect transition="in" filter="blinds(horizontal)">
                                      <p:cBhvr>
                                        <p:cTn id="17" dur="500"/>
                                        <p:tgtEl>
                                          <p:spTgt spid="2120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2019" grpId="0" animBg="1"/>
      <p:bldP spid="212021" grpId="0" animBg="1"/>
      <p:bldP spid="21202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3"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a:fld id="{11DFC2D3-215A-40CB-A7D7-20F5CA530112}" type="slidenum">
              <a:rPr lang="ar-SA" sz="1400">
                <a:solidFill>
                  <a:schemeClr val="tx1"/>
                </a:solidFill>
                <a:latin typeface="Arial" panose="020B0604020202020204" pitchFamily="34" charset="0"/>
                <a:cs typeface="Arial" panose="020B0604020202020204" pitchFamily="34" charset="0"/>
              </a:rPr>
              <a:pPr algn="r"/>
              <a:t>33</a:t>
            </a:fld>
            <a:endParaRPr lang="en-US" sz="1400" dirty="0">
              <a:solidFill>
                <a:schemeClr val="tx1"/>
              </a:solidFill>
              <a:latin typeface="Arial" panose="020B0604020202020204" pitchFamily="34" charset="0"/>
              <a:cs typeface="Arial" panose="020B0604020202020204" pitchFamily="34" charset="0"/>
            </a:endParaRPr>
          </a:p>
        </p:txBody>
      </p:sp>
      <p:sp>
        <p:nvSpPr>
          <p:cNvPr id="199693" name="Freeform 11"/>
          <p:cNvSpPr>
            <a:spLocks/>
          </p:cNvSpPr>
          <p:nvPr/>
        </p:nvSpPr>
        <p:spPr bwMode="auto">
          <a:xfrm>
            <a:off x="3465513" y="3089275"/>
            <a:ext cx="2655887" cy="707886"/>
          </a:xfrm>
          <a:custGeom>
            <a:avLst/>
            <a:gdLst>
              <a:gd name="T0" fmla="*/ 0 w 1673"/>
              <a:gd name="T1" fmla="*/ 2147483647 h 740"/>
              <a:gd name="T2" fmla="*/ 2147483647 w 1673"/>
              <a:gd name="T3" fmla="*/ 2147483647 h 740"/>
              <a:gd name="T4" fmla="*/ 2147483647 w 1673"/>
              <a:gd name="T5" fmla="*/ 2147483647 h 740"/>
              <a:gd name="T6" fmla="*/ 2147483647 w 1673"/>
              <a:gd name="T7" fmla="*/ 0 h 740"/>
              <a:gd name="T8" fmla="*/ 0 w 1673"/>
              <a:gd name="T9" fmla="*/ 2147483647 h 740"/>
              <a:gd name="T10" fmla="*/ 0 60000 65536"/>
              <a:gd name="T11" fmla="*/ 0 60000 65536"/>
              <a:gd name="T12" fmla="*/ 0 60000 65536"/>
              <a:gd name="T13" fmla="*/ 0 60000 65536"/>
              <a:gd name="T14" fmla="*/ 0 60000 65536"/>
              <a:gd name="T15" fmla="*/ 0 w 1673"/>
              <a:gd name="T16" fmla="*/ 0 h 740"/>
              <a:gd name="T17" fmla="*/ 1673 w 1673"/>
              <a:gd name="T18" fmla="*/ 740 h 740"/>
            </a:gdLst>
            <a:ahLst/>
            <a:cxnLst>
              <a:cxn ang="T10">
                <a:pos x="T0" y="T1"/>
              </a:cxn>
              <a:cxn ang="T11">
                <a:pos x="T2" y="T3"/>
              </a:cxn>
              <a:cxn ang="T12">
                <a:pos x="T4" y="T5"/>
              </a:cxn>
              <a:cxn ang="T13">
                <a:pos x="T6" y="T7"/>
              </a:cxn>
              <a:cxn ang="T14">
                <a:pos x="T8" y="T9"/>
              </a:cxn>
            </a:cxnLst>
            <a:rect l="T15" t="T16" r="T17" b="T18"/>
            <a:pathLst>
              <a:path w="1673" h="740">
                <a:moveTo>
                  <a:pt x="0" y="249"/>
                </a:moveTo>
                <a:lnTo>
                  <a:pt x="1425" y="740"/>
                </a:lnTo>
                <a:lnTo>
                  <a:pt x="1673" y="267"/>
                </a:lnTo>
                <a:lnTo>
                  <a:pt x="612" y="0"/>
                </a:lnTo>
                <a:lnTo>
                  <a:pt x="0" y="249"/>
                </a:lnTo>
                <a:close/>
              </a:path>
            </a:pathLst>
          </a:custGeom>
          <a:noFill/>
          <a:ln w="38100">
            <a:solidFill>
              <a:schemeClr val="tx1"/>
            </a:solidFill>
            <a:round/>
            <a:headEnd/>
            <a:tailEnd/>
          </a:ln>
        </p:spPr>
        <p:txBody>
          <a:bodyPr>
            <a:spAutoFit/>
          </a:bodyPr>
          <a:lstStyle/>
          <a:p>
            <a:endParaRPr lang="en-US" dirty="0">
              <a:latin typeface="Arial" panose="020B0604020202020204" pitchFamily="34" charset="0"/>
            </a:endParaRPr>
          </a:p>
        </p:txBody>
      </p:sp>
      <p:sp>
        <p:nvSpPr>
          <p:cNvPr id="199694" name="Line 12"/>
          <p:cNvSpPr>
            <a:spLocks noChangeShapeType="1"/>
          </p:cNvSpPr>
          <p:nvPr/>
        </p:nvSpPr>
        <p:spPr bwMode="auto">
          <a:xfrm flipV="1">
            <a:off x="4514850" y="3195637"/>
            <a:ext cx="450850" cy="376237"/>
          </a:xfrm>
          <a:prstGeom prst="line">
            <a:avLst/>
          </a:prstGeom>
          <a:noFill/>
          <a:ln w="38100">
            <a:solidFill>
              <a:schemeClr val="tx1"/>
            </a:solidFill>
            <a:round/>
            <a:headEnd/>
            <a:tailEnd/>
          </a:ln>
        </p:spPr>
        <p:txBody>
          <a:bodyPr wrap="square">
            <a:spAutoFit/>
          </a:bodyPr>
          <a:lstStyle/>
          <a:p>
            <a:endParaRPr lang="en-US" dirty="0">
              <a:latin typeface="Arial" panose="020B0604020202020204" pitchFamily="34" charset="0"/>
            </a:endParaRPr>
          </a:p>
        </p:txBody>
      </p:sp>
      <p:sp>
        <p:nvSpPr>
          <p:cNvPr id="199695" name="Line 13"/>
          <p:cNvSpPr>
            <a:spLocks noChangeShapeType="1"/>
          </p:cNvSpPr>
          <p:nvPr/>
        </p:nvSpPr>
        <p:spPr bwMode="auto">
          <a:xfrm flipV="1">
            <a:off x="5200649" y="3306763"/>
            <a:ext cx="347663" cy="393700"/>
          </a:xfrm>
          <a:prstGeom prst="line">
            <a:avLst/>
          </a:prstGeom>
          <a:noFill/>
          <a:ln w="38100">
            <a:solidFill>
              <a:schemeClr val="tx1"/>
            </a:solidFill>
            <a:round/>
            <a:headEnd/>
            <a:tailEnd/>
          </a:ln>
        </p:spPr>
        <p:txBody>
          <a:bodyPr wrap="square">
            <a:spAutoFit/>
          </a:bodyPr>
          <a:lstStyle/>
          <a:p>
            <a:endParaRPr lang="en-US" dirty="0">
              <a:latin typeface="Arial" panose="020B0604020202020204" pitchFamily="34" charset="0"/>
            </a:endParaRPr>
          </a:p>
        </p:txBody>
      </p:sp>
      <p:sp>
        <p:nvSpPr>
          <p:cNvPr id="743438" name="AutoShape 14"/>
          <p:cNvSpPr>
            <a:spLocks noChangeArrowheads="1"/>
          </p:cNvSpPr>
          <p:nvPr/>
        </p:nvSpPr>
        <p:spPr bwMode="auto">
          <a:xfrm>
            <a:off x="2020888" y="3455988"/>
            <a:ext cx="1193800" cy="895350"/>
          </a:xfrm>
          <a:prstGeom prst="cloudCallout">
            <a:avLst>
              <a:gd name="adj1" fmla="val 23139"/>
              <a:gd name="adj2" fmla="val 89361"/>
            </a:avLst>
          </a:prstGeom>
          <a:noFill/>
          <a:ln w="38100">
            <a:solidFill>
              <a:schemeClr val="tx1"/>
            </a:solidFill>
            <a:round/>
            <a:headEnd/>
            <a:tailEnd/>
          </a:ln>
        </p:spPr>
        <p:txBody>
          <a:bodyPr/>
          <a:lstStyle/>
          <a:p>
            <a:r>
              <a:rPr lang="en-US" sz="2800" dirty="0">
                <a:solidFill>
                  <a:srgbClr val="FFFF00"/>
                </a:solidFill>
                <a:latin typeface="Arial" panose="020B0604020202020204" pitchFamily="34" charset="0"/>
                <a:cs typeface="Arial" panose="020B0604020202020204" pitchFamily="34" charset="0"/>
              </a:rPr>
              <a:t>zzz</a:t>
            </a:r>
          </a:p>
        </p:txBody>
      </p:sp>
      <p:sp>
        <p:nvSpPr>
          <p:cNvPr id="743440" name="Text Box 16"/>
          <p:cNvSpPr txBox="1">
            <a:spLocks noChangeArrowheads="1"/>
          </p:cNvSpPr>
          <p:nvPr/>
        </p:nvSpPr>
        <p:spPr bwMode="auto">
          <a:xfrm>
            <a:off x="6448889" y="2819400"/>
            <a:ext cx="1374775" cy="579438"/>
          </a:xfrm>
          <a:prstGeom prst="rect">
            <a:avLst/>
          </a:prstGeom>
          <a:noFill/>
          <a:ln w="57150" algn="ctr">
            <a:noFill/>
            <a:miter lim="800000"/>
            <a:headEnd/>
            <a:tailEnd/>
          </a:ln>
        </p:spPr>
        <p:txBody>
          <a:bodyPr wrap="none">
            <a:spAutoFit/>
          </a:bodyPr>
          <a:lstStyle/>
          <a:p>
            <a:r>
              <a:rPr lang="en-US" sz="3200" dirty="0">
                <a:solidFill>
                  <a:srgbClr val="FFFF00"/>
                </a:solidFill>
                <a:latin typeface="Arial" panose="020B0604020202020204" pitchFamily="34" charset="0"/>
                <a:cs typeface="Arial" panose="020B0604020202020204" pitchFamily="34" charset="0"/>
              </a:rPr>
              <a:t>Empty</a:t>
            </a:r>
          </a:p>
        </p:txBody>
      </p:sp>
      <p:grpSp>
        <p:nvGrpSpPr>
          <p:cNvPr id="3" name="Group 2">
            <a:extLst>
              <a:ext uri="{FF2B5EF4-FFF2-40B4-BE49-F238E27FC236}">
                <a16:creationId xmlns:a16="http://schemas.microsoft.com/office/drawing/2014/main" id="{4B0FBA4D-03AA-35C7-2F79-48D1548B0732}"/>
              </a:ext>
            </a:extLst>
          </p:cNvPr>
          <p:cNvGrpSpPr/>
          <p:nvPr/>
        </p:nvGrpSpPr>
        <p:grpSpPr>
          <a:xfrm>
            <a:off x="2362200" y="4857750"/>
            <a:ext cx="1458913" cy="1314450"/>
            <a:chOff x="2362200" y="4857750"/>
            <a:chExt cx="1458913" cy="1314450"/>
          </a:xfrm>
          <a:effectLst>
            <a:glow rad="101600">
              <a:schemeClr val="accent3">
                <a:satMod val="175000"/>
                <a:alpha val="40000"/>
              </a:schemeClr>
            </a:glow>
          </a:effectLst>
        </p:grpSpPr>
        <p:sp>
          <p:nvSpPr>
            <p:cNvPr id="199684" name="Freeform 2"/>
            <p:cNvSpPr>
              <a:spLocks/>
            </p:cNvSpPr>
            <p:nvPr/>
          </p:nvSpPr>
          <p:spPr bwMode="auto">
            <a:xfrm flipH="1">
              <a:off x="2911475" y="4857750"/>
              <a:ext cx="228600" cy="533400"/>
            </a:xfrm>
            <a:custGeom>
              <a:avLst/>
              <a:gdLst>
                <a:gd name="T0" fmla="*/ 0 w 144"/>
                <a:gd name="T1" fmla="*/ 2147483647 h 336"/>
                <a:gd name="T2" fmla="*/ 2147483647 w 144"/>
                <a:gd name="T3" fmla="*/ 0 h 336"/>
                <a:gd name="T4" fmla="*/ 2147483647 w 144"/>
                <a:gd name="T5" fmla="*/ 2147483647 h 336"/>
                <a:gd name="T6" fmla="*/ 2147483647 w 144"/>
                <a:gd name="T7" fmla="*/ 2147483647 h 336"/>
                <a:gd name="T8" fmla="*/ 2147483647 w 144"/>
                <a:gd name="T9" fmla="*/ 2147483647 h 336"/>
                <a:gd name="T10" fmla="*/ 2147483647 w 144"/>
                <a:gd name="T11" fmla="*/ 2147483647 h 336"/>
                <a:gd name="T12" fmla="*/ 0 w 144"/>
                <a:gd name="T13" fmla="*/ 2147483647 h 336"/>
                <a:gd name="T14" fmla="*/ 0 w 144"/>
                <a:gd name="T15" fmla="*/ 214748364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99686" name="Freeform 4"/>
            <p:cNvSpPr>
              <a:spLocks/>
            </p:cNvSpPr>
            <p:nvPr/>
          </p:nvSpPr>
          <p:spPr bwMode="auto">
            <a:xfrm flipH="1">
              <a:off x="2362200" y="5257800"/>
              <a:ext cx="228600" cy="533400"/>
            </a:xfrm>
            <a:custGeom>
              <a:avLst/>
              <a:gdLst>
                <a:gd name="T0" fmla="*/ 0 w 144"/>
                <a:gd name="T1" fmla="*/ 2147483647 h 336"/>
                <a:gd name="T2" fmla="*/ 2147483647 w 144"/>
                <a:gd name="T3" fmla="*/ 0 h 336"/>
                <a:gd name="T4" fmla="*/ 2147483647 w 144"/>
                <a:gd name="T5" fmla="*/ 2147483647 h 336"/>
                <a:gd name="T6" fmla="*/ 2147483647 w 144"/>
                <a:gd name="T7" fmla="*/ 2147483647 h 336"/>
                <a:gd name="T8" fmla="*/ 2147483647 w 144"/>
                <a:gd name="T9" fmla="*/ 2147483647 h 336"/>
                <a:gd name="T10" fmla="*/ 2147483647 w 144"/>
                <a:gd name="T11" fmla="*/ 2147483647 h 336"/>
                <a:gd name="T12" fmla="*/ 0 w 144"/>
                <a:gd name="T13" fmla="*/ 2147483647 h 336"/>
                <a:gd name="T14" fmla="*/ 0 w 144"/>
                <a:gd name="T15" fmla="*/ 214748364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99687" name="Freeform 5"/>
            <p:cNvSpPr>
              <a:spLocks/>
            </p:cNvSpPr>
            <p:nvPr/>
          </p:nvSpPr>
          <p:spPr bwMode="auto">
            <a:xfrm flipH="1">
              <a:off x="2692400" y="5029200"/>
              <a:ext cx="228600" cy="533400"/>
            </a:xfrm>
            <a:custGeom>
              <a:avLst/>
              <a:gdLst>
                <a:gd name="T0" fmla="*/ 0 w 144"/>
                <a:gd name="T1" fmla="*/ 2147483647 h 336"/>
                <a:gd name="T2" fmla="*/ 2147483647 w 144"/>
                <a:gd name="T3" fmla="*/ 0 h 336"/>
                <a:gd name="T4" fmla="*/ 2147483647 w 144"/>
                <a:gd name="T5" fmla="*/ 2147483647 h 336"/>
                <a:gd name="T6" fmla="*/ 2147483647 w 144"/>
                <a:gd name="T7" fmla="*/ 2147483647 h 336"/>
                <a:gd name="T8" fmla="*/ 2147483647 w 144"/>
                <a:gd name="T9" fmla="*/ 2147483647 h 336"/>
                <a:gd name="T10" fmla="*/ 2147483647 w 144"/>
                <a:gd name="T11" fmla="*/ 2147483647 h 336"/>
                <a:gd name="T12" fmla="*/ 0 w 144"/>
                <a:gd name="T13" fmla="*/ 2147483647 h 336"/>
                <a:gd name="T14" fmla="*/ 0 w 144"/>
                <a:gd name="T15" fmla="*/ 214748364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99688" name="Freeform 6"/>
            <p:cNvSpPr>
              <a:spLocks/>
            </p:cNvSpPr>
            <p:nvPr/>
          </p:nvSpPr>
          <p:spPr bwMode="auto">
            <a:xfrm flipH="1">
              <a:off x="2438400" y="4876800"/>
              <a:ext cx="1252538" cy="849313"/>
            </a:xfrm>
            <a:custGeom>
              <a:avLst/>
              <a:gdLst>
                <a:gd name="T0" fmla="*/ 2147483647 w 789"/>
                <a:gd name="T1" fmla="*/ 0 h 535"/>
                <a:gd name="T2" fmla="*/ 2147483647 w 789"/>
                <a:gd name="T3" fmla="*/ 2147483647 h 535"/>
                <a:gd name="T4" fmla="*/ 2147483647 w 789"/>
                <a:gd name="T5" fmla="*/ 2147483647 h 535"/>
                <a:gd name="T6" fmla="*/ 0 w 789"/>
                <a:gd name="T7" fmla="*/ 2147483647 h 535"/>
                <a:gd name="T8" fmla="*/ 2147483647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0000FF"/>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99689" name="Freeform 7"/>
            <p:cNvSpPr>
              <a:spLocks/>
            </p:cNvSpPr>
            <p:nvPr/>
          </p:nvSpPr>
          <p:spPr bwMode="auto">
            <a:xfrm flipH="1">
              <a:off x="2895600" y="5029200"/>
              <a:ext cx="779463" cy="900113"/>
            </a:xfrm>
            <a:custGeom>
              <a:avLst/>
              <a:gdLst>
                <a:gd name="T0" fmla="*/ 2147483647 w 491"/>
                <a:gd name="T1" fmla="*/ 0 h 567"/>
                <a:gd name="T2" fmla="*/ 2147483647 w 491"/>
                <a:gd name="T3" fmla="*/ 2147483647 h 567"/>
                <a:gd name="T4" fmla="*/ 2147483647 w 491"/>
                <a:gd name="T5" fmla="*/ 2147483647 h 567"/>
                <a:gd name="T6" fmla="*/ 0 w 491"/>
                <a:gd name="T7" fmla="*/ 2147483647 h 567"/>
                <a:gd name="T8" fmla="*/ 2147483647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0000FF"/>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99690" name="Freeform 8"/>
            <p:cNvSpPr>
              <a:spLocks/>
            </p:cNvSpPr>
            <p:nvPr/>
          </p:nvSpPr>
          <p:spPr bwMode="auto">
            <a:xfrm flipH="1">
              <a:off x="2438400" y="5410200"/>
              <a:ext cx="482600" cy="519113"/>
            </a:xfrm>
            <a:custGeom>
              <a:avLst/>
              <a:gdLst>
                <a:gd name="T0" fmla="*/ 2147483647 w 304"/>
                <a:gd name="T1" fmla="*/ 0 h 327"/>
                <a:gd name="T2" fmla="*/ 2147483647 w 304"/>
                <a:gd name="T3" fmla="*/ 2147483647 h 327"/>
                <a:gd name="T4" fmla="*/ 0 w 304"/>
                <a:gd name="T5" fmla="*/ 2147483647 h 327"/>
                <a:gd name="T6" fmla="*/ 2147483647 w 304"/>
                <a:gd name="T7" fmla="*/ 2147483647 h 327"/>
                <a:gd name="T8" fmla="*/ 2147483647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0000FF"/>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99691" name="Freeform 9"/>
            <p:cNvSpPr>
              <a:spLocks/>
            </p:cNvSpPr>
            <p:nvPr/>
          </p:nvSpPr>
          <p:spPr bwMode="auto">
            <a:xfrm flipH="1">
              <a:off x="2895600" y="5638800"/>
              <a:ext cx="381000" cy="533400"/>
            </a:xfrm>
            <a:custGeom>
              <a:avLst/>
              <a:gdLst>
                <a:gd name="T0" fmla="*/ 2147483647 w 336"/>
                <a:gd name="T1" fmla="*/ 0 h 432"/>
                <a:gd name="T2" fmla="*/ 2147483647 w 336"/>
                <a:gd name="T3" fmla="*/ 2147483647 h 432"/>
                <a:gd name="T4" fmla="*/ 2147483647 w 336"/>
                <a:gd name="T5" fmla="*/ 2147483647 h 432"/>
                <a:gd name="T6" fmla="*/ 2147483647 w 336"/>
                <a:gd name="T7" fmla="*/ 2147483647 h 432"/>
                <a:gd name="T8" fmla="*/ 0 w 336"/>
                <a:gd name="T9" fmla="*/ 2147483647 h 432"/>
                <a:gd name="T10" fmla="*/ 0 w 336"/>
                <a:gd name="T11" fmla="*/ 2147483647 h 432"/>
                <a:gd name="T12" fmla="*/ 214748364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99692" name="Freeform 10"/>
            <p:cNvSpPr>
              <a:spLocks/>
            </p:cNvSpPr>
            <p:nvPr/>
          </p:nvSpPr>
          <p:spPr bwMode="auto">
            <a:xfrm flipH="1">
              <a:off x="3200400" y="5410200"/>
              <a:ext cx="381000" cy="457200"/>
            </a:xfrm>
            <a:custGeom>
              <a:avLst/>
              <a:gdLst>
                <a:gd name="T0" fmla="*/ 2147483647 w 336"/>
                <a:gd name="T1" fmla="*/ 0 h 432"/>
                <a:gd name="T2" fmla="*/ 2147483647 w 336"/>
                <a:gd name="T3" fmla="*/ 2147483647 h 432"/>
                <a:gd name="T4" fmla="*/ 2147483647 w 336"/>
                <a:gd name="T5" fmla="*/ 2147483647 h 432"/>
                <a:gd name="T6" fmla="*/ 2147483647 w 336"/>
                <a:gd name="T7" fmla="*/ 2147483647 h 432"/>
                <a:gd name="T8" fmla="*/ 0 w 336"/>
                <a:gd name="T9" fmla="*/ 2147483647 h 432"/>
                <a:gd name="T10" fmla="*/ 0 w 336"/>
                <a:gd name="T11" fmla="*/ 2147483647 h 432"/>
                <a:gd name="T12" fmla="*/ 214748364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99699" name="Freeform 17"/>
            <p:cNvSpPr>
              <a:spLocks/>
            </p:cNvSpPr>
            <p:nvPr/>
          </p:nvSpPr>
          <p:spPr bwMode="auto">
            <a:xfrm flipH="1">
              <a:off x="3440113" y="5186363"/>
              <a:ext cx="381000" cy="457200"/>
            </a:xfrm>
            <a:custGeom>
              <a:avLst/>
              <a:gdLst>
                <a:gd name="T0" fmla="*/ 2147483647 w 336"/>
                <a:gd name="T1" fmla="*/ 0 h 432"/>
                <a:gd name="T2" fmla="*/ 2147483647 w 336"/>
                <a:gd name="T3" fmla="*/ 2147483647 h 432"/>
                <a:gd name="T4" fmla="*/ 2147483647 w 336"/>
                <a:gd name="T5" fmla="*/ 2147483647 h 432"/>
                <a:gd name="T6" fmla="*/ 2147483647 w 336"/>
                <a:gd name="T7" fmla="*/ 2147483647 h 432"/>
                <a:gd name="T8" fmla="*/ 0 w 336"/>
                <a:gd name="T9" fmla="*/ 2147483647 h 432"/>
                <a:gd name="T10" fmla="*/ 0 w 336"/>
                <a:gd name="T11" fmla="*/ 2147483647 h 432"/>
                <a:gd name="T12" fmla="*/ 214748364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grpSp>
        <p:nvGrpSpPr>
          <p:cNvPr id="2" name="Group 22"/>
          <p:cNvGrpSpPr>
            <a:grpSpLocks/>
          </p:cNvGrpSpPr>
          <p:nvPr/>
        </p:nvGrpSpPr>
        <p:grpSpPr bwMode="auto">
          <a:xfrm>
            <a:off x="3965575" y="2946400"/>
            <a:ext cx="509588" cy="509588"/>
            <a:chOff x="2498" y="1856"/>
            <a:chExt cx="321" cy="321"/>
          </a:xfrm>
          <a:effectLst>
            <a:glow rad="101600">
              <a:schemeClr val="accent3">
                <a:satMod val="175000"/>
                <a:alpha val="40000"/>
              </a:schemeClr>
            </a:glow>
          </a:effectLst>
        </p:grpSpPr>
        <p:sp>
          <p:nvSpPr>
            <p:cNvPr id="199701" name="Oval 18"/>
            <p:cNvSpPr>
              <a:spLocks noChangeArrowheads="1"/>
            </p:cNvSpPr>
            <p:nvPr/>
          </p:nvSpPr>
          <p:spPr bwMode="auto">
            <a:xfrm>
              <a:off x="2498" y="1856"/>
              <a:ext cx="321" cy="321"/>
            </a:xfrm>
            <a:prstGeom prst="ellipse">
              <a:avLst/>
            </a:prstGeom>
            <a:solidFill>
              <a:srgbClr val="0000FF"/>
            </a:solidFill>
            <a:ln w="38100" algn="ctr">
              <a:solidFill>
                <a:schemeClr val="bg1"/>
              </a:solidFill>
              <a:round/>
              <a:headEnd/>
              <a:tailEnd/>
            </a:ln>
          </p:spPr>
          <p:txBody>
            <a:bodyPr wrap="none" anchor="ctr"/>
            <a:lstStyle/>
            <a:p>
              <a:endParaRPr lang="en-US" dirty="0">
                <a:latin typeface="Arial" panose="020B0604020202020204" pitchFamily="34" charset="0"/>
              </a:endParaRPr>
            </a:p>
          </p:txBody>
        </p:sp>
        <p:sp>
          <p:nvSpPr>
            <p:cNvPr id="199702" name="Oval 19"/>
            <p:cNvSpPr>
              <a:spLocks noChangeArrowheads="1"/>
            </p:cNvSpPr>
            <p:nvPr/>
          </p:nvSpPr>
          <p:spPr bwMode="auto">
            <a:xfrm>
              <a:off x="2691" y="1941"/>
              <a:ext cx="56" cy="87"/>
            </a:xfrm>
            <a:prstGeom prst="ellipse">
              <a:avLst/>
            </a:prstGeom>
            <a:solidFill>
              <a:schemeClr val="bg1"/>
            </a:solidFill>
            <a:ln w="12700" algn="ctr">
              <a:solidFill>
                <a:schemeClr val="accent4"/>
              </a:solidFill>
              <a:round/>
              <a:headEnd/>
              <a:tailEnd/>
            </a:ln>
          </p:spPr>
          <p:txBody>
            <a:bodyPr wrap="none" anchor="ctr"/>
            <a:lstStyle/>
            <a:p>
              <a:endParaRPr lang="en-US" dirty="0">
                <a:latin typeface="Arial" panose="020B0604020202020204" pitchFamily="34" charset="0"/>
              </a:endParaRPr>
            </a:p>
          </p:txBody>
        </p:sp>
      </p:grpSp>
      <p:sp>
        <p:nvSpPr>
          <p:cNvPr id="199703" name="Text Box 21"/>
          <p:cNvSpPr txBox="1">
            <a:spLocks noChangeArrowheads="1"/>
          </p:cNvSpPr>
          <p:nvPr/>
        </p:nvSpPr>
        <p:spPr bwMode="auto">
          <a:xfrm>
            <a:off x="6488894" y="3511550"/>
            <a:ext cx="1223988" cy="584775"/>
          </a:xfrm>
          <a:prstGeom prst="rect">
            <a:avLst/>
          </a:prstGeom>
          <a:noFill/>
          <a:ln w="57150" algn="ctr">
            <a:noFill/>
            <a:miter lim="800000"/>
            <a:headEnd/>
            <a:tailEnd/>
          </a:ln>
        </p:spPr>
        <p:txBody>
          <a:bodyPr wrap="none">
            <a:spAutoFit/>
          </a:bodyPr>
          <a:lstStyle/>
          <a:p>
            <a:r>
              <a:rPr lang="en-US" sz="3200" dirty="0">
                <a:solidFill>
                  <a:srgbClr val="FFFF00"/>
                </a:solidFill>
                <a:latin typeface="Arial" panose="020B0604020202020204" pitchFamily="34" charset="0"/>
                <a:cs typeface="Arial" panose="020B0604020202020204" pitchFamily="34" charset="0"/>
              </a:rPr>
              <a:t>buffer</a:t>
            </a:r>
          </a:p>
        </p:txBody>
      </p:sp>
      <p:sp>
        <p:nvSpPr>
          <p:cNvPr id="743447" name="AutoShape 23"/>
          <p:cNvSpPr>
            <a:spLocks noChangeArrowheads="1"/>
          </p:cNvSpPr>
          <p:nvPr/>
        </p:nvSpPr>
        <p:spPr bwMode="auto">
          <a:xfrm>
            <a:off x="1912938" y="3608388"/>
            <a:ext cx="1454150" cy="895350"/>
          </a:xfrm>
          <a:prstGeom prst="cloudCallout">
            <a:avLst>
              <a:gd name="adj1" fmla="val 27949"/>
              <a:gd name="adj2" fmla="val 89361"/>
            </a:avLst>
          </a:prstGeom>
          <a:noFill/>
          <a:ln w="38100">
            <a:solidFill>
              <a:schemeClr val="tx1"/>
            </a:solidFill>
            <a:round/>
            <a:headEnd/>
            <a:tailEnd/>
          </a:ln>
        </p:spPr>
        <p:txBody>
          <a:bodyPr/>
          <a:lstStyle/>
          <a:p>
            <a:r>
              <a:rPr lang="en-US" sz="2800" dirty="0">
                <a:solidFill>
                  <a:srgbClr val="FFFF00"/>
                </a:solidFill>
                <a:latin typeface="Arial" panose="020B0604020202020204" pitchFamily="34" charset="0"/>
                <a:cs typeface="Arial" panose="020B0604020202020204" pitchFamily="34" charset="0"/>
              </a:rPr>
              <a:t>Yes!</a:t>
            </a:r>
          </a:p>
        </p:txBody>
      </p:sp>
      <p:sp>
        <p:nvSpPr>
          <p:cNvPr id="199706" name="Text Box 26"/>
          <p:cNvSpPr txBox="1">
            <a:spLocks noChangeArrowheads="1"/>
          </p:cNvSpPr>
          <p:nvPr/>
        </p:nvSpPr>
        <p:spPr bwMode="auto">
          <a:xfrm>
            <a:off x="4113676" y="4757738"/>
            <a:ext cx="4597400" cy="984250"/>
          </a:xfrm>
          <a:prstGeom prst="rect">
            <a:avLst/>
          </a:prstGeom>
          <a:solidFill>
            <a:schemeClr val="bg1"/>
          </a:solidFill>
          <a:ln w="38100" algn="ctr">
            <a:solidFill>
              <a:srgbClr val="FF0000"/>
            </a:solidFill>
            <a:miter lim="800000"/>
            <a:headEnd/>
            <a:tailEnd/>
          </a:ln>
          <a:effectLst>
            <a:outerShdw dist="107763" dir="2700000" algn="ctr" rotWithShape="0">
              <a:schemeClr val="bg2">
                <a:alpha val="50000"/>
              </a:schemeClr>
            </a:outerShdw>
          </a:effectLst>
        </p:spPr>
        <p:txBody>
          <a:bodyPr>
            <a:spAutoFit/>
          </a:bodyPr>
          <a:lstStyle/>
          <a:p>
            <a:r>
              <a:rPr lang="en-US" sz="2800" dirty="0">
                <a:solidFill>
                  <a:srgbClr val="FFFF00"/>
                </a:solidFill>
                <a:latin typeface="Arial" pitchFamily="34" charset="0"/>
                <a:cs typeface="Arial" pitchFamily="34" charset="0"/>
              </a:rPr>
              <a:t>If buffer is empty,</a:t>
            </a:r>
          </a:p>
          <a:p>
            <a:r>
              <a:rPr lang="en-US" sz="2800" dirty="0">
                <a:solidFill>
                  <a:srgbClr val="FFFF00"/>
                </a:solidFill>
                <a:latin typeface="Arial" pitchFamily="34" charset="0"/>
                <a:cs typeface="Arial" pitchFamily="34" charset="0"/>
              </a:rPr>
              <a:t>  wait for item to show up</a:t>
            </a:r>
          </a:p>
        </p:txBody>
      </p:sp>
      <p:sp>
        <p:nvSpPr>
          <p:cNvPr id="4" name="Title 3">
            <a:extLst>
              <a:ext uri="{FF2B5EF4-FFF2-40B4-BE49-F238E27FC236}">
                <a16:creationId xmlns:a16="http://schemas.microsoft.com/office/drawing/2014/main" id="{C114E438-C071-E27C-E195-45C9D4EC7565}"/>
              </a:ext>
            </a:extLst>
          </p:cNvPr>
          <p:cNvSpPr>
            <a:spLocks noGrp="1"/>
          </p:cNvSpPr>
          <p:nvPr>
            <p:ph type="title"/>
          </p:nvPr>
        </p:nvSpPr>
        <p:spPr/>
        <p:txBody>
          <a:bodyPr/>
          <a:lstStyle/>
          <a:p>
            <a:r>
              <a:rPr lang="en-US" sz="4400" dirty="0">
                <a:solidFill>
                  <a:srgbClr val="FFFF00"/>
                </a:solidFill>
                <a:latin typeface="Arial" panose="020B0604020202020204" pitchFamily="34" charset="0"/>
                <a:cs typeface="Arial" panose="020B0604020202020204" pitchFamily="34" charset="0"/>
              </a:rPr>
              <a:t>Monitor Wait and Signal</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1" nodeType="clickEffect">
                                  <p:stCondLst>
                                    <p:cond delay="0"/>
                                  </p:stCondLst>
                                  <p:childTnLst>
                                    <p:set>
                                      <p:cBhvr>
                                        <p:cTn id="6" dur="1" fill="hold">
                                          <p:stCondLst>
                                            <p:cond delay="0"/>
                                          </p:stCondLst>
                                        </p:cTn>
                                        <p:tgtEl>
                                          <p:spTgt spid="743438"/>
                                        </p:tgtEl>
                                        <p:attrNameLst>
                                          <p:attrName>style.visibility</p:attrName>
                                        </p:attrNameLst>
                                      </p:cBhvr>
                                      <p:to>
                                        <p:strVal val="visible"/>
                                      </p:to>
                                    </p:set>
                                    <p:animEffect transition="in" filter="blinds(horizontal)">
                                      <p:cBhvr>
                                        <p:cTn id="7" dur="500"/>
                                        <p:tgtEl>
                                          <p:spTgt spid="74343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xit" presetSubtype="10" fill="hold" grpId="0" nodeType="clickEffect">
                                  <p:stCondLst>
                                    <p:cond delay="0"/>
                                  </p:stCondLst>
                                  <p:childTnLst>
                                    <p:animEffect transition="out" filter="blinds(horizontal)">
                                      <p:cBhvr>
                                        <p:cTn id="11" dur="500"/>
                                        <p:tgtEl>
                                          <p:spTgt spid="743440"/>
                                        </p:tgtEl>
                                      </p:cBhvr>
                                    </p:animEffect>
                                    <p:set>
                                      <p:cBhvr>
                                        <p:cTn id="12" dur="1" fill="hold">
                                          <p:stCondLst>
                                            <p:cond delay="499"/>
                                          </p:stCondLst>
                                        </p:cTn>
                                        <p:tgtEl>
                                          <p:spTgt spid="743440"/>
                                        </p:tgtEl>
                                        <p:attrNameLst>
                                          <p:attrName>style.visibility</p:attrName>
                                        </p:attrNameLst>
                                      </p:cBhvr>
                                      <p:to>
                                        <p:strVal val="hidden"/>
                                      </p:to>
                                    </p:set>
                                  </p:childTnLst>
                                </p:cTn>
                              </p:par>
                            </p:childTnLst>
                          </p:cTn>
                        </p:par>
                        <p:par>
                          <p:cTn id="13" fill="hold">
                            <p:stCondLst>
                              <p:cond delay="500"/>
                            </p:stCondLst>
                            <p:childTnLst>
                              <p:par>
                                <p:cTn id="14" presetID="3" presetClass="entr" presetSubtype="10"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blinds(horizontal)">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xit" presetSubtype="10" fill="hold" grpId="0" nodeType="clickEffect">
                                  <p:stCondLst>
                                    <p:cond delay="0"/>
                                  </p:stCondLst>
                                  <p:childTnLst>
                                    <p:animEffect transition="out" filter="blinds(horizontal)">
                                      <p:cBhvr>
                                        <p:cTn id="20" dur="500"/>
                                        <p:tgtEl>
                                          <p:spTgt spid="743438"/>
                                        </p:tgtEl>
                                      </p:cBhvr>
                                    </p:animEffect>
                                    <p:set>
                                      <p:cBhvr>
                                        <p:cTn id="21" dur="1" fill="hold">
                                          <p:stCondLst>
                                            <p:cond delay="499"/>
                                          </p:stCondLst>
                                        </p:cTn>
                                        <p:tgtEl>
                                          <p:spTgt spid="743438"/>
                                        </p:tgtEl>
                                        <p:attrNameLst>
                                          <p:attrName>style.visibility</p:attrName>
                                        </p:attrNameLst>
                                      </p:cBhvr>
                                      <p:to>
                                        <p:strVal val="hidden"/>
                                      </p:to>
                                    </p:set>
                                  </p:childTnLst>
                                </p:cTn>
                              </p:par>
                            </p:childTnLst>
                          </p:cTn>
                        </p:par>
                        <p:par>
                          <p:cTn id="22" fill="hold">
                            <p:stCondLst>
                              <p:cond delay="500"/>
                            </p:stCondLst>
                            <p:childTnLst>
                              <p:par>
                                <p:cTn id="23" presetID="0" presetClass="path" presetSubtype="0" accel="50000" decel="50000" fill="hold" nodeType="afterEffect">
                                  <p:stCondLst>
                                    <p:cond delay="0"/>
                                  </p:stCondLst>
                                  <p:childTnLst>
                                    <p:animMotion origin="layout" path="M 5.55556E-7 5.6211E-7 C -0.0257 0.05159 -0.05122 0.10317 -0.06111 0.13625 C -0.07101 0.16933 -0.06511 0.18413 -0.05903 0.19917 " pathEditMode="relative" ptsTypes="aaA">
                                      <p:cBhvr>
                                        <p:cTn id="24" dur="2000" fill="hold"/>
                                        <p:tgtEl>
                                          <p:spTgt spid="2"/>
                                        </p:tgtEl>
                                        <p:attrNameLst>
                                          <p:attrName>ppt_x</p:attrName>
                                          <p:attrName>ppt_y</p:attrName>
                                        </p:attrNameLst>
                                      </p:cBhvr>
                                    </p:animMotion>
                                  </p:childTnLst>
                                </p:cTn>
                              </p:par>
                            </p:childTnLst>
                          </p:cTn>
                        </p:par>
                        <p:par>
                          <p:cTn id="25" fill="hold">
                            <p:stCondLst>
                              <p:cond delay="2500"/>
                            </p:stCondLst>
                            <p:childTnLst>
                              <p:par>
                                <p:cTn id="26" presetID="3" presetClass="entr" presetSubtype="10" fill="hold" grpId="0" nodeType="afterEffect">
                                  <p:stCondLst>
                                    <p:cond delay="0"/>
                                  </p:stCondLst>
                                  <p:childTnLst>
                                    <p:set>
                                      <p:cBhvr>
                                        <p:cTn id="27" dur="1" fill="hold">
                                          <p:stCondLst>
                                            <p:cond delay="0"/>
                                          </p:stCondLst>
                                        </p:cTn>
                                        <p:tgtEl>
                                          <p:spTgt spid="743447"/>
                                        </p:tgtEl>
                                        <p:attrNameLst>
                                          <p:attrName>style.visibility</p:attrName>
                                        </p:attrNameLst>
                                      </p:cBhvr>
                                      <p:to>
                                        <p:strVal val="visible"/>
                                      </p:to>
                                    </p:set>
                                    <p:animEffect transition="in" filter="blinds(horizontal)">
                                      <p:cBhvr>
                                        <p:cTn id="28" dur="500"/>
                                        <p:tgtEl>
                                          <p:spTgt spid="743447"/>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199706"/>
                                        </p:tgtEl>
                                        <p:attrNameLst>
                                          <p:attrName>style.visibility</p:attrName>
                                        </p:attrNameLst>
                                      </p:cBhvr>
                                      <p:to>
                                        <p:strVal val="visible"/>
                                      </p:to>
                                    </p:set>
                                    <p:animEffect transition="in" filter="blinds(horizontal)">
                                      <p:cBhvr>
                                        <p:cTn id="33" dur="500"/>
                                        <p:tgtEl>
                                          <p:spTgt spid="1997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3438" grpId="0" animBg="1"/>
      <p:bldP spid="743438" grpId="1" animBg="1"/>
      <p:bldP spid="743440" grpId="0"/>
      <p:bldP spid="743447" grpId="0" animBg="1"/>
      <p:bldP spid="19970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1"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a:fld id="{B6D7B447-6655-4022-B62F-4356E0E85B53}" type="slidenum">
              <a:rPr lang="ar-SA" sz="1400">
                <a:solidFill>
                  <a:schemeClr val="tx1"/>
                </a:solidFill>
                <a:latin typeface="Arial" panose="020B0604020202020204" pitchFamily="34" charset="0"/>
                <a:cs typeface="Arial" panose="020B0604020202020204" pitchFamily="34" charset="0"/>
              </a:rPr>
              <a:pPr algn="r"/>
              <a:t>34</a:t>
            </a:fld>
            <a:endParaRPr lang="en-US" sz="1400" dirty="0">
              <a:solidFill>
                <a:schemeClr val="tx1"/>
              </a:solidFill>
              <a:latin typeface="Arial" panose="020B0604020202020204" pitchFamily="34" charset="0"/>
              <a:cs typeface="Arial" panose="020B0604020202020204" pitchFamily="34" charset="0"/>
            </a:endParaRPr>
          </a:p>
        </p:txBody>
      </p:sp>
      <p:sp>
        <p:nvSpPr>
          <p:cNvPr id="745483" name="AutoShape 11"/>
          <p:cNvSpPr>
            <a:spLocks noChangeArrowheads="1"/>
          </p:cNvSpPr>
          <p:nvPr/>
        </p:nvSpPr>
        <p:spPr bwMode="auto">
          <a:xfrm>
            <a:off x="517525" y="3743325"/>
            <a:ext cx="1868488" cy="895350"/>
          </a:xfrm>
          <a:prstGeom prst="cloudCallout">
            <a:avLst>
              <a:gd name="adj1" fmla="val 54926"/>
              <a:gd name="adj2" fmla="val 66843"/>
            </a:avLst>
          </a:prstGeom>
          <a:noFill/>
          <a:ln w="38100">
            <a:solidFill>
              <a:schemeClr val="tx1"/>
            </a:solidFill>
            <a:round/>
            <a:headEnd/>
            <a:tailEnd/>
          </a:ln>
        </p:spPr>
        <p:txBody>
          <a:bodyPr/>
          <a:lstStyle/>
          <a:p>
            <a:r>
              <a:rPr lang="en-US" sz="2800" dirty="0">
                <a:solidFill>
                  <a:srgbClr val="FFFF00"/>
                </a:solidFill>
                <a:latin typeface="Arial" panose="020B0604020202020204" pitchFamily="34" charset="0"/>
                <a:cs typeface="Arial" panose="020B0604020202020204" pitchFamily="34" charset="0"/>
              </a:rPr>
              <a:t>empty</a:t>
            </a:r>
          </a:p>
        </p:txBody>
      </p:sp>
      <p:grpSp>
        <p:nvGrpSpPr>
          <p:cNvPr id="2" name="Group 1">
            <a:extLst>
              <a:ext uri="{FF2B5EF4-FFF2-40B4-BE49-F238E27FC236}">
                <a16:creationId xmlns:a16="http://schemas.microsoft.com/office/drawing/2014/main" id="{3FF5B809-94A9-B3AA-61B3-712230D647A3}"/>
              </a:ext>
            </a:extLst>
          </p:cNvPr>
          <p:cNvGrpSpPr/>
          <p:nvPr/>
        </p:nvGrpSpPr>
        <p:grpSpPr>
          <a:xfrm>
            <a:off x="2362200" y="4857750"/>
            <a:ext cx="1458913" cy="1314450"/>
            <a:chOff x="2362200" y="4857750"/>
            <a:chExt cx="1458913" cy="1314450"/>
          </a:xfrm>
          <a:effectLst>
            <a:glow rad="101600">
              <a:schemeClr val="accent3">
                <a:satMod val="175000"/>
                <a:alpha val="40000"/>
              </a:schemeClr>
            </a:glow>
          </a:effectLst>
        </p:grpSpPr>
        <p:sp>
          <p:nvSpPr>
            <p:cNvPr id="201732" name="Freeform 2"/>
            <p:cNvSpPr>
              <a:spLocks/>
            </p:cNvSpPr>
            <p:nvPr/>
          </p:nvSpPr>
          <p:spPr bwMode="auto">
            <a:xfrm flipH="1">
              <a:off x="2911475" y="4857750"/>
              <a:ext cx="228600" cy="533400"/>
            </a:xfrm>
            <a:custGeom>
              <a:avLst/>
              <a:gdLst>
                <a:gd name="T0" fmla="*/ 0 w 144"/>
                <a:gd name="T1" fmla="*/ 2147483647 h 336"/>
                <a:gd name="T2" fmla="*/ 2147483647 w 144"/>
                <a:gd name="T3" fmla="*/ 0 h 336"/>
                <a:gd name="T4" fmla="*/ 2147483647 w 144"/>
                <a:gd name="T5" fmla="*/ 2147483647 h 336"/>
                <a:gd name="T6" fmla="*/ 2147483647 w 144"/>
                <a:gd name="T7" fmla="*/ 2147483647 h 336"/>
                <a:gd name="T8" fmla="*/ 2147483647 w 144"/>
                <a:gd name="T9" fmla="*/ 2147483647 h 336"/>
                <a:gd name="T10" fmla="*/ 2147483647 w 144"/>
                <a:gd name="T11" fmla="*/ 2147483647 h 336"/>
                <a:gd name="T12" fmla="*/ 0 w 144"/>
                <a:gd name="T13" fmla="*/ 2147483647 h 336"/>
                <a:gd name="T14" fmla="*/ 0 w 144"/>
                <a:gd name="T15" fmla="*/ 214748364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38100">
              <a:solidFill>
                <a:schemeClr val="bg1"/>
              </a:solidFill>
              <a:round/>
              <a:headEnd/>
              <a:tailEnd/>
            </a:ln>
          </p:spPr>
          <p:txBody>
            <a:bodyPr wrap="none" anchor="ctr"/>
            <a:lstStyle/>
            <a:p>
              <a:endParaRPr lang="en-US" dirty="0">
                <a:solidFill>
                  <a:srgbClr val="FFFF00"/>
                </a:solidFill>
                <a:latin typeface="Arial" panose="020B0604020202020204" pitchFamily="34" charset="0"/>
                <a:cs typeface="Arial" panose="020B0604020202020204" pitchFamily="34" charset="0"/>
              </a:endParaRPr>
            </a:p>
          </p:txBody>
        </p:sp>
        <p:sp>
          <p:nvSpPr>
            <p:cNvPr id="201734" name="Freeform 4"/>
            <p:cNvSpPr>
              <a:spLocks/>
            </p:cNvSpPr>
            <p:nvPr/>
          </p:nvSpPr>
          <p:spPr bwMode="auto">
            <a:xfrm flipH="1">
              <a:off x="2362200" y="5257800"/>
              <a:ext cx="228600" cy="533400"/>
            </a:xfrm>
            <a:custGeom>
              <a:avLst/>
              <a:gdLst>
                <a:gd name="T0" fmla="*/ 0 w 144"/>
                <a:gd name="T1" fmla="*/ 2147483647 h 336"/>
                <a:gd name="T2" fmla="*/ 2147483647 w 144"/>
                <a:gd name="T3" fmla="*/ 0 h 336"/>
                <a:gd name="T4" fmla="*/ 2147483647 w 144"/>
                <a:gd name="T5" fmla="*/ 2147483647 h 336"/>
                <a:gd name="T6" fmla="*/ 2147483647 w 144"/>
                <a:gd name="T7" fmla="*/ 2147483647 h 336"/>
                <a:gd name="T8" fmla="*/ 2147483647 w 144"/>
                <a:gd name="T9" fmla="*/ 2147483647 h 336"/>
                <a:gd name="T10" fmla="*/ 2147483647 w 144"/>
                <a:gd name="T11" fmla="*/ 2147483647 h 336"/>
                <a:gd name="T12" fmla="*/ 0 w 144"/>
                <a:gd name="T13" fmla="*/ 2147483647 h 336"/>
                <a:gd name="T14" fmla="*/ 0 w 144"/>
                <a:gd name="T15" fmla="*/ 214748364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38100">
              <a:solidFill>
                <a:schemeClr val="bg1"/>
              </a:solidFill>
              <a:round/>
              <a:headEnd/>
              <a:tailEnd/>
            </a:ln>
          </p:spPr>
          <p:txBody>
            <a:bodyPr wrap="none" anchor="ctr"/>
            <a:lstStyle/>
            <a:p>
              <a:endParaRPr lang="en-US" dirty="0">
                <a:solidFill>
                  <a:srgbClr val="FFFF00"/>
                </a:solidFill>
                <a:latin typeface="Arial" panose="020B0604020202020204" pitchFamily="34" charset="0"/>
                <a:cs typeface="Arial" panose="020B0604020202020204" pitchFamily="34" charset="0"/>
              </a:endParaRPr>
            </a:p>
          </p:txBody>
        </p:sp>
        <p:sp>
          <p:nvSpPr>
            <p:cNvPr id="201735" name="Freeform 5"/>
            <p:cNvSpPr>
              <a:spLocks/>
            </p:cNvSpPr>
            <p:nvPr/>
          </p:nvSpPr>
          <p:spPr bwMode="auto">
            <a:xfrm flipH="1">
              <a:off x="2692400" y="5029200"/>
              <a:ext cx="228600" cy="533400"/>
            </a:xfrm>
            <a:custGeom>
              <a:avLst/>
              <a:gdLst>
                <a:gd name="T0" fmla="*/ 0 w 144"/>
                <a:gd name="T1" fmla="*/ 2147483647 h 336"/>
                <a:gd name="T2" fmla="*/ 2147483647 w 144"/>
                <a:gd name="T3" fmla="*/ 0 h 336"/>
                <a:gd name="T4" fmla="*/ 2147483647 w 144"/>
                <a:gd name="T5" fmla="*/ 2147483647 h 336"/>
                <a:gd name="T6" fmla="*/ 2147483647 w 144"/>
                <a:gd name="T7" fmla="*/ 2147483647 h 336"/>
                <a:gd name="T8" fmla="*/ 2147483647 w 144"/>
                <a:gd name="T9" fmla="*/ 2147483647 h 336"/>
                <a:gd name="T10" fmla="*/ 2147483647 w 144"/>
                <a:gd name="T11" fmla="*/ 2147483647 h 336"/>
                <a:gd name="T12" fmla="*/ 0 w 144"/>
                <a:gd name="T13" fmla="*/ 2147483647 h 336"/>
                <a:gd name="T14" fmla="*/ 0 w 144"/>
                <a:gd name="T15" fmla="*/ 214748364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38100">
              <a:solidFill>
                <a:schemeClr val="bg1"/>
              </a:solidFill>
              <a:round/>
              <a:headEnd/>
              <a:tailEnd/>
            </a:ln>
          </p:spPr>
          <p:txBody>
            <a:bodyPr wrap="none" anchor="ctr"/>
            <a:lstStyle/>
            <a:p>
              <a:endParaRPr lang="en-US" dirty="0">
                <a:solidFill>
                  <a:srgbClr val="FFFF00"/>
                </a:solidFill>
                <a:latin typeface="Arial" panose="020B0604020202020204" pitchFamily="34" charset="0"/>
                <a:cs typeface="Arial" panose="020B0604020202020204" pitchFamily="34" charset="0"/>
              </a:endParaRPr>
            </a:p>
          </p:txBody>
        </p:sp>
        <p:sp>
          <p:nvSpPr>
            <p:cNvPr id="201736" name="Freeform 6"/>
            <p:cNvSpPr>
              <a:spLocks/>
            </p:cNvSpPr>
            <p:nvPr/>
          </p:nvSpPr>
          <p:spPr bwMode="auto">
            <a:xfrm flipH="1">
              <a:off x="2415353" y="4881562"/>
              <a:ext cx="1252538" cy="849313"/>
            </a:xfrm>
            <a:custGeom>
              <a:avLst/>
              <a:gdLst>
                <a:gd name="T0" fmla="*/ 2147483647 w 789"/>
                <a:gd name="T1" fmla="*/ 0 h 535"/>
                <a:gd name="T2" fmla="*/ 2147483647 w 789"/>
                <a:gd name="T3" fmla="*/ 2147483647 h 535"/>
                <a:gd name="T4" fmla="*/ 2147483647 w 789"/>
                <a:gd name="T5" fmla="*/ 2147483647 h 535"/>
                <a:gd name="T6" fmla="*/ 0 w 789"/>
                <a:gd name="T7" fmla="*/ 2147483647 h 535"/>
                <a:gd name="T8" fmla="*/ 2147483647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0070C0"/>
            </a:solidFill>
            <a:ln w="38100">
              <a:solidFill>
                <a:schemeClr val="bg1"/>
              </a:solidFill>
              <a:round/>
              <a:headEnd/>
              <a:tailEnd/>
            </a:ln>
          </p:spPr>
          <p:txBody>
            <a:bodyPr wrap="none" anchor="ctr"/>
            <a:lstStyle/>
            <a:p>
              <a:endParaRPr lang="en-US" dirty="0">
                <a:solidFill>
                  <a:srgbClr val="FFFF00"/>
                </a:solidFill>
                <a:latin typeface="Arial" panose="020B0604020202020204" pitchFamily="34" charset="0"/>
                <a:cs typeface="Arial" panose="020B0604020202020204" pitchFamily="34" charset="0"/>
              </a:endParaRPr>
            </a:p>
          </p:txBody>
        </p:sp>
        <p:sp>
          <p:nvSpPr>
            <p:cNvPr id="201737" name="Freeform 7"/>
            <p:cNvSpPr>
              <a:spLocks/>
            </p:cNvSpPr>
            <p:nvPr/>
          </p:nvSpPr>
          <p:spPr bwMode="auto">
            <a:xfrm flipH="1">
              <a:off x="2895600" y="5029200"/>
              <a:ext cx="779463" cy="900113"/>
            </a:xfrm>
            <a:custGeom>
              <a:avLst/>
              <a:gdLst>
                <a:gd name="T0" fmla="*/ 2147483647 w 491"/>
                <a:gd name="T1" fmla="*/ 0 h 567"/>
                <a:gd name="T2" fmla="*/ 2147483647 w 491"/>
                <a:gd name="T3" fmla="*/ 2147483647 h 567"/>
                <a:gd name="T4" fmla="*/ 2147483647 w 491"/>
                <a:gd name="T5" fmla="*/ 2147483647 h 567"/>
                <a:gd name="T6" fmla="*/ 0 w 491"/>
                <a:gd name="T7" fmla="*/ 2147483647 h 567"/>
                <a:gd name="T8" fmla="*/ 2147483647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0070C0"/>
            </a:solidFill>
            <a:ln w="38100">
              <a:solidFill>
                <a:schemeClr val="bg1"/>
              </a:solidFill>
              <a:round/>
              <a:headEnd/>
              <a:tailEnd/>
            </a:ln>
          </p:spPr>
          <p:txBody>
            <a:bodyPr wrap="none" anchor="ctr"/>
            <a:lstStyle/>
            <a:p>
              <a:endParaRPr lang="en-US" dirty="0">
                <a:solidFill>
                  <a:srgbClr val="FFFF00"/>
                </a:solidFill>
                <a:latin typeface="Arial" panose="020B0604020202020204" pitchFamily="34" charset="0"/>
                <a:cs typeface="Arial" panose="020B0604020202020204" pitchFamily="34" charset="0"/>
              </a:endParaRPr>
            </a:p>
          </p:txBody>
        </p:sp>
        <p:sp>
          <p:nvSpPr>
            <p:cNvPr id="201738" name="Freeform 8"/>
            <p:cNvSpPr>
              <a:spLocks/>
            </p:cNvSpPr>
            <p:nvPr/>
          </p:nvSpPr>
          <p:spPr bwMode="auto">
            <a:xfrm flipH="1">
              <a:off x="2438400" y="5410200"/>
              <a:ext cx="482600" cy="519113"/>
            </a:xfrm>
            <a:custGeom>
              <a:avLst/>
              <a:gdLst>
                <a:gd name="T0" fmla="*/ 2147483647 w 304"/>
                <a:gd name="T1" fmla="*/ 0 h 327"/>
                <a:gd name="T2" fmla="*/ 2147483647 w 304"/>
                <a:gd name="T3" fmla="*/ 2147483647 h 327"/>
                <a:gd name="T4" fmla="*/ 0 w 304"/>
                <a:gd name="T5" fmla="*/ 2147483647 h 327"/>
                <a:gd name="T6" fmla="*/ 2147483647 w 304"/>
                <a:gd name="T7" fmla="*/ 2147483647 h 327"/>
                <a:gd name="T8" fmla="*/ 2147483647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0070C0"/>
            </a:solidFill>
            <a:ln w="38100">
              <a:solidFill>
                <a:schemeClr val="bg1"/>
              </a:solidFill>
              <a:round/>
              <a:headEnd/>
              <a:tailEnd/>
            </a:ln>
          </p:spPr>
          <p:txBody>
            <a:bodyPr wrap="none" anchor="ctr"/>
            <a:lstStyle/>
            <a:p>
              <a:endParaRPr lang="en-US" dirty="0">
                <a:solidFill>
                  <a:srgbClr val="FFFF00"/>
                </a:solidFill>
                <a:latin typeface="Arial" panose="020B0604020202020204" pitchFamily="34" charset="0"/>
                <a:cs typeface="Arial" panose="020B0604020202020204" pitchFamily="34" charset="0"/>
              </a:endParaRPr>
            </a:p>
          </p:txBody>
        </p:sp>
        <p:sp>
          <p:nvSpPr>
            <p:cNvPr id="201739" name="Freeform 9"/>
            <p:cNvSpPr>
              <a:spLocks/>
            </p:cNvSpPr>
            <p:nvPr/>
          </p:nvSpPr>
          <p:spPr bwMode="auto">
            <a:xfrm flipH="1">
              <a:off x="2895600" y="5638800"/>
              <a:ext cx="381000" cy="533400"/>
            </a:xfrm>
            <a:custGeom>
              <a:avLst/>
              <a:gdLst>
                <a:gd name="T0" fmla="*/ 2147483647 w 336"/>
                <a:gd name="T1" fmla="*/ 0 h 432"/>
                <a:gd name="T2" fmla="*/ 2147483647 w 336"/>
                <a:gd name="T3" fmla="*/ 2147483647 h 432"/>
                <a:gd name="T4" fmla="*/ 2147483647 w 336"/>
                <a:gd name="T5" fmla="*/ 2147483647 h 432"/>
                <a:gd name="T6" fmla="*/ 2147483647 w 336"/>
                <a:gd name="T7" fmla="*/ 2147483647 h 432"/>
                <a:gd name="T8" fmla="*/ 0 w 336"/>
                <a:gd name="T9" fmla="*/ 2147483647 h 432"/>
                <a:gd name="T10" fmla="*/ 0 w 336"/>
                <a:gd name="T11" fmla="*/ 2147483647 h 432"/>
                <a:gd name="T12" fmla="*/ 214748364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38100">
              <a:solidFill>
                <a:schemeClr val="bg1"/>
              </a:solidFill>
              <a:round/>
              <a:headEnd/>
              <a:tailEnd/>
            </a:ln>
          </p:spPr>
          <p:txBody>
            <a:bodyPr wrap="none" anchor="ctr"/>
            <a:lstStyle/>
            <a:p>
              <a:endParaRPr lang="en-US" dirty="0">
                <a:solidFill>
                  <a:srgbClr val="FFFF00"/>
                </a:solidFill>
                <a:latin typeface="Arial" panose="020B0604020202020204" pitchFamily="34" charset="0"/>
                <a:cs typeface="Arial" panose="020B0604020202020204" pitchFamily="34" charset="0"/>
              </a:endParaRPr>
            </a:p>
          </p:txBody>
        </p:sp>
        <p:sp>
          <p:nvSpPr>
            <p:cNvPr id="201740" name="Freeform 10"/>
            <p:cNvSpPr>
              <a:spLocks/>
            </p:cNvSpPr>
            <p:nvPr/>
          </p:nvSpPr>
          <p:spPr bwMode="auto">
            <a:xfrm flipH="1">
              <a:off x="3200400" y="5410200"/>
              <a:ext cx="381000" cy="457200"/>
            </a:xfrm>
            <a:custGeom>
              <a:avLst/>
              <a:gdLst>
                <a:gd name="T0" fmla="*/ 2147483647 w 336"/>
                <a:gd name="T1" fmla="*/ 0 h 432"/>
                <a:gd name="T2" fmla="*/ 2147483647 w 336"/>
                <a:gd name="T3" fmla="*/ 2147483647 h 432"/>
                <a:gd name="T4" fmla="*/ 2147483647 w 336"/>
                <a:gd name="T5" fmla="*/ 2147483647 h 432"/>
                <a:gd name="T6" fmla="*/ 2147483647 w 336"/>
                <a:gd name="T7" fmla="*/ 2147483647 h 432"/>
                <a:gd name="T8" fmla="*/ 0 w 336"/>
                <a:gd name="T9" fmla="*/ 2147483647 h 432"/>
                <a:gd name="T10" fmla="*/ 0 w 336"/>
                <a:gd name="T11" fmla="*/ 2147483647 h 432"/>
                <a:gd name="T12" fmla="*/ 214748364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38100">
              <a:solidFill>
                <a:schemeClr val="bg1"/>
              </a:solidFill>
              <a:round/>
              <a:headEnd/>
              <a:tailEnd/>
            </a:ln>
          </p:spPr>
          <p:txBody>
            <a:bodyPr wrap="none" anchor="ctr"/>
            <a:lstStyle/>
            <a:p>
              <a:endParaRPr lang="en-US" dirty="0">
                <a:solidFill>
                  <a:srgbClr val="FFFF00"/>
                </a:solidFill>
                <a:latin typeface="Arial" panose="020B0604020202020204" pitchFamily="34" charset="0"/>
                <a:cs typeface="Arial" panose="020B0604020202020204" pitchFamily="34" charset="0"/>
              </a:endParaRPr>
            </a:p>
          </p:txBody>
        </p:sp>
        <p:sp>
          <p:nvSpPr>
            <p:cNvPr id="201742" name="Freeform 13"/>
            <p:cNvSpPr>
              <a:spLocks/>
            </p:cNvSpPr>
            <p:nvPr/>
          </p:nvSpPr>
          <p:spPr bwMode="auto">
            <a:xfrm flipH="1">
              <a:off x="3440113" y="5186363"/>
              <a:ext cx="381000" cy="457200"/>
            </a:xfrm>
            <a:custGeom>
              <a:avLst/>
              <a:gdLst>
                <a:gd name="T0" fmla="*/ 2147483647 w 336"/>
                <a:gd name="T1" fmla="*/ 0 h 432"/>
                <a:gd name="T2" fmla="*/ 2147483647 w 336"/>
                <a:gd name="T3" fmla="*/ 2147483647 h 432"/>
                <a:gd name="T4" fmla="*/ 2147483647 w 336"/>
                <a:gd name="T5" fmla="*/ 2147483647 h 432"/>
                <a:gd name="T6" fmla="*/ 2147483647 w 336"/>
                <a:gd name="T7" fmla="*/ 2147483647 h 432"/>
                <a:gd name="T8" fmla="*/ 0 w 336"/>
                <a:gd name="T9" fmla="*/ 2147483647 h 432"/>
                <a:gd name="T10" fmla="*/ 0 w 336"/>
                <a:gd name="T11" fmla="*/ 2147483647 h 432"/>
                <a:gd name="T12" fmla="*/ 214748364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38100">
              <a:solidFill>
                <a:schemeClr val="bg1"/>
              </a:solidFill>
              <a:round/>
              <a:headEnd/>
              <a:tailEnd/>
            </a:ln>
          </p:spPr>
          <p:txBody>
            <a:bodyPr wrap="none" anchor="ctr"/>
            <a:lstStyle/>
            <a:p>
              <a:endParaRPr lang="en-US" dirty="0">
                <a:solidFill>
                  <a:srgbClr val="FFFF00"/>
                </a:solidFill>
                <a:latin typeface="Arial" panose="020B0604020202020204" pitchFamily="34" charset="0"/>
                <a:cs typeface="Arial" panose="020B0604020202020204" pitchFamily="34" charset="0"/>
              </a:endParaRPr>
            </a:p>
          </p:txBody>
        </p:sp>
      </p:grpSp>
      <p:sp>
        <p:nvSpPr>
          <p:cNvPr id="201743" name="Freeform 15"/>
          <p:cNvSpPr>
            <a:spLocks/>
          </p:cNvSpPr>
          <p:nvPr/>
        </p:nvSpPr>
        <p:spPr bwMode="auto">
          <a:xfrm>
            <a:off x="2435225" y="2532063"/>
            <a:ext cx="2155825" cy="981075"/>
          </a:xfrm>
          <a:custGeom>
            <a:avLst/>
            <a:gdLst>
              <a:gd name="T0" fmla="*/ 0 w 1358"/>
              <a:gd name="T1" fmla="*/ 2147483647 h 618"/>
              <a:gd name="T2" fmla="*/ 2147483647 w 1358"/>
              <a:gd name="T3" fmla="*/ 0 h 618"/>
              <a:gd name="T4" fmla="*/ 2147483647 w 1358"/>
              <a:gd name="T5" fmla="*/ 2147483647 h 618"/>
              <a:gd name="T6" fmla="*/ 2147483647 w 1358"/>
              <a:gd name="T7" fmla="*/ 2147483647 h 618"/>
              <a:gd name="T8" fmla="*/ 0 w 1358"/>
              <a:gd name="T9" fmla="*/ 2147483647 h 618"/>
              <a:gd name="T10" fmla="*/ 0 60000 65536"/>
              <a:gd name="T11" fmla="*/ 0 60000 65536"/>
              <a:gd name="T12" fmla="*/ 0 60000 65536"/>
              <a:gd name="T13" fmla="*/ 0 60000 65536"/>
              <a:gd name="T14" fmla="*/ 0 60000 65536"/>
              <a:gd name="T15" fmla="*/ 0 w 1358"/>
              <a:gd name="T16" fmla="*/ 0 h 618"/>
              <a:gd name="T17" fmla="*/ 1358 w 1358"/>
              <a:gd name="T18" fmla="*/ 618 h 618"/>
            </a:gdLst>
            <a:ahLst/>
            <a:cxnLst>
              <a:cxn ang="T10">
                <a:pos x="T0" y="T1"/>
              </a:cxn>
              <a:cxn ang="T11">
                <a:pos x="T2" y="T3"/>
              </a:cxn>
              <a:cxn ang="T12">
                <a:pos x="T4" y="T5"/>
              </a:cxn>
              <a:cxn ang="T13">
                <a:pos x="T6" y="T7"/>
              </a:cxn>
              <a:cxn ang="T14">
                <a:pos x="T8" y="T9"/>
              </a:cxn>
            </a:cxnLst>
            <a:rect l="T15" t="T16" r="T17" b="T18"/>
            <a:pathLst>
              <a:path w="1358" h="618">
                <a:moveTo>
                  <a:pt x="0" y="242"/>
                </a:moveTo>
                <a:lnTo>
                  <a:pt x="588" y="0"/>
                </a:lnTo>
                <a:lnTo>
                  <a:pt x="1358" y="279"/>
                </a:lnTo>
                <a:lnTo>
                  <a:pt x="873" y="618"/>
                </a:lnTo>
                <a:lnTo>
                  <a:pt x="0" y="242"/>
                </a:lnTo>
                <a:close/>
              </a:path>
            </a:pathLst>
          </a:custGeom>
          <a:noFill/>
          <a:ln w="38100">
            <a:solidFill>
              <a:schemeClr val="tx1"/>
            </a:solidFill>
            <a:round/>
            <a:headEnd/>
            <a:tailEnd/>
          </a:ln>
        </p:spPr>
        <p:txBody>
          <a:bodyPr anchor="ctr"/>
          <a:lstStyle/>
          <a:p>
            <a:endParaRPr lang="en-US" dirty="0">
              <a:solidFill>
                <a:srgbClr val="FFFF00"/>
              </a:solidFill>
              <a:latin typeface="Arial" panose="020B0604020202020204" pitchFamily="34" charset="0"/>
              <a:cs typeface="Arial" panose="020B0604020202020204" pitchFamily="34" charset="0"/>
            </a:endParaRPr>
          </a:p>
        </p:txBody>
      </p:sp>
      <p:sp>
        <p:nvSpPr>
          <p:cNvPr id="201744" name="Freeform 16"/>
          <p:cNvSpPr>
            <a:spLocks/>
          </p:cNvSpPr>
          <p:nvPr/>
        </p:nvSpPr>
        <p:spPr bwMode="auto">
          <a:xfrm>
            <a:off x="4581525" y="3233738"/>
            <a:ext cx="1906588" cy="1250950"/>
          </a:xfrm>
          <a:custGeom>
            <a:avLst/>
            <a:gdLst>
              <a:gd name="T0" fmla="*/ 2147483647 w 1201"/>
              <a:gd name="T1" fmla="*/ 2147483647 h 788"/>
              <a:gd name="T2" fmla="*/ 0 w 1201"/>
              <a:gd name="T3" fmla="*/ 2147483647 h 788"/>
              <a:gd name="T4" fmla="*/ 2147483647 w 1201"/>
              <a:gd name="T5" fmla="*/ 2147483647 h 788"/>
              <a:gd name="T6" fmla="*/ 2147483647 w 1201"/>
              <a:gd name="T7" fmla="*/ 2147483647 h 788"/>
              <a:gd name="T8" fmla="*/ 2147483647 w 1201"/>
              <a:gd name="T9" fmla="*/ 0 h 788"/>
              <a:gd name="T10" fmla="*/ 0 60000 65536"/>
              <a:gd name="T11" fmla="*/ 0 60000 65536"/>
              <a:gd name="T12" fmla="*/ 0 60000 65536"/>
              <a:gd name="T13" fmla="*/ 0 60000 65536"/>
              <a:gd name="T14" fmla="*/ 0 60000 65536"/>
              <a:gd name="T15" fmla="*/ 0 w 1201"/>
              <a:gd name="T16" fmla="*/ 0 h 788"/>
              <a:gd name="T17" fmla="*/ 1201 w 1201"/>
              <a:gd name="T18" fmla="*/ 788 h 788"/>
            </a:gdLst>
            <a:ahLst/>
            <a:cxnLst>
              <a:cxn ang="T10">
                <a:pos x="T0" y="T1"/>
              </a:cxn>
              <a:cxn ang="T11">
                <a:pos x="T2" y="T3"/>
              </a:cxn>
              <a:cxn ang="T12">
                <a:pos x="T4" y="T5"/>
              </a:cxn>
              <a:cxn ang="T13">
                <a:pos x="T6" y="T7"/>
              </a:cxn>
              <a:cxn ang="T14">
                <a:pos x="T8" y="T9"/>
              </a:cxn>
            </a:cxnLst>
            <a:rect l="T15" t="T16" r="T17" b="T18"/>
            <a:pathLst>
              <a:path w="1201" h="788">
                <a:moveTo>
                  <a:pt x="467" y="12"/>
                </a:moveTo>
                <a:lnTo>
                  <a:pt x="0" y="376"/>
                </a:lnTo>
                <a:lnTo>
                  <a:pt x="910" y="788"/>
                </a:lnTo>
                <a:lnTo>
                  <a:pt x="1201" y="255"/>
                </a:lnTo>
                <a:lnTo>
                  <a:pt x="467" y="0"/>
                </a:lnTo>
              </a:path>
            </a:pathLst>
          </a:custGeom>
          <a:noFill/>
          <a:ln w="38100">
            <a:solidFill>
              <a:schemeClr val="tx1"/>
            </a:solidFill>
            <a:round/>
            <a:headEnd/>
            <a:tailEnd/>
          </a:ln>
        </p:spPr>
        <p:txBody>
          <a:bodyPr anchor="ctr"/>
          <a:lstStyle/>
          <a:p>
            <a:endParaRPr lang="en-US" dirty="0">
              <a:solidFill>
                <a:srgbClr val="FFFF00"/>
              </a:solidFill>
              <a:latin typeface="Arial" panose="020B0604020202020204" pitchFamily="34" charset="0"/>
              <a:cs typeface="Arial" panose="020B0604020202020204" pitchFamily="34" charset="0"/>
            </a:endParaRPr>
          </a:p>
        </p:txBody>
      </p:sp>
      <p:sp>
        <p:nvSpPr>
          <p:cNvPr id="201745" name="Line 17"/>
          <p:cNvSpPr>
            <a:spLocks noChangeShapeType="1"/>
          </p:cNvSpPr>
          <p:nvPr/>
        </p:nvSpPr>
        <p:spPr bwMode="auto">
          <a:xfrm flipV="1">
            <a:off x="2994025" y="2695575"/>
            <a:ext cx="750888" cy="412750"/>
          </a:xfrm>
          <a:prstGeom prst="line">
            <a:avLst/>
          </a:prstGeom>
          <a:noFill/>
          <a:ln w="38100">
            <a:solidFill>
              <a:schemeClr val="tx1"/>
            </a:solidFill>
            <a:round/>
            <a:headEnd/>
            <a:tailEnd/>
          </a:ln>
        </p:spPr>
        <p:txBody>
          <a:bodyPr anchor="ctr"/>
          <a:lstStyle/>
          <a:p>
            <a:endParaRPr lang="en-US" dirty="0">
              <a:solidFill>
                <a:srgbClr val="FFFF00"/>
              </a:solidFill>
              <a:latin typeface="Arial" panose="020B0604020202020204" pitchFamily="34" charset="0"/>
              <a:cs typeface="Arial" panose="020B0604020202020204" pitchFamily="34" charset="0"/>
            </a:endParaRPr>
          </a:p>
        </p:txBody>
      </p:sp>
      <p:sp>
        <p:nvSpPr>
          <p:cNvPr id="201746" name="Line 18"/>
          <p:cNvSpPr>
            <a:spLocks noChangeShapeType="1"/>
          </p:cNvSpPr>
          <p:nvPr/>
        </p:nvSpPr>
        <p:spPr bwMode="auto">
          <a:xfrm flipV="1">
            <a:off x="3475038" y="2859088"/>
            <a:ext cx="663575" cy="423862"/>
          </a:xfrm>
          <a:prstGeom prst="line">
            <a:avLst/>
          </a:prstGeom>
          <a:noFill/>
          <a:ln w="38100">
            <a:solidFill>
              <a:schemeClr val="tx1"/>
            </a:solidFill>
            <a:round/>
            <a:headEnd/>
            <a:tailEnd/>
          </a:ln>
        </p:spPr>
        <p:txBody>
          <a:bodyPr anchor="ctr"/>
          <a:lstStyle/>
          <a:p>
            <a:endParaRPr lang="en-US" dirty="0">
              <a:solidFill>
                <a:srgbClr val="FFFF00"/>
              </a:solidFill>
              <a:latin typeface="Arial" panose="020B0604020202020204" pitchFamily="34" charset="0"/>
              <a:cs typeface="Arial" panose="020B0604020202020204" pitchFamily="34" charset="0"/>
            </a:endParaRPr>
          </a:p>
        </p:txBody>
      </p:sp>
      <p:sp>
        <p:nvSpPr>
          <p:cNvPr id="201747" name="Line 19"/>
          <p:cNvSpPr>
            <a:spLocks noChangeShapeType="1"/>
          </p:cNvSpPr>
          <p:nvPr/>
        </p:nvSpPr>
        <p:spPr bwMode="auto">
          <a:xfrm flipV="1">
            <a:off x="5062538" y="3357563"/>
            <a:ext cx="642937" cy="693737"/>
          </a:xfrm>
          <a:prstGeom prst="line">
            <a:avLst/>
          </a:prstGeom>
          <a:noFill/>
          <a:ln w="38100">
            <a:solidFill>
              <a:schemeClr val="tx1"/>
            </a:solidFill>
            <a:round/>
            <a:headEnd/>
            <a:tailEnd/>
          </a:ln>
        </p:spPr>
        <p:txBody>
          <a:bodyPr anchor="ctr"/>
          <a:lstStyle/>
          <a:p>
            <a:endParaRPr lang="en-US" dirty="0">
              <a:solidFill>
                <a:srgbClr val="FFFF00"/>
              </a:solidFill>
              <a:latin typeface="Arial" panose="020B0604020202020204" pitchFamily="34" charset="0"/>
              <a:cs typeface="Arial" panose="020B0604020202020204" pitchFamily="34" charset="0"/>
            </a:endParaRPr>
          </a:p>
        </p:txBody>
      </p:sp>
      <p:sp>
        <p:nvSpPr>
          <p:cNvPr id="201748" name="Line 20"/>
          <p:cNvSpPr>
            <a:spLocks noChangeShapeType="1"/>
          </p:cNvSpPr>
          <p:nvPr/>
        </p:nvSpPr>
        <p:spPr bwMode="auto">
          <a:xfrm flipV="1">
            <a:off x="5611813" y="3560763"/>
            <a:ext cx="500062" cy="731837"/>
          </a:xfrm>
          <a:prstGeom prst="line">
            <a:avLst/>
          </a:prstGeom>
          <a:noFill/>
          <a:ln w="38100">
            <a:solidFill>
              <a:schemeClr val="tx1"/>
            </a:solidFill>
            <a:round/>
            <a:headEnd/>
            <a:tailEnd/>
          </a:ln>
        </p:spPr>
        <p:txBody>
          <a:bodyPr anchor="ctr"/>
          <a:lstStyle/>
          <a:p>
            <a:endParaRPr lang="en-US" dirty="0">
              <a:solidFill>
                <a:srgbClr val="FFFF00"/>
              </a:solidFill>
              <a:latin typeface="Arial" panose="020B0604020202020204" pitchFamily="34" charset="0"/>
              <a:cs typeface="Arial" panose="020B0604020202020204" pitchFamily="34" charset="0"/>
            </a:endParaRPr>
          </a:p>
        </p:txBody>
      </p:sp>
      <p:sp>
        <p:nvSpPr>
          <p:cNvPr id="745495" name="AutoShape 23"/>
          <p:cNvSpPr>
            <a:spLocks noChangeArrowheads="1"/>
          </p:cNvSpPr>
          <p:nvPr/>
        </p:nvSpPr>
        <p:spPr bwMode="auto">
          <a:xfrm>
            <a:off x="2387600" y="2146300"/>
            <a:ext cx="2309813" cy="1665288"/>
          </a:xfrm>
          <a:prstGeom prst="wedgeRoundRectCallout">
            <a:avLst>
              <a:gd name="adj1" fmla="val -5806"/>
              <a:gd name="adj2" fmla="val 108245"/>
              <a:gd name="adj3" fmla="val 16667"/>
            </a:avLst>
          </a:prstGeom>
          <a:noFill/>
          <a:ln w="38100" algn="ctr">
            <a:solidFill>
              <a:srgbClr val="99CCFF"/>
            </a:solidFill>
            <a:miter lim="800000"/>
            <a:headEnd/>
            <a:tailEnd/>
          </a:ln>
        </p:spPr>
        <p:txBody>
          <a:bodyPr anchor="ctr"/>
          <a:lstStyle/>
          <a:p>
            <a:endParaRPr lang="en-US" dirty="0">
              <a:solidFill>
                <a:srgbClr val="FFFF00"/>
              </a:solidFill>
              <a:latin typeface="Arial" panose="020B0604020202020204" pitchFamily="34" charset="0"/>
              <a:cs typeface="Arial" panose="020B0604020202020204" pitchFamily="34" charset="0"/>
            </a:endParaRPr>
          </a:p>
        </p:txBody>
      </p:sp>
      <p:sp>
        <p:nvSpPr>
          <p:cNvPr id="745496" name="AutoShape 24"/>
          <p:cNvSpPr>
            <a:spLocks noChangeArrowheads="1"/>
          </p:cNvSpPr>
          <p:nvPr/>
        </p:nvSpPr>
        <p:spPr bwMode="auto">
          <a:xfrm>
            <a:off x="4722813" y="5059363"/>
            <a:ext cx="1868487" cy="895350"/>
          </a:xfrm>
          <a:prstGeom prst="cloudCallout">
            <a:avLst>
              <a:gd name="adj1" fmla="val -77019"/>
              <a:gd name="adj2" fmla="val -12588"/>
            </a:avLst>
          </a:prstGeom>
          <a:noFill/>
          <a:ln w="38100">
            <a:solidFill>
              <a:schemeClr val="tx1"/>
            </a:solidFill>
            <a:round/>
            <a:headEnd/>
            <a:tailEnd/>
          </a:ln>
        </p:spPr>
        <p:txBody>
          <a:bodyPr/>
          <a:lstStyle/>
          <a:p>
            <a:r>
              <a:rPr lang="en-US" sz="2800" dirty="0">
                <a:solidFill>
                  <a:srgbClr val="FFFF00"/>
                </a:solidFill>
                <a:latin typeface="Arial" panose="020B0604020202020204" pitchFamily="34" charset="0"/>
                <a:cs typeface="Arial" panose="020B0604020202020204" pitchFamily="34" charset="0"/>
              </a:rPr>
              <a:t>empty</a:t>
            </a:r>
          </a:p>
        </p:txBody>
      </p:sp>
      <p:sp>
        <p:nvSpPr>
          <p:cNvPr id="745497" name="AutoShape 25"/>
          <p:cNvSpPr>
            <a:spLocks noChangeArrowheads="1"/>
          </p:cNvSpPr>
          <p:nvPr/>
        </p:nvSpPr>
        <p:spPr bwMode="auto">
          <a:xfrm>
            <a:off x="4368800" y="3097213"/>
            <a:ext cx="2309813" cy="1665287"/>
          </a:xfrm>
          <a:prstGeom prst="wedgeRoundRectCallout">
            <a:avLst>
              <a:gd name="adj1" fmla="val -88694"/>
              <a:gd name="adj2" fmla="val 54481"/>
              <a:gd name="adj3" fmla="val 16667"/>
            </a:avLst>
          </a:prstGeom>
          <a:noFill/>
          <a:ln w="38100" algn="ctr">
            <a:solidFill>
              <a:srgbClr val="99CCFF"/>
            </a:solidFill>
            <a:miter lim="800000"/>
            <a:headEnd/>
            <a:tailEnd/>
          </a:ln>
        </p:spPr>
        <p:txBody>
          <a:bodyPr anchor="ctr"/>
          <a:lstStyle/>
          <a:p>
            <a:endParaRPr lang="en-US" dirty="0">
              <a:solidFill>
                <a:srgbClr val="FFFF00"/>
              </a:solidFill>
              <a:latin typeface="Arial" panose="020B0604020202020204" pitchFamily="34" charset="0"/>
              <a:cs typeface="Arial" panose="020B0604020202020204" pitchFamily="34" charset="0"/>
            </a:endParaRPr>
          </a:p>
        </p:txBody>
      </p:sp>
      <p:sp>
        <p:nvSpPr>
          <p:cNvPr id="745498" name="AutoShape 26"/>
          <p:cNvSpPr>
            <a:spLocks noChangeArrowheads="1"/>
          </p:cNvSpPr>
          <p:nvPr/>
        </p:nvSpPr>
        <p:spPr bwMode="auto">
          <a:xfrm>
            <a:off x="4875213" y="5211763"/>
            <a:ext cx="1868487" cy="895350"/>
          </a:xfrm>
          <a:prstGeom prst="cloudCallout">
            <a:avLst>
              <a:gd name="adj1" fmla="val -77019"/>
              <a:gd name="adj2" fmla="val -12588"/>
            </a:avLst>
          </a:prstGeom>
          <a:noFill/>
          <a:ln w="38100">
            <a:solidFill>
              <a:schemeClr val="tx1"/>
            </a:solidFill>
            <a:round/>
            <a:headEnd/>
            <a:tailEnd/>
          </a:ln>
        </p:spPr>
        <p:txBody>
          <a:bodyPr/>
          <a:lstStyle/>
          <a:p>
            <a:r>
              <a:rPr lang="en-US" sz="2800" dirty="0">
                <a:solidFill>
                  <a:srgbClr val="FFFF00"/>
                </a:solidFill>
                <a:latin typeface="Arial" panose="020B0604020202020204" pitchFamily="34" charset="0"/>
                <a:cs typeface="Arial" panose="020B0604020202020204" pitchFamily="34" charset="0"/>
              </a:rPr>
              <a:t>zzz…</a:t>
            </a:r>
          </a:p>
        </p:txBody>
      </p:sp>
      <p:sp>
        <p:nvSpPr>
          <p:cNvPr id="201755" name="Text Box 27"/>
          <p:cNvSpPr txBox="1">
            <a:spLocks noChangeArrowheads="1"/>
          </p:cNvSpPr>
          <p:nvPr/>
        </p:nvSpPr>
        <p:spPr bwMode="auto">
          <a:xfrm>
            <a:off x="5764390" y="5453063"/>
            <a:ext cx="2609497" cy="523220"/>
          </a:xfrm>
          <a:prstGeom prst="rect">
            <a:avLst/>
          </a:prstGeom>
          <a:solidFill>
            <a:schemeClr val="bg1"/>
          </a:solidFill>
          <a:ln w="38100" algn="ctr">
            <a:solidFill>
              <a:srgbClr val="FF0000"/>
            </a:solidFill>
            <a:miter lim="800000"/>
            <a:headEnd/>
            <a:tailEnd/>
          </a:ln>
          <a:effectLst>
            <a:outerShdw dist="107763" dir="2700000" algn="ctr" rotWithShape="0">
              <a:schemeClr val="bg2">
                <a:alpha val="50000"/>
              </a:schemeClr>
            </a:outerShdw>
          </a:effectLst>
        </p:spPr>
        <p:txBody>
          <a:bodyPr wrap="none">
            <a:spAutoFit/>
          </a:bodyPr>
          <a:lstStyle/>
          <a:p>
            <a:r>
              <a:rPr lang="en-US" sz="2800" dirty="0">
                <a:solidFill>
                  <a:srgbClr val="FFFF00"/>
                </a:solidFill>
                <a:latin typeface="Arial" panose="020B0604020202020204" pitchFamily="34" charset="0"/>
                <a:cs typeface="Arial" panose="020B0604020202020204" pitchFamily="34" charset="0"/>
              </a:rPr>
              <a:t>Wait for either?</a:t>
            </a:r>
          </a:p>
        </p:txBody>
      </p:sp>
      <p:sp>
        <p:nvSpPr>
          <p:cNvPr id="3" name="Title 2">
            <a:extLst>
              <a:ext uri="{FF2B5EF4-FFF2-40B4-BE49-F238E27FC236}">
                <a16:creationId xmlns:a16="http://schemas.microsoft.com/office/drawing/2014/main" id="{3DC1F1D0-E113-D77B-4192-7F4BB8E65D21}"/>
              </a:ext>
            </a:extLst>
          </p:cNvPr>
          <p:cNvSpPr>
            <a:spLocks noGrp="1"/>
          </p:cNvSpPr>
          <p:nvPr>
            <p:ph type="title"/>
          </p:nvPr>
        </p:nvSpPr>
        <p:spPr/>
        <p:txBody>
          <a:bodyPr/>
          <a:lstStyle/>
          <a:p>
            <a:r>
              <a:rPr lang="en-US" sz="4400" dirty="0">
                <a:solidFill>
                  <a:srgbClr val="FFFF00"/>
                </a:solidFill>
                <a:latin typeface="Arial" panose="020B0604020202020204" pitchFamily="34" charset="0"/>
                <a:cs typeface="Arial" panose="020B0604020202020204" pitchFamily="34" charset="0"/>
              </a:rPr>
              <a:t>Monitor Wait and Signal do not Compose</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45495"/>
                                        </p:tgtEl>
                                        <p:attrNameLst>
                                          <p:attrName>style.visibility</p:attrName>
                                        </p:attrNameLst>
                                      </p:cBhvr>
                                      <p:to>
                                        <p:strVal val="visible"/>
                                      </p:to>
                                    </p:set>
                                    <p:animEffect transition="in" filter="blinds(horizontal)">
                                      <p:cBhvr>
                                        <p:cTn id="7" dur="500"/>
                                        <p:tgtEl>
                                          <p:spTgt spid="745495"/>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745483"/>
                                        </p:tgtEl>
                                        <p:attrNameLst>
                                          <p:attrName>style.visibility</p:attrName>
                                        </p:attrNameLst>
                                      </p:cBhvr>
                                      <p:to>
                                        <p:strVal val="visible"/>
                                      </p:to>
                                    </p:set>
                                    <p:animEffect transition="in" filter="blinds(horizontal)">
                                      <p:cBhvr>
                                        <p:cTn id="11" dur="500"/>
                                        <p:tgtEl>
                                          <p:spTgt spid="745483"/>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xit" presetSubtype="10" fill="hold" grpId="1" nodeType="clickEffect">
                                  <p:stCondLst>
                                    <p:cond delay="0"/>
                                  </p:stCondLst>
                                  <p:childTnLst>
                                    <p:animEffect transition="out" filter="blinds(horizontal)">
                                      <p:cBhvr>
                                        <p:cTn id="15" dur="500"/>
                                        <p:tgtEl>
                                          <p:spTgt spid="745495"/>
                                        </p:tgtEl>
                                      </p:cBhvr>
                                    </p:animEffect>
                                    <p:set>
                                      <p:cBhvr>
                                        <p:cTn id="16" dur="1" fill="hold">
                                          <p:stCondLst>
                                            <p:cond delay="499"/>
                                          </p:stCondLst>
                                        </p:cTn>
                                        <p:tgtEl>
                                          <p:spTgt spid="745495"/>
                                        </p:tgtEl>
                                        <p:attrNameLst>
                                          <p:attrName>style.visibility</p:attrName>
                                        </p:attrNameLst>
                                      </p:cBhvr>
                                      <p:to>
                                        <p:strVal val="hidden"/>
                                      </p:to>
                                    </p:set>
                                  </p:childTnLst>
                                </p:cTn>
                              </p:par>
                              <p:par>
                                <p:cTn id="17" presetID="3" presetClass="exit" presetSubtype="10" fill="hold" grpId="1" nodeType="withEffect">
                                  <p:stCondLst>
                                    <p:cond delay="0"/>
                                  </p:stCondLst>
                                  <p:childTnLst>
                                    <p:animEffect transition="out" filter="blinds(horizontal)">
                                      <p:cBhvr>
                                        <p:cTn id="18" dur="500"/>
                                        <p:tgtEl>
                                          <p:spTgt spid="745483"/>
                                        </p:tgtEl>
                                      </p:cBhvr>
                                    </p:animEffect>
                                    <p:set>
                                      <p:cBhvr>
                                        <p:cTn id="19" dur="1" fill="hold">
                                          <p:stCondLst>
                                            <p:cond delay="499"/>
                                          </p:stCondLst>
                                        </p:cTn>
                                        <p:tgtEl>
                                          <p:spTgt spid="745483"/>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grpId="0" nodeType="clickEffect">
                                  <p:stCondLst>
                                    <p:cond delay="0"/>
                                  </p:stCondLst>
                                  <p:childTnLst>
                                    <p:set>
                                      <p:cBhvr>
                                        <p:cTn id="23" dur="1" fill="hold">
                                          <p:stCondLst>
                                            <p:cond delay="0"/>
                                          </p:stCondLst>
                                        </p:cTn>
                                        <p:tgtEl>
                                          <p:spTgt spid="745497"/>
                                        </p:tgtEl>
                                        <p:attrNameLst>
                                          <p:attrName>style.visibility</p:attrName>
                                        </p:attrNameLst>
                                      </p:cBhvr>
                                      <p:to>
                                        <p:strVal val="visible"/>
                                      </p:to>
                                    </p:set>
                                    <p:animEffect transition="in" filter="blinds(horizontal)">
                                      <p:cBhvr>
                                        <p:cTn id="24" dur="500"/>
                                        <p:tgtEl>
                                          <p:spTgt spid="745497"/>
                                        </p:tgtEl>
                                      </p:cBhvr>
                                    </p:animEffect>
                                  </p:childTnLst>
                                </p:cTn>
                              </p:par>
                            </p:childTnLst>
                          </p:cTn>
                        </p:par>
                        <p:par>
                          <p:cTn id="25" fill="hold">
                            <p:stCondLst>
                              <p:cond delay="500"/>
                            </p:stCondLst>
                            <p:childTnLst>
                              <p:par>
                                <p:cTn id="26" presetID="3" presetClass="entr" presetSubtype="10" fill="hold" grpId="0" nodeType="afterEffect">
                                  <p:stCondLst>
                                    <p:cond delay="0"/>
                                  </p:stCondLst>
                                  <p:childTnLst>
                                    <p:set>
                                      <p:cBhvr>
                                        <p:cTn id="27" dur="1" fill="hold">
                                          <p:stCondLst>
                                            <p:cond delay="0"/>
                                          </p:stCondLst>
                                        </p:cTn>
                                        <p:tgtEl>
                                          <p:spTgt spid="745496"/>
                                        </p:tgtEl>
                                        <p:attrNameLst>
                                          <p:attrName>style.visibility</p:attrName>
                                        </p:attrNameLst>
                                      </p:cBhvr>
                                      <p:to>
                                        <p:strVal val="visible"/>
                                      </p:to>
                                    </p:set>
                                    <p:animEffect transition="in" filter="blinds(horizontal)">
                                      <p:cBhvr>
                                        <p:cTn id="28" dur="500"/>
                                        <p:tgtEl>
                                          <p:spTgt spid="745496"/>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xit" presetSubtype="10" fill="hold" grpId="1" nodeType="clickEffect">
                                  <p:stCondLst>
                                    <p:cond delay="0"/>
                                  </p:stCondLst>
                                  <p:childTnLst>
                                    <p:animEffect transition="out" filter="blinds(horizontal)">
                                      <p:cBhvr>
                                        <p:cTn id="32" dur="500"/>
                                        <p:tgtEl>
                                          <p:spTgt spid="745497"/>
                                        </p:tgtEl>
                                      </p:cBhvr>
                                    </p:animEffect>
                                    <p:set>
                                      <p:cBhvr>
                                        <p:cTn id="33" dur="1" fill="hold">
                                          <p:stCondLst>
                                            <p:cond delay="499"/>
                                          </p:stCondLst>
                                        </p:cTn>
                                        <p:tgtEl>
                                          <p:spTgt spid="745497"/>
                                        </p:tgtEl>
                                        <p:attrNameLst>
                                          <p:attrName>style.visibility</p:attrName>
                                        </p:attrNameLst>
                                      </p:cBhvr>
                                      <p:to>
                                        <p:strVal val="hidden"/>
                                      </p:to>
                                    </p:set>
                                  </p:childTnLst>
                                </p:cTn>
                              </p:par>
                              <p:par>
                                <p:cTn id="34" presetID="3" presetClass="exit" presetSubtype="10" fill="hold" grpId="1" nodeType="withEffect">
                                  <p:stCondLst>
                                    <p:cond delay="0"/>
                                  </p:stCondLst>
                                  <p:childTnLst>
                                    <p:animEffect transition="out" filter="blinds(horizontal)">
                                      <p:cBhvr>
                                        <p:cTn id="35" dur="500"/>
                                        <p:tgtEl>
                                          <p:spTgt spid="745496"/>
                                        </p:tgtEl>
                                      </p:cBhvr>
                                    </p:animEffect>
                                    <p:set>
                                      <p:cBhvr>
                                        <p:cTn id="36" dur="1" fill="hold">
                                          <p:stCondLst>
                                            <p:cond delay="499"/>
                                          </p:stCondLst>
                                        </p:cTn>
                                        <p:tgtEl>
                                          <p:spTgt spid="745496"/>
                                        </p:tgtEl>
                                        <p:attrNameLst>
                                          <p:attrName>style.visibility</p:attrName>
                                        </p:attrNameLst>
                                      </p:cBhvr>
                                      <p:to>
                                        <p:strVal val="hidden"/>
                                      </p:to>
                                    </p:set>
                                  </p:childTnLst>
                                </p:cTn>
                              </p:par>
                            </p:childTnLst>
                          </p:cTn>
                        </p:par>
                        <p:par>
                          <p:cTn id="37" fill="hold">
                            <p:stCondLst>
                              <p:cond delay="500"/>
                            </p:stCondLst>
                            <p:childTnLst>
                              <p:par>
                                <p:cTn id="38" presetID="3" presetClass="entr" presetSubtype="10" fill="hold" grpId="0" nodeType="afterEffect">
                                  <p:stCondLst>
                                    <p:cond delay="0"/>
                                  </p:stCondLst>
                                  <p:childTnLst>
                                    <p:set>
                                      <p:cBhvr>
                                        <p:cTn id="39" dur="1" fill="hold">
                                          <p:stCondLst>
                                            <p:cond delay="0"/>
                                          </p:stCondLst>
                                        </p:cTn>
                                        <p:tgtEl>
                                          <p:spTgt spid="745498"/>
                                        </p:tgtEl>
                                        <p:attrNameLst>
                                          <p:attrName>style.visibility</p:attrName>
                                        </p:attrNameLst>
                                      </p:cBhvr>
                                      <p:to>
                                        <p:strVal val="visible"/>
                                      </p:to>
                                    </p:set>
                                    <p:animEffect transition="in" filter="blinds(horizontal)">
                                      <p:cBhvr>
                                        <p:cTn id="40" dur="500"/>
                                        <p:tgtEl>
                                          <p:spTgt spid="745498"/>
                                        </p:tgtEl>
                                      </p:cBhvr>
                                    </p:animEffect>
                                  </p:childTnLst>
                                </p:cTn>
                              </p:par>
                            </p:childTnLst>
                          </p:cTn>
                        </p:par>
                      </p:childTnLst>
                    </p:cTn>
                  </p:par>
                  <p:par>
                    <p:cTn id="41" fill="hold">
                      <p:stCondLst>
                        <p:cond delay="indefinite"/>
                      </p:stCondLst>
                      <p:childTnLst>
                        <p:par>
                          <p:cTn id="42" fill="hold">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201755"/>
                                        </p:tgtEl>
                                        <p:attrNameLst>
                                          <p:attrName>style.visibility</p:attrName>
                                        </p:attrNameLst>
                                      </p:cBhvr>
                                      <p:to>
                                        <p:strVal val="visible"/>
                                      </p:to>
                                    </p:set>
                                    <p:animEffect transition="in" filter="blinds(horizontal)">
                                      <p:cBhvr>
                                        <p:cTn id="45" dur="500"/>
                                        <p:tgtEl>
                                          <p:spTgt spid="2017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5483" grpId="0" animBg="1"/>
      <p:bldP spid="745483" grpId="1" animBg="1"/>
      <p:bldP spid="745495" grpId="0" animBg="1"/>
      <p:bldP spid="745495" grpId="1" animBg="1"/>
      <p:bldP spid="745496" grpId="0" animBg="1"/>
      <p:bldP spid="745496" grpId="1" animBg="1"/>
      <p:bldP spid="745497" grpId="0" animBg="1"/>
      <p:bldP spid="745497" grpId="1" animBg="1"/>
      <p:bldP spid="745498" grpId="0" animBg="1"/>
      <p:bldP spid="201755"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Title 42">
            <a:extLst>
              <a:ext uri="{FF2B5EF4-FFF2-40B4-BE49-F238E27FC236}">
                <a16:creationId xmlns:a16="http://schemas.microsoft.com/office/drawing/2014/main" id="{D08C0750-F922-2D81-FC04-EB273318D9ED}"/>
              </a:ext>
            </a:extLst>
          </p:cNvPr>
          <p:cNvSpPr>
            <a:spLocks noGrp="1"/>
          </p:cNvSpPr>
          <p:nvPr>
            <p:ph type="title"/>
          </p:nvPr>
        </p:nvSpPr>
        <p:spPr/>
        <p:txBody>
          <a:bodyPr/>
          <a:lstStyle/>
          <a:p>
            <a:r>
              <a:rPr lang="en-US" sz="4400" dirty="0">
                <a:solidFill>
                  <a:srgbClr val="FFFF00"/>
                </a:solidFill>
                <a:latin typeface="Arial" panose="020B0604020202020204" pitchFamily="34" charset="0"/>
                <a:cs typeface="Arial" panose="020B0604020202020204" pitchFamily="34" charset="0"/>
              </a:rPr>
              <a:t>The Transactional Manifesto</a:t>
            </a:r>
          </a:p>
        </p:txBody>
      </p:sp>
      <p:sp>
        <p:nvSpPr>
          <p:cNvPr id="18435" name="Rectangle 6"/>
          <p:cNvSpPr>
            <a:spLocks noGrp="1" noChangeArrowheads="1"/>
          </p:cNvSpPr>
          <p:nvPr>
            <p:ph type="sldNum" sz="quarter" idx="10"/>
          </p:nvPr>
        </p:nvSpPr>
        <p:spPr>
          <a:noFill/>
        </p:spPr>
        <p:txBody>
          <a:bodyPr/>
          <a:lstStyle/>
          <a:p>
            <a:fld id="{BAE45E14-EC80-4999-84B7-EC6BEFC4832D}" type="slidenum">
              <a:rPr lang="ar-SA" smtClean="0"/>
              <a:pPr/>
              <a:t>35</a:t>
            </a:fld>
            <a:endParaRPr lang="en-US" dirty="0"/>
          </a:p>
        </p:txBody>
      </p:sp>
      <p:sp>
        <p:nvSpPr>
          <p:cNvPr id="18436"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a:fld id="{898BC3F0-4979-4B56-8BCE-9B87CB0EB579}" type="slidenum">
              <a:rPr lang="ar-SA" sz="1400">
                <a:solidFill>
                  <a:schemeClr val="tx1"/>
                </a:solidFill>
                <a:latin typeface="Arial" panose="020B0604020202020204" pitchFamily="34" charset="0"/>
                <a:cs typeface="Arial" panose="020B0604020202020204" pitchFamily="34" charset="0"/>
              </a:rPr>
              <a:pPr algn="r"/>
              <a:t>35</a:t>
            </a:fld>
            <a:endParaRPr lang="en-US" sz="1400" dirty="0">
              <a:solidFill>
                <a:schemeClr val="tx1"/>
              </a:solidFill>
              <a:latin typeface="Arial" panose="020B0604020202020204" pitchFamily="34" charset="0"/>
              <a:cs typeface="Arial" panose="020B0604020202020204" pitchFamily="34" charset="0"/>
            </a:endParaRPr>
          </a:p>
        </p:txBody>
      </p:sp>
      <p:pic>
        <p:nvPicPr>
          <p:cNvPr id="1026" name="Picture 2" descr="Image result for militant symbol fis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67550" y="1753552"/>
            <a:ext cx="1390650" cy="1800783"/>
          </a:xfrm>
          <a:prstGeom prst="rect">
            <a:avLst/>
          </a:prstGeom>
          <a:noFill/>
          <a:ln w="76200">
            <a:solidFill>
              <a:schemeClr val="tx1"/>
            </a:solidFill>
          </a:ln>
          <a:extLst>
            <a:ext uri="{909E8E84-426E-40DD-AFC4-6F175D3DCCD1}">
              <a14:hiddenFill xmlns:a14="http://schemas.microsoft.com/office/drawing/2010/main">
                <a:solidFill>
                  <a:srgbClr val="FFFFFF"/>
                </a:solidFill>
              </a14:hiddenFill>
            </a:ext>
          </a:extLst>
        </p:spPr>
      </p:pic>
      <p:sp>
        <p:nvSpPr>
          <p:cNvPr id="9" name="Text Box 7"/>
          <p:cNvSpPr txBox="1">
            <a:spLocks noChangeArrowheads="1"/>
          </p:cNvSpPr>
          <p:nvPr/>
        </p:nvSpPr>
        <p:spPr bwMode="auto">
          <a:xfrm>
            <a:off x="981177" y="2010332"/>
            <a:ext cx="6187373" cy="954107"/>
          </a:xfrm>
          <a:prstGeom prst="rect">
            <a:avLst/>
          </a:prstGeom>
          <a:solidFill>
            <a:schemeClr val="bg1"/>
          </a:solidFill>
          <a:ln w="76200" algn="ctr">
            <a:solidFill>
              <a:schemeClr val="accent1"/>
            </a:solidFill>
            <a:miter lim="800000"/>
            <a:headEnd/>
            <a:tailEnd/>
          </a:ln>
          <a:effectLst>
            <a:outerShdw dist="107763" dir="2700000" algn="ctr" rotWithShape="0">
              <a:schemeClr val="bg2">
                <a:alpha val="50000"/>
              </a:schemeClr>
            </a:outerShdw>
          </a:effectLst>
        </p:spPr>
        <p:txBody>
          <a:bodyPr wrap="square">
            <a:spAutoFit/>
          </a:bodyPr>
          <a:lstStyle/>
          <a:p>
            <a:pPr algn="l"/>
            <a:r>
              <a:rPr lang="en-US" sz="2800" dirty="0">
                <a:solidFill>
                  <a:srgbClr val="FFFF00"/>
                </a:solidFill>
                <a:latin typeface="Arial" panose="020B0604020202020204" pitchFamily="34" charset="0"/>
              </a:rPr>
              <a:t>Much modern programming practice </a:t>
            </a:r>
            <a:r>
              <a:rPr lang="en-US" sz="2800" i="1" dirty="0">
                <a:solidFill>
                  <a:schemeClr val="tx1"/>
                </a:solidFill>
                <a:latin typeface="Arial" panose="020B0604020202020204" pitchFamily="34" charset="0"/>
              </a:rPr>
              <a:t>inadequate</a:t>
            </a:r>
            <a:r>
              <a:rPr lang="en-US" sz="2800" dirty="0">
                <a:solidFill>
                  <a:srgbClr val="FFFF00"/>
                </a:solidFill>
                <a:latin typeface="Arial" panose="020B0604020202020204" pitchFamily="34" charset="0"/>
              </a:rPr>
              <a:t> for multicore world</a:t>
            </a:r>
          </a:p>
        </p:txBody>
      </p:sp>
      <p:sp>
        <p:nvSpPr>
          <p:cNvPr id="10" name="Text Box 7"/>
          <p:cNvSpPr txBox="1">
            <a:spLocks noChangeArrowheads="1"/>
          </p:cNvSpPr>
          <p:nvPr/>
        </p:nvSpPr>
        <p:spPr bwMode="auto">
          <a:xfrm>
            <a:off x="981178" y="3256746"/>
            <a:ext cx="1425390" cy="523220"/>
          </a:xfrm>
          <a:prstGeom prst="rect">
            <a:avLst/>
          </a:prstGeom>
          <a:solidFill>
            <a:schemeClr val="bg1"/>
          </a:solidFill>
          <a:ln w="76200" algn="ctr">
            <a:solidFill>
              <a:srgbClr val="FF0000"/>
            </a:solidFill>
            <a:miter lim="800000"/>
            <a:headEnd/>
            <a:tailEnd/>
          </a:ln>
          <a:effectLst>
            <a:outerShdw dist="107763" dir="2700000" algn="ctr" rotWithShape="0">
              <a:schemeClr val="bg2">
                <a:alpha val="50000"/>
              </a:schemeClr>
            </a:outerShdw>
          </a:effectLst>
        </p:spPr>
        <p:txBody>
          <a:bodyPr wrap="none">
            <a:spAutoFit/>
          </a:bodyPr>
          <a:lstStyle/>
          <a:p>
            <a:pPr algn="l"/>
            <a:r>
              <a:rPr lang="en-US" sz="2800" dirty="0">
                <a:solidFill>
                  <a:srgbClr val="FFFF00"/>
                </a:solidFill>
                <a:latin typeface="Arial" panose="020B0604020202020204" pitchFamily="34" charset="0"/>
              </a:rPr>
              <a:t>Agenda</a:t>
            </a:r>
          </a:p>
        </p:txBody>
      </p:sp>
      <p:sp>
        <p:nvSpPr>
          <p:cNvPr id="12" name="Text Box 7"/>
          <p:cNvSpPr txBox="1">
            <a:spLocks noChangeArrowheads="1"/>
          </p:cNvSpPr>
          <p:nvPr/>
        </p:nvSpPr>
        <p:spPr bwMode="auto">
          <a:xfrm>
            <a:off x="1242436" y="4096863"/>
            <a:ext cx="7477021" cy="523220"/>
          </a:xfrm>
          <a:prstGeom prst="rect">
            <a:avLst/>
          </a:prstGeom>
          <a:solidFill>
            <a:schemeClr val="bg1"/>
          </a:solidFill>
          <a:ln w="76200" algn="ctr">
            <a:solidFill>
              <a:schemeClr val="accent1"/>
            </a:solidFill>
            <a:miter lim="800000"/>
            <a:headEnd/>
            <a:tailEnd/>
          </a:ln>
          <a:effectLst>
            <a:outerShdw dist="107763" dir="2700000" algn="ctr" rotWithShape="0">
              <a:schemeClr val="bg2">
                <a:alpha val="50000"/>
              </a:schemeClr>
            </a:outerShdw>
          </a:effectLst>
        </p:spPr>
        <p:txBody>
          <a:bodyPr wrap="square" lIns="0">
            <a:spAutoFit/>
          </a:bodyPr>
          <a:lstStyle/>
          <a:p>
            <a:pPr lvl="1" algn="l"/>
            <a:r>
              <a:rPr lang="en-US" sz="2800" dirty="0">
                <a:solidFill>
                  <a:srgbClr val="FFFF00"/>
                </a:solidFill>
                <a:latin typeface="Arial" panose="020B0604020202020204" pitchFamily="34" charset="0"/>
                <a:cs typeface="Arial" panose="020B0604020202020204" pitchFamily="34" charset="0"/>
              </a:rPr>
              <a:t>Replace </a:t>
            </a:r>
            <a:r>
              <a:rPr lang="en-US" sz="2800" i="1" dirty="0">
                <a:solidFill>
                  <a:schemeClr val="tx1"/>
                </a:solidFill>
                <a:latin typeface="Arial" panose="020B0604020202020204" pitchFamily="34" charset="0"/>
                <a:cs typeface="Arial" panose="020B0604020202020204" pitchFamily="34" charset="0"/>
              </a:rPr>
              <a:t>locking</a:t>
            </a:r>
            <a:r>
              <a:rPr lang="en-US" sz="2800" dirty="0">
                <a:solidFill>
                  <a:srgbClr val="FFFF00"/>
                </a:solidFill>
                <a:latin typeface="Arial" panose="020B0604020202020204" pitchFamily="34" charset="0"/>
                <a:cs typeface="Arial" panose="020B0604020202020204" pitchFamily="34" charset="0"/>
              </a:rPr>
              <a:t> with a </a:t>
            </a:r>
            <a:r>
              <a:rPr lang="en-US" sz="2800" i="1" dirty="0">
                <a:solidFill>
                  <a:schemeClr val="tx1"/>
                </a:solidFill>
                <a:latin typeface="Arial" panose="020B0604020202020204" pitchFamily="34" charset="0"/>
                <a:cs typeface="Arial" panose="020B0604020202020204" pitchFamily="34" charset="0"/>
              </a:rPr>
              <a:t>transactional</a:t>
            </a:r>
            <a:r>
              <a:rPr lang="en-US" sz="2800" dirty="0">
                <a:solidFill>
                  <a:srgbClr val="FFFF00"/>
                </a:solidFill>
                <a:latin typeface="Arial" panose="020B0604020202020204" pitchFamily="34" charset="0"/>
                <a:cs typeface="Arial" panose="020B0604020202020204" pitchFamily="34" charset="0"/>
              </a:rPr>
              <a:t> API </a:t>
            </a:r>
          </a:p>
        </p:txBody>
      </p:sp>
      <p:sp>
        <p:nvSpPr>
          <p:cNvPr id="13" name="Text Box 7"/>
          <p:cNvSpPr txBox="1">
            <a:spLocks noChangeArrowheads="1"/>
          </p:cNvSpPr>
          <p:nvPr/>
        </p:nvSpPr>
        <p:spPr bwMode="auto">
          <a:xfrm>
            <a:off x="1242436" y="4934436"/>
            <a:ext cx="5806063" cy="523220"/>
          </a:xfrm>
          <a:prstGeom prst="rect">
            <a:avLst/>
          </a:prstGeom>
          <a:solidFill>
            <a:schemeClr val="bg1"/>
          </a:solidFill>
          <a:ln w="76200" algn="ctr">
            <a:solidFill>
              <a:srgbClr val="C00000"/>
            </a:solidFill>
            <a:miter lim="800000"/>
            <a:headEnd/>
            <a:tailEnd/>
          </a:ln>
          <a:effectLst>
            <a:outerShdw dist="107763" dir="2700000" algn="ctr" rotWithShape="0">
              <a:schemeClr val="bg2">
                <a:alpha val="50000"/>
              </a:schemeClr>
            </a:outerShdw>
          </a:effectLst>
        </p:spPr>
        <p:txBody>
          <a:bodyPr wrap="square" lIns="0">
            <a:spAutoFit/>
          </a:bodyPr>
          <a:lstStyle/>
          <a:p>
            <a:pPr lvl="1" algn="l"/>
            <a:r>
              <a:rPr lang="en-US" sz="2800" dirty="0">
                <a:solidFill>
                  <a:srgbClr val="FFFF00"/>
                </a:solidFill>
                <a:latin typeface="Arial" panose="020B0604020202020204" pitchFamily="34" charset="0"/>
                <a:cs typeface="Arial" panose="020B0604020202020204" pitchFamily="34" charset="0"/>
              </a:rPr>
              <a:t>Design </a:t>
            </a:r>
            <a:r>
              <a:rPr lang="en-US" sz="2800" i="1" dirty="0">
                <a:solidFill>
                  <a:schemeClr val="tx1"/>
                </a:solidFill>
                <a:latin typeface="Arial" panose="020B0604020202020204" pitchFamily="34" charset="0"/>
                <a:cs typeface="Arial" panose="020B0604020202020204" pitchFamily="34" charset="0"/>
              </a:rPr>
              <a:t>languages</a:t>
            </a:r>
            <a:r>
              <a:rPr lang="en-US" sz="2800" b="1" dirty="0">
                <a:solidFill>
                  <a:srgbClr val="FFFF00"/>
                </a:solidFill>
                <a:latin typeface="Arial" panose="020B0604020202020204" pitchFamily="34" charset="0"/>
                <a:cs typeface="Arial" panose="020B0604020202020204" pitchFamily="34" charset="0"/>
              </a:rPr>
              <a:t> </a:t>
            </a:r>
            <a:r>
              <a:rPr lang="en-US" sz="2800" dirty="0">
                <a:solidFill>
                  <a:srgbClr val="FFFF00"/>
                </a:solidFill>
                <a:latin typeface="Arial" panose="020B0604020202020204" pitchFamily="34" charset="0"/>
                <a:cs typeface="Arial" panose="020B0604020202020204" pitchFamily="34" charset="0"/>
              </a:rPr>
              <a:t>and </a:t>
            </a:r>
            <a:r>
              <a:rPr lang="en-US" sz="2800" i="1" dirty="0">
                <a:solidFill>
                  <a:schemeClr val="tx1"/>
                </a:solidFill>
                <a:latin typeface="Arial" panose="020B0604020202020204" pitchFamily="34" charset="0"/>
                <a:cs typeface="Arial" panose="020B0604020202020204" pitchFamily="34" charset="0"/>
              </a:rPr>
              <a:t>libraries</a:t>
            </a:r>
          </a:p>
        </p:txBody>
      </p:sp>
      <p:sp>
        <p:nvSpPr>
          <p:cNvPr id="14" name="Text Box 7"/>
          <p:cNvSpPr txBox="1">
            <a:spLocks noChangeArrowheads="1"/>
          </p:cNvSpPr>
          <p:nvPr/>
        </p:nvSpPr>
        <p:spPr bwMode="auto">
          <a:xfrm>
            <a:off x="1242436" y="5772008"/>
            <a:ext cx="6375400" cy="523220"/>
          </a:xfrm>
          <a:prstGeom prst="rect">
            <a:avLst/>
          </a:prstGeom>
          <a:solidFill>
            <a:schemeClr val="bg1"/>
          </a:solidFill>
          <a:ln w="76200" algn="ctr">
            <a:solidFill>
              <a:srgbClr val="FFFF00"/>
            </a:solidFill>
            <a:miter lim="800000"/>
            <a:headEnd/>
            <a:tailEnd/>
          </a:ln>
          <a:effectLst>
            <a:outerShdw dist="107763" dir="2700000" algn="ctr" rotWithShape="0">
              <a:schemeClr val="bg2">
                <a:alpha val="50000"/>
              </a:schemeClr>
            </a:outerShdw>
          </a:effectLst>
        </p:spPr>
        <p:txBody>
          <a:bodyPr wrap="none" lIns="0">
            <a:spAutoFit/>
          </a:bodyPr>
          <a:lstStyle/>
          <a:p>
            <a:pPr lvl="1" algn="l"/>
            <a:r>
              <a:rPr lang="en-US" sz="2800" dirty="0">
                <a:solidFill>
                  <a:srgbClr val="FFFF00"/>
                </a:solidFill>
                <a:latin typeface="Arial" panose="020B0604020202020204" pitchFamily="34" charset="0"/>
                <a:cs typeface="Arial" panose="020B0604020202020204" pitchFamily="34" charset="0"/>
              </a:rPr>
              <a:t>Implement efficient </a:t>
            </a:r>
            <a:r>
              <a:rPr lang="en-US" sz="2800" i="1" dirty="0">
                <a:solidFill>
                  <a:schemeClr val="tx1"/>
                </a:solidFill>
                <a:latin typeface="Arial" panose="020B0604020202020204" pitchFamily="34" charset="0"/>
                <a:cs typeface="Arial" panose="020B0604020202020204" pitchFamily="34" charset="0"/>
              </a:rPr>
              <a:t>runtime</a:t>
            </a:r>
            <a:r>
              <a:rPr lang="en-US" sz="2800" dirty="0">
                <a:solidFill>
                  <a:srgbClr val="FFFF00"/>
                </a:solidFill>
                <a:latin typeface="Arial" panose="020B0604020202020204" pitchFamily="34" charset="0"/>
                <a:cs typeface="Arial" panose="020B0604020202020204" pitchFamily="34" charset="0"/>
              </a:rPr>
              <a:t> systems</a:t>
            </a:r>
            <a:endParaRPr lang="en-US" sz="2800" i="1" dirty="0">
              <a:solidFill>
                <a:srgbClr val="FFC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10425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linds(horizont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linds(horizontal)">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blinds(horizontal)">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blinds(horizontal)">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2" grpId="0" animBg="1"/>
      <p:bldP spid="13" grpId="0" animBg="1"/>
      <p:bldP spid="14"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0C3169A-775A-6B8B-A688-4F9355467981}"/>
              </a:ext>
            </a:extLst>
          </p:cNvPr>
          <p:cNvSpPr>
            <a:spLocks noGrp="1"/>
          </p:cNvSpPr>
          <p:nvPr>
            <p:ph type="title"/>
          </p:nvPr>
        </p:nvSpPr>
        <p:spPr/>
        <p:txBody>
          <a:bodyPr/>
          <a:lstStyle/>
          <a:p>
            <a:r>
              <a:rPr lang="en-US" sz="4400" dirty="0">
                <a:solidFill>
                  <a:srgbClr val="FFFF00"/>
                </a:solidFill>
                <a:latin typeface="Arial" panose="020B0604020202020204" pitchFamily="34" charset="0"/>
                <a:cs typeface="Arial" panose="020B0604020202020204" pitchFamily="34" charset="0"/>
              </a:rPr>
              <a:t>Road Map</a:t>
            </a:r>
          </a:p>
        </p:txBody>
      </p:sp>
      <p:sp>
        <p:nvSpPr>
          <p:cNvPr id="4" name="Slide Number Placeholder 3"/>
          <p:cNvSpPr>
            <a:spLocks noGrp="1"/>
          </p:cNvSpPr>
          <p:nvPr>
            <p:ph type="sldNum" sz="quarter" idx="10"/>
          </p:nvPr>
        </p:nvSpPr>
        <p:spPr/>
        <p:txBody>
          <a:bodyPr/>
          <a:lstStyle/>
          <a:p>
            <a:pPr>
              <a:defRPr/>
            </a:pPr>
            <a:fld id="{EC676077-9BBE-4665-AFEC-9A25D283D224}" type="slidenum">
              <a:rPr lang="he-IL" smtClean="0"/>
              <a:pPr>
                <a:defRPr/>
              </a:pPr>
              <a:t>36</a:t>
            </a:fld>
            <a:endParaRPr lang="en-US" dirty="0"/>
          </a:p>
        </p:txBody>
      </p:sp>
      <p:sp>
        <p:nvSpPr>
          <p:cNvPr id="5" name="Text Box 7"/>
          <p:cNvSpPr txBox="1">
            <a:spLocks noChangeArrowheads="1"/>
          </p:cNvSpPr>
          <p:nvPr/>
        </p:nvSpPr>
        <p:spPr bwMode="auto">
          <a:xfrm>
            <a:off x="981178" y="2010332"/>
            <a:ext cx="3809307" cy="523220"/>
          </a:xfrm>
          <a:prstGeom prst="rect">
            <a:avLst/>
          </a:prstGeom>
          <a:solidFill>
            <a:schemeClr val="bg1"/>
          </a:solidFill>
          <a:ln w="76200" algn="ctr">
            <a:solidFill>
              <a:schemeClr val="accent1"/>
            </a:solidFill>
            <a:miter lim="800000"/>
            <a:headEnd/>
            <a:tailEnd/>
          </a:ln>
          <a:effectLst>
            <a:outerShdw dist="107763" dir="2700000" algn="ctr" rotWithShape="0">
              <a:schemeClr val="bg2">
                <a:alpha val="50000"/>
              </a:schemeClr>
            </a:outerShdw>
          </a:effectLst>
        </p:spPr>
        <p:txBody>
          <a:bodyPr wrap="square">
            <a:spAutoFit/>
          </a:bodyPr>
          <a:lstStyle/>
          <a:p>
            <a:pPr algn="l"/>
            <a:r>
              <a:rPr lang="en-US" sz="2800" dirty="0">
                <a:solidFill>
                  <a:srgbClr val="FFFF00"/>
                </a:solidFill>
                <a:latin typeface="Arial" panose="020B0604020202020204" pitchFamily="34" charset="0"/>
              </a:rPr>
              <a:t>Transactions vs Locks</a:t>
            </a:r>
          </a:p>
        </p:txBody>
      </p:sp>
      <p:sp>
        <p:nvSpPr>
          <p:cNvPr id="6" name="Text Box 7"/>
          <p:cNvSpPr txBox="1">
            <a:spLocks noChangeArrowheads="1"/>
          </p:cNvSpPr>
          <p:nvPr/>
        </p:nvSpPr>
        <p:spPr bwMode="auto">
          <a:xfrm>
            <a:off x="981178" y="2904624"/>
            <a:ext cx="5435951" cy="523220"/>
          </a:xfrm>
          <a:prstGeom prst="rect">
            <a:avLst/>
          </a:prstGeom>
          <a:solidFill>
            <a:schemeClr val="bg1"/>
          </a:solidFill>
          <a:ln w="76200" algn="ctr">
            <a:solidFill>
              <a:srgbClr val="C00000"/>
            </a:solidFill>
            <a:miter lim="800000"/>
            <a:headEnd/>
            <a:tailEnd/>
          </a:ln>
          <a:effectLst>
            <a:outerShdw dist="107763" dir="2700000" algn="ctr" rotWithShape="0">
              <a:schemeClr val="bg2">
                <a:alpha val="50000"/>
              </a:schemeClr>
            </a:outerShdw>
          </a:effectLst>
        </p:spPr>
        <p:txBody>
          <a:bodyPr wrap="none">
            <a:spAutoFit/>
          </a:bodyPr>
          <a:lstStyle/>
          <a:p>
            <a:pPr algn="l"/>
            <a:r>
              <a:rPr lang="en-US" sz="2800" dirty="0">
                <a:solidFill>
                  <a:srgbClr val="FFFF00"/>
                </a:solidFill>
                <a:latin typeface="Arial" panose="020B0604020202020204" pitchFamily="34" charset="0"/>
              </a:rPr>
              <a:t>Hardware Transactional Memory</a:t>
            </a:r>
          </a:p>
        </p:txBody>
      </p:sp>
      <p:sp>
        <p:nvSpPr>
          <p:cNvPr id="7" name="Text Box 7"/>
          <p:cNvSpPr txBox="1">
            <a:spLocks noChangeArrowheads="1"/>
          </p:cNvSpPr>
          <p:nvPr/>
        </p:nvSpPr>
        <p:spPr bwMode="auto">
          <a:xfrm>
            <a:off x="981178" y="3798916"/>
            <a:ext cx="4744632" cy="523220"/>
          </a:xfrm>
          <a:prstGeom prst="rect">
            <a:avLst/>
          </a:prstGeom>
          <a:solidFill>
            <a:schemeClr val="bg1"/>
          </a:solidFill>
          <a:ln w="76200" algn="ctr">
            <a:solidFill>
              <a:srgbClr val="FF0000"/>
            </a:solidFill>
            <a:miter lim="800000"/>
            <a:headEnd/>
            <a:tailEnd/>
          </a:ln>
          <a:effectLst>
            <a:outerShdw dist="107763" dir="2700000" algn="ctr" rotWithShape="0">
              <a:schemeClr val="bg2">
                <a:alpha val="50000"/>
              </a:schemeClr>
            </a:outerShdw>
          </a:effectLst>
        </p:spPr>
        <p:txBody>
          <a:bodyPr wrap="none">
            <a:spAutoFit/>
          </a:bodyPr>
          <a:lstStyle/>
          <a:p>
            <a:pPr algn="l"/>
            <a:r>
              <a:rPr lang="en-US" sz="2800" dirty="0">
                <a:solidFill>
                  <a:srgbClr val="FFFF00"/>
                </a:solidFill>
                <a:latin typeface="Arial" panose="020B0604020202020204" pitchFamily="34" charset="0"/>
              </a:rPr>
              <a:t>Using Transactional Memory</a:t>
            </a:r>
          </a:p>
        </p:txBody>
      </p:sp>
      <p:sp>
        <p:nvSpPr>
          <p:cNvPr id="8" name="Text Box 7"/>
          <p:cNvSpPr txBox="1">
            <a:spLocks noChangeArrowheads="1"/>
          </p:cNvSpPr>
          <p:nvPr/>
        </p:nvSpPr>
        <p:spPr bwMode="auto">
          <a:xfrm>
            <a:off x="981178" y="4693208"/>
            <a:ext cx="4262462" cy="523220"/>
          </a:xfrm>
          <a:prstGeom prst="rect">
            <a:avLst/>
          </a:prstGeom>
          <a:solidFill>
            <a:schemeClr val="bg1"/>
          </a:solidFill>
          <a:ln w="76200" algn="ctr">
            <a:solidFill>
              <a:srgbClr val="FFC000"/>
            </a:solidFill>
            <a:miter lim="800000"/>
            <a:headEnd/>
            <a:tailEnd/>
          </a:ln>
          <a:effectLst>
            <a:outerShdw dist="107763" dir="2700000" algn="ctr" rotWithShape="0">
              <a:schemeClr val="bg2">
                <a:alpha val="50000"/>
              </a:schemeClr>
            </a:outerShdw>
          </a:effectLst>
        </p:spPr>
        <p:txBody>
          <a:bodyPr wrap="square">
            <a:spAutoFit/>
          </a:bodyPr>
          <a:lstStyle/>
          <a:p>
            <a:pPr algn="l"/>
            <a:r>
              <a:rPr lang="en-US" sz="2800" dirty="0">
                <a:solidFill>
                  <a:srgbClr val="FFFF00"/>
                </a:solidFill>
                <a:latin typeface="Arial" panose="020B0604020202020204" pitchFamily="34" charset="0"/>
              </a:rPr>
              <a:t>Transactions with Locks?</a:t>
            </a:r>
          </a:p>
        </p:txBody>
      </p:sp>
      <p:sp>
        <p:nvSpPr>
          <p:cNvPr id="10" name="Text Box 7"/>
          <p:cNvSpPr txBox="1">
            <a:spLocks noChangeArrowheads="1"/>
          </p:cNvSpPr>
          <p:nvPr/>
        </p:nvSpPr>
        <p:spPr bwMode="auto">
          <a:xfrm>
            <a:off x="981175" y="5582233"/>
            <a:ext cx="3443571" cy="523220"/>
          </a:xfrm>
          <a:prstGeom prst="rect">
            <a:avLst/>
          </a:prstGeom>
          <a:solidFill>
            <a:schemeClr val="bg1"/>
          </a:solidFill>
          <a:ln w="76200" algn="ctr">
            <a:solidFill>
              <a:schemeClr val="tx1">
                <a:lumMod val="75000"/>
              </a:schemeClr>
            </a:solidFill>
            <a:miter lim="800000"/>
            <a:headEnd/>
            <a:tailEnd/>
          </a:ln>
          <a:effectLst>
            <a:outerShdw dist="107763" dir="2700000" algn="ctr" rotWithShape="0">
              <a:schemeClr val="bg2">
                <a:alpha val="50000"/>
              </a:schemeClr>
            </a:outerShdw>
          </a:effectLst>
        </p:spPr>
        <p:txBody>
          <a:bodyPr wrap="none">
            <a:spAutoFit/>
          </a:bodyPr>
          <a:lstStyle/>
          <a:p>
            <a:pPr algn="l"/>
            <a:r>
              <a:rPr lang="en-US" sz="2800" dirty="0">
                <a:solidFill>
                  <a:srgbClr val="FFFF00"/>
                </a:solidFill>
                <a:latin typeface="Arial" panose="020B0604020202020204" pitchFamily="34" charset="0"/>
              </a:rPr>
              <a:t>Research Questions</a:t>
            </a:r>
          </a:p>
        </p:txBody>
      </p:sp>
    </p:spTree>
    <p:extLst>
      <p:ext uri="{BB962C8B-B14F-4D97-AF65-F5344CB8AC3E}">
        <p14:creationId xmlns:p14="http://schemas.microsoft.com/office/powerpoint/2010/main" val="3016100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linds(horizont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0"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9BC513A-320D-27DC-844A-B545A94A2913}"/>
              </a:ext>
            </a:extLst>
          </p:cNvPr>
          <p:cNvSpPr>
            <a:spLocks noGrp="1"/>
          </p:cNvSpPr>
          <p:nvPr>
            <p:ph type="title"/>
          </p:nvPr>
        </p:nvSpPr>
        <p:spPr/>
        <p:txBody>
          <a:bodyPr/>
          <a:lstStyle/>
          <a:p>
            <a:r>
              <a:rPr lang="en-US" dirty="0"/>
              <a:t>Road Map</a:t>
            </a:r>
          </a:p>
        </p:txBody>
      </p:sp>
      <p:sp>
        <p:nvSpPr>
          <p:cNvPr id="4" name="Slide Number Placeholder 3"/>
          <p:cNvSpPr>
            <a:spLocks noGrp="1"/>
          </p:cNvSpPr>
          <p:nvPr>
            <p:ph type="sldNum" sz="quarter" idx="10"/>
          </p:nvPr>
        </p:nvSpPr>
        <p:spPr/>
        <p:txBody>
          <a:bodyPr/>
          <a:lstStyle/>
          <a:p>
            <a:pPr>
              <a:defRPr/>
            </a:pPr>
            <a:fld id="{EC676077-9BBE-4665-AFEC-9A25D283D224}" type="slidenum">
              <a:rPr lang="he-IL" smtClean="0"/>
              <a:pPr>
                <a:defRPr/>
              </a:pPr>
              <a:t>37</a:t>
            </a:fld>
            <a:endParaRPr lang="en-US" dirty="0"/>
          </a:p>
        </p:txBody>
      </p:sp>
      <p:sp>
        <p:nvSpPr>
          <p:cNvPr id="6" name="Text Box 7"/>
          <p:cNvSpPr txBox="1">
            <a:spLocks noChangeArrowheads="1"/>
          </p:cNvSpPr>
          <p:nvPr/>
        </p:nvSpPr>
        <p:spPr bwMode="auto">
          <a:xfrm>
            <a:off x="981178" y="2904624"/>
            <a:ext cx="5435951" cy="523220"/>
          </a:xfrm>
          <a:prstGeom prst="rect">
            <a:avLst/>
          </a:prstGeom>
          <a:solidFill>
            <a:schemeClr val="bg1"/>
          </a:solidFill>
          <a:ln w="76200" algn="ctr">
            <a:solidFill>
              <a:schemeClr val="tx1">
                <a:lumMod val="75000"/>
              </a:schemeClr>
            </a:solidFill>
            <a:miter lim="800000"/>
            <a:headEnd/>
            <a:tailEnd/>
          </a:ln>
          <a:effectLst>
            <a:outerShdw dist="107763" dir="2700000" algn="ctr" rotWithShape="0">
              <a:schemeClr val="bg2">
                <a:alpha val="50000"/>
              </a:schemeClr>
            </a:outerShdw>
          </a:effectLst>
        </p:spPr>
        <p:txBody>
          <a:bodyPr wrap="none">
            <a:spAutoFit/>
          </a:bodyPr>
          <a:lstStyle/>
          <a:p>
            <a:pPr algn="l"/>
            <a:r>
              <a:rPr lang="en-US" sz="2800" dirty="0">
                <a:solidFill>
                  <a:schemeClr val="tx1">
                    <a:lumMod val="75000"/>
                  </a:schemeClr>
                </a:solidFill>
                <a:latin typeface="Arial" panose="020B0604020202020204" pitchFamily="34" charset="0"/>
              </a:rPr>
              <a:t>Hardware Transactional Memory</a:t>
            </a:r>
          </a:p>
        </p:txBody>
      </p:sp>
      <p:sp>
        <p:nvSpPr>
          <p:cNvPr id="7" name="Text Box 7"/>
          <p:cNvSpPr txBox="1">
            <a:spLocks noChangeArrowheads="1"/>
          </p:cNvSpPr>
          <p:nvPr/>
        </p:nvSpPr>
        <p:spPr bwMode="auto">
          <a:xfrm>
            <a:off x="981178" y="3798916"/>
            <a:ext cx="4744632" cy="523220"/>
          </a:xfrm>
          <a:prstGeom prst="rect">
            <a:avLst/>
          </a:prstGeom>
          <a:solidFill>
            <a:schemeClr val="bg1"/>
          </a:solidFill>
          <a:ln w="76200" algn="ctr">
            <a:solidFill>
              <a:schemeClr val="tx1">
                <a:lumMod val="75000"/>
              </a:schemeClr>
            </a:solidFill>
            <a:miter lim="800000"/>
            <a:headEnd/>
            <a:tailEnd/>
          </a:ln>
          <a:effectLst>
            <a:outerShdw dist="107763" dir="2700000" algn="ctr" rotWithShape="0">
              <a:schemeClr val="bg2">
                <a:alpha val="50000"/>
              </a:schemeClr>
            </a:outerShdw>
          </a:effectLst>
        </p:spPr>
        <p:txBody>
          <a:bodyPr wrap="none">
            <a:spAutoFit/>
          </a:bodyPr>
          <a:lstStyle/>
          <a:p>
            <a:pPr algn="l"/>
            <a:r>
              <a:rPr lang="en-US" sz="2800" dirty="0">
                <a:solidFill>
                  <a:schemeClr val="tx1">
                    <a:lumMod val="75000"/>
                  </a:schemeClr>
                </a:solidFill>
                <a:latin typeface="Arial" panose="020B0604020202020204" pitchFamily="34" charset="0"/>
              </a:rPr>
              <a:t>Using Transactional Memory</a:t>
            </a:r>
          </a:p>
        </p:txBody>
      </p:sp>
      <p:sp>
        <p:nvSpPr>
          <p:cNvPr id="8" name="Text Box 7"/>
          <p:cNvSpPr txBox="1">
            <a:spLocks noChangeArrowheads="1"/>
          </p:cNvSpPr>
          <p:nvPr/>
        </p:nvSpPr>
        <p:spPr bwMode="auto">
          <a:xfrm>
            <a:off x="981178" y="4693208"/>
            <a:ext cx="4262462" cy="523220"/>
          </a:xfrm>
          <a:prstGeom prst="rect">
            <a:avLst/>
          </a:prstGeom>
          <a:solidFill>
            <a:schemeClr val="bg1"/>
          </a:solidFill>
          <a:ln w="76200" algn="ctr">
            <a:solidFill>
              <a:schemeClr val="tx1">
                <a:lumMod val="75000"/>
              </a:schemeClr>
            </a:solidFill>
            <a:miter lim="800000"/>
            <a:headEnd/>
            <a:tailEnd/>
          </a:ln>
          <a:effectLst>
            <a:outerShdw dist="107763" dir="2700000" algn="ctr" rotWithShape="0">
              <a:schemeClr val="bg2">
                <a:alpha val="50000"/>
              </a:schemeClr>
            </a:outerShdw>
          </a:effectLst>
        </p:spPr>
        <p:txBody>
          <a:bodyPr wrap="square">
            <a:spAutoFit/>
          </a:bodyPr>
          <a:lstStyle/>
          <a:p>
            <a:pPr algn="l"/>
            <a:r>
              <a:rPr lang="en-US" sz="2800" dirty="0">
                <a:solidFill>
                  <a:schemeClr val="tx1">
                    <a:lumMod val="75000"/>
                  </a:schemeClr>
                </a:solidFill>
                <a:latin typeface="Arial" panose="020B0604020202020204" pitchFamily="34" charset="0"/>
              </a:rPr>
              <a:t>Transactions with Locks?</a:t>
            </a:r>
          </a:p>
        </p:txBody>
      </p:sp>
      <p:sp>
        <p:nvSpPr>
          <p:cNvPr id="10" name="Text Box 7"/>
          <p:cNvSpPr txBox="1">
            <a:spLocks noChangeArrowheads="1"/>
          </p:cNvSpPr>
          <p:nvPr/>
        </p:nvSpPr>
        <p:spPr bwMode="auto">
          <a:xfrm>
            <a:off x="981175" y="5582233"/>
            <a:ext cx="3443571" cy="523220"/>
          </a:xfrm>
          <a:prstGeom prst="rect">
            <a:avLst/>
          </a:prstGeom>
          <a:solidFill>
            <a:schemeClr val="bg1"/>
          </a:solidFill>
          <a:ln w="76200" algn="ctr">
            <a:solidFill>
              <a:schemeClr val="tx1">
                <a:lumMod val="75000"/>
              </a:schemeClr>
            </a:solidFill>
            <a:miter lim="800000"/>
            <a:headEnd/>
            <a:tailEnd/>
          </a:ln>
          <a:effectLst>
            <a:outerShdw dist="107763" dir="2700000" algn="ctr" rotWithShape="0">
              <a:schemeClr val="bg2">
                <a:alpha val="50000"/>
              </a:schemeClr>
            </a:outerShdw>
          </a:effectLst>
        </p:spPr>
        <p:txBody>
          <a:bodyPr wrap="none">
            <a:spAutoFit/>
          </a:bodyPr>
          <a:lstStyle/>
          <a:p>
            <a:pPr algn="l"/>
            <a:r>
              <a:rPr lang="en-US" sz="2800" dirty="0">
                <a:solidFill>
                  <a:schemeClr val="tx1">
                    <a:lumMod val="75000"/>
                  </a:schemeClr>
                </a:solidFill>
                <a:latin typeface="Arial" panose="020B0604020202020204" pitchFamily="34" charset="0"/>
              </a:rPr>
              <a:t>Research Questions</a:t>
            </a:r>
          </a:p>
        </p:txBody>
      </p:sp>
      <p:sp>
        <p:nvSpPr>
          <p:cNvPr id="11" name="Text Box 7">
            <a:extLst>
              <a:ext uri="{FF2B5EF4-FFF2-40B4-BE49-F238E27FC236}">
                <a16:creationId xmlns:a16="http://schemas.microsoft.com/office/drawing/2014/main" id="{E6986F7F-CE4B-4A62-97AD-D2F3EEA12D8E}"/>
              </a:ext>
            </a:extLst>
          </p:cNvPr>
          <p:cNvSpPr txBox="1">
            <a:spLocks noChangeArrowheads="1"/>
          </p:cNvSpPr>
          <p:nvPr/>
        </p:nvSpPr>
        <p:spPr bwMode="auto">
          <a:xfrm>
            <a:off x="981178" y="2010332"/>
            <a:ext cx="3809307" cy="523220"/>
          </a:xfrm>
          <a:prstGeom prst="rect">
            <a:avLst/>
          </a:prstGeom>
          <a:solidFill>
            <a:schemeClr val="bg1"/>
          </a:solidFill>
          <a:ln w="76200" algn="ctr">
            <a:solidFill>
              <a:schemeClr val="accent1"/>
            </a:solidFill>
            <a:miter lim="800000"/>
            <a:headEnd/>
            <a:tailEnd/>
          </a:ln>
          <a:effectLst>
            <a:outerShdw dist="107763" dir="2700000" algn="ctr" rotWithShape="0">
              <a:schemeClr val="bg2">
                <a:alpha val="50000"/>
              </a:schemeClr>
            </a:outerShdw>
          </a:effectLst>
        </p:spPr>
        <p:txBody>
          <a:bodyPr wrap="square">
            <a:spAutoFit/>
          </a:bodyPr>
          <a:lstStyle/>
          <a:p>
            <a:pPr algn="l"/>
            <a:r>
              <a:rPr lang="en-US" sz="2800" dirty="0">
                <a:solidFill>
                  <a:srgbClr val="FFFF00"/>
                </a:solidFill>
                <a:latin typeface="Arial" panose="020B0604020202020204" pitchFamily="34" charset="0"/>
              </a:rPr>
              <a:t>Transactions vs Locks</a:t>
            </a:r>
          </a:p>
        </p:txBody>
      </p:sp>
    </p:spTree>
    <p:extLst>
      <p:ext uri="{BB962C8B-B14F-4D97-AF65-F5344CB8AC3E}">
        <p14:creationId xmlns:p14="http://schemas.microsoft.com/office/powerpoint/2010/main" val="23274277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85C7893-FEC0-014F-BBCB-EBAB0AF846FA}"/>
              </a:ext>
            </a:extLst>
          </p:cNvPr>
          <p:cNvSpPr>
            <a:spLocks noGrp="1"/>
          </p:cNvSpPr>
          <p:nvPr>
            <p:ph type="title"/>
          </p:nvPr>
        </p:nvSpPr>
        <p:spPr/>
        <p:txBody>
          <a:bodyPr/>
          <a:lstStyle/>
          <a:p>
            <a:r>
              <a:rPr lang="en-US" sz="4400" dirty="0">
                <a:solidFill>
                  <a:srgbClr val="FFFF00"/>
                </a:solidFill>
                <a:latin typeface="Arial" panose="020B0604020202020204" pitchFamily="34" charset="0"/>
                <a:cs typeface="Arial" panose="020B0604020202020204" pitchFamily="34" charset="0"/>
              </a:rPr>
              <a:t>Transactions</a:t>
            </a:r>
          </a:p>
        </p:txBody>
      </p:sp>
      <p:sp>
        <p:nvSpPr>
          <p:cNvPr id="19459" name="Rectangle 6"/>
          <p:cNvSpPr>
            <a:spLocks noGrp="1" noChangeArrowheads="1"/>
          </p:cNvSpPr>
          <p:nvPr>
            <p:ph type="sldNum" sz="quarter" idx="10"/>
          </p:nvPr>
        </p:nvSpPr>
        <p:spPr>
          <a:noFill/>
        </p:spPr>
        <p:txBody>
          <a:bodyPr/>
          <a:lstStyle/>
          <a:p>
            <a:fld id="{509CB75F-44C9-4567-9F51-84AA19AA6CFC}" type="slidenum">
              <a:rPr lang="ar-SA" smtClean="0"/>
              <a:pPr/>
              <a:t>38</a:t>
            </a:fld>
            <a:endParaRPr lang="en-US" dirty="0"/>
          </a:p>
        </p:txBody>
      </p:sp>
      <p:sp>
        <p:nvSpPr>
          <p:cNvPr id="19460"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a:fld id="{18739E7C-B6A0-489B-ACF4-7F702B8C5664}" type="slidenum">
              <a:rPr lang="ar-SA" sz="1400">
                <a:solidFill>
                  <a:schemeClr val="tx1"/>
                </a:solidFill>
                <a:latin typeface="Arial" panose="020B0604020202020204" pitchFamily="34" charset="0"/>
                <a:cs typeface="Arial" panose="020B0604020202020204" pitchFamily="34" charset="0"/>
              </a:rPr>
              <a:pPr algn="r"/>
              <a:t>38</a:t>
            </a:fld>
            <a:endParaRPr lang="en-US" sz="1400" dirty="0">
              <a:solidFill>
                <a:schemeClr val="tx1"/>
              </a:solidFill>
              <a:latin typeface="Arial" panose="020B0604020202020204" pitchFamily="34" charset="0"/>
              <a:cs typeface="Arial" panose="020B0604020202020204" pitchFamily="34" charset="0"/>
            </a:endParaRPr>
          </a:p>
        </p:txBody>
      </p:sp>
      <p:sp>
        <p:nvSpPr>
          <p:cNvPr id="19465" name="Text Box 9"/>
          <p:cNvSpPr txBox="1">
            <a:spLocks noChangeArrowheads="1"/>
          </p:cNvSpPr>
          <p:nvPr/>
        </p:nvSpPr>
        <p:spPr bwMode="auto">
          <a:xfrm>
            <a:off x="658813" y="1762125"/>
            <a:ext cx="4597400" cy="523220"/>
          </a:xfrm>
          <a:prstGeom prst="rect">
            <a:avLst/>
          </a:prstGeom>
          <a:solidFill>
            <a:schemeClr val="bg1"/>
          </a:solidFill>
          <a:ln w="76200" algn="ctr">
            <a:solidFill>
              <a:srgbClr val="FF0000"/>
            </a:solidFill>
            <a:miter lim="800000"/>
            <a:headEnd/>
            <a:tailEnd/>
          </a:ln>
          <a:effectLst>
            <a:outerShdw dist="107763" dir="2700000" algn="ctr" rotWithShape="0">
              <a:schemeClr val="bg2">
                <a:alpha val="50000"/>
              </a:schemeClr>
            </a:outerShdw>
          </a:effectLst>
        </p:spPr>
        <p:txBody>
          <a:bodyPr>
            <a:spAutoFit/>
          </a:bodyPr>
          <a:lstStyle/>
          <a:p>
            <a:r>
              <a:rPr lang="en-US" sz="2800" dirty="0">
                <a:solidFill>
                  <a:srgbClr val="FFFF00"/>
                </a:solidFill>
                <a:latin typeface="Arial" panose="020B0604020202020204" pitchFamily="34" charset="0"/>
                <a:cs typeface="Arial" panose="020B0604020202020204" pitchFamily="34" charset="0"/>
              </a:rPr>
              <a:t>Block of code ….</a:t>
            </a:r>
            <a:endParaRPr lang="en-US" sz="2000" dirty="0">
              <a:solidFill>
                <a:srgbClr val="FFFF00"/>
              </a:solidFill>
              <a:latin typeface="Arial" panose="020B0604020202020204" pitchFamily="34" charset="0"/>
              <a:cs typeface="Arial" panose="020B0604020202020204" pitchFamily="34" charset="0"/>
            </a:endParaRPr>
          </a:p>
        </p:txBody>
      </p:sp>
      <p:sp>
        <p:nvSpPr>
          <p:cNvPr id="19464" name="Text Box 8"/>
          <p:cNvSpPr txBox="1">
            <a:spLocks noChangeArrowheads="1"/>
          </p:cNvSpPr>
          <p:nvPr/>
        </p:nvSpPr>
        <p:spPr bwMode="auto">
          <a:xfrm>
            <a:off x="1387277" y="2220913"/>
            <a:ext cx="4597400" cy="984250"/>
          </a:xfrm>
          <a:prstGeom prst="rect">
            <a:avLst/>
          </a:prstGeom>
          <a:solidFill>
            <a:schemeClr val="bg1"/>
          </a:solidFill>
          <a:ln w="76200" algn="ctr">
            <a:solidFill>
              <a:srgbClr val="FFFF00"/>
            </a:solidFill>
            <a:miter lim="800000"/>
            <a:headEnd/>
            <a:tailEnd/>
          </a:ln>
          <a:effectLst>
            <a:outerShdw dist="107763" dir="2700000" algn="ctr" rotWithShape="0">
              <a:schemeClr val="bg2">
                <a:alpha val="50000"/>
              </a:schemeClr>
            </a:outerShdw>
          </a:effectLst>
        </p:spPr>
        <p:txBody>
          <a:bodyPr>
            <a:spAutoFit/>
          </a:bodyPr>
          <a:lstStyle/>
          <a:p>
            <a:r>
              <a:rPr lang="en-US" sz="2800" i="1" dirty="0">
                <a:solidFill>
                  <a:schemeClr val="tx1"/>
                </a:solidFill>
                <a:latin typeface="Arial" panose="020B0604020202020204" pitchFamily="34" charset="0"/>
                <a:cs typeface="Arial" panose="020B0604020202020204" pitchFamily="34" charset="0"/>
              </a:rPr>
              <a:t>Atomic</a:t>
            </a:r>
            <a:r>
              <a:rPr lang="en-US" sz="2800" dirty="0">
                <a:solidFill>
                  <a:srgbClr val="FFFF00"/>
                </a:solidFill>
                <a:latin typeface="Arial" panose="020B0604020202020204" pitchFamily="34" charset="0"/>
                <a:cs typeface="Arial" panose="020B0604020202020204" pitchFamily="34" charset="0"/>
              </a:rPr>
              <a:t>: appears to happen instantaneously</a:t>
            </a:r>
            <a:endParaRPr lang="en-US" sz="2000" dirty="0">
              <a:solidFill>
                <a:srgbClr val="FFFF00"/>
              </a:solidFill>
              <a:latin typeface="Arial" panose="020B0604020202020204" pitchFamily="34" charset="0"/>
              <a:cs typeface="Arial" panose="020B0604020202020204" pitchFamily="34" charset="0"/>
            </a:endParaRPr>
          </a:p>
        </p:txBody>
      </p:sp>
      <p:sp>
        <p:nvSpPr>
          <p:cNvPr id="19466" name="Text Box 10"/>
          <p:cNvSpPr txBox="1">
            <a:spLocks noChangeArrowheads="1"/>
          </p:cNvSpPr>
          <p:nvPr/>
        </p:nvSpPr>
        <p:spPr bwMode="auto">
          <a:xfrm>
            <a:off x="2115740" y="3113088"/>
            <a:ext cx="4929493" cy="954107"/>
          </a:xfrm>
          <a:prstGeom prst="rect">
            <a:avLst/>
          </a:prstGeom>
          <a:solidFill>
            <a:schemeClr val="bg1"/>
          </a:solidFill>
          <a:ln w="76200" algn="ctr">
            <a:solidFill>
              <a:srgbClr val="0000FF"/>
            </a:solidFill>
            <a:miter lim="800000"/>
            <a:headEnd/>
            <a:tailEnd/>
          </a:ln>
          <a:effectLst>
            <a:outerShdw dist="107763" dir="2700000" algn="ctr" rotWithShape="0">
              <a:schemeClr val="bg2">
                <a:alpha val="50000"/>
              </a:schemeClr>
            </a:outerShdw>
          </a:effectLst>
        </p:spPr>
        <p:txBody>
          <a:bodyPr wrap="square">
            <a:spAutoFit/>
          </a:bodyPr>
          <a:lstStyle/>
          <a:p>
            <a:r>
              <a:rPr lang="en-US" sz="2800" i="1" dirty="0">
                <a:solidFill>
                  <a:schemeClr val="tx1"/>
                </a:solidFill>
                <a:latin typeface="Arial" panose="020B0604020202020204" pitchFamily="34" charset="0"/>
                <a:cs typeface="Arial" panose="020B0604020202020204" pitchFamily="34" charset="0"/>
              </a:rPr>
              <a:t>Serializable</a:t>
            </a:r>
            <a:r>
              <a:rPr lang="en-US" sz="2800" dirty="0">
                <a:solidFill>
                  <a:srgbClr val="FFFF00"/>
                </a:solidFill>
                <a:latin typeface="Arial" panose="020B0604020202020204" pitchFamily="34" charset="0"/>
                <a:cs typeface="Arial" panose="020B0604020202020204" pitchFamily="34" charset="0"/>
              </a:rPr>
              <a:t>: all appear to happen in one-at-a-time order</a:t>
            </a:r>
            <a:endParaRPr lang="en-US" sz="2000" dirty="0">
              <a:solidFill>
                <a:srgbClr val="FFFF00"/>
              </a:solidFill>
              <a:latin typeface="Arial" panose="020B0604020202020204" pitchFamily="34" charset="0"/>
              <a:cs typeface="Arial" panose="020B0604020202020204" pitchFamily="34" charset="0"/>
            </a:endParaRPr>
          </a:p>
        </p:txBody>
      </p:sp>
      <p:sp>
        <p:nvSpPr>
          <p:cNvPr id="19467" name="Text Box 11"/>
          <p:cNvSpPr txBox="1">
            <a:spLocks noChangeArrowheads="1"/>
          </p:cNvSpPr>
          <p:nvPr/>
        </p:nvSpPr>
        <p:spPr bwMode="auto">
          <a:xfrm>
            <a:off x="2844205" y="3933825"/>
            <a:ext cx="4597400" cy="984250"/>
          </a:xfrm>
          <a:prstGeom prst="rect">
            <a:avLst/>
          </a:prstGeom>
          <a:solidFill>
            <a:schemeClr val="bg1"/>
          </a:solidFill>
          <a:ln w="76200" algn="ctr">
            <a:solidFill>
              <a:srgbClr val="00B050"/>
            </a:solidFill>
            <a:miter lim="800000"/>
            <a:headEnd/>
            <a:tailEnd/>
          </a:ln>
          <a:effectLst>
            <a:outerShdw dist="107763" dir="2700000" algn="ctr" rotWithShape="0">
              <a:schemeClr val="bg2">
                <a:alpha val="50000"/>
              </a:schemeClr>
            </a:outerShdw>
          </a:effectLst>
        </p:spPr>
        <p:txBody>
          <a:bodyPr>
            <a:spAutoFit/>
          </a:bodyPr>
          <a:lstStyle/>
          <a:p>
            <a:r>
              <a:rPr lang="en-US" sz="2800" i="1" dirty="0">
                <a:solidFill>
                  <a:schemeClr val="tx1"/>
                </a:solidFill>
                <a:latin typeface="Arial" panose="020B0604020202020204" pitchFamily="34" charset="0"/>
                <a:cs typeface="Arial" panose="020B0604020202020204" pitchFamily="34" charset="0"/>
              </a:rPr>
              <a:t>Commit</a:t>
            </a:r>
            <a:r>
              <a:rPr lang="en-US" sz="2800" dirty="0">
                <a:solidFill>
                  <a:srgbClr val="FFFF00"/>
                </a:solidFill>
                <a:latin typeface="Arial" panose="020B0604020202020204" pitchFamily="34" charset="0"/>
                <a:cs typeface="Arial" panose="020B0604020202020204" pitchFamily="34" charset="0"/>
              </a:rPr>
              <a:t>: takes effect (atomically)</a:t>
            </a:r>
            <a:endParaRPr lang="en-US" sz="2000" dirty="0">
              <a:solidFill>
                <a:srgbClr val="FFFF00"/>
              </a:solidFill>
              <a:latin typeface="Arial" panose="020B0604020202020204" pitchFamily="34" charset="0"/>
              <a:cs typeface="Arial" panose="020B0604020202020204" pitchFamily="34" charset="0"/>
            </a:endParaRPr>
          </a:p>
        </p:txBody>
      </p:sp>
      <p:sp>
        <p:nvSpPr>
          <p:cNvPr id="19468" name="Text Box 12"/>
          <p:cNvSpPr txBox="1">
            <a:spLocks noChangeArrowheads="1"/>
          </p:cNvSpPr>
          <p:nvPr/>
        </p:nvSpPr>
        <p:spPr bwMode="auto">
          <a:xfrm>
            <a:off x="3572669" y="4797425"/>
            <a:ext cx="4249737" cy="984250"/>
          </a:xfrm>
          <a:prstGeom prst="rect">
            <a:avLst/>
          </a:prstGeom>
          <a:solidFill>
            <a:schemeClr val="bg1"/>
          </a:solidFill>
          <a:ln w="76200" algn="ctr">
            <a:solidFill>
              <a:srgbClr val="00FFFF"/>
            </a:solidFill>
            <a:miter lim="800000"/>
            <a:headEnd/>
            <a:tailEnd/>
          </a:ln>
          <a:effectLst>
            <a:outerShdw dist="107763" dir="2700000" algn="ctr" rotWithShape="0">
              <a:schemeClr val="bg2">
                <a:alpha val="50000"/>
              </a:schemeClr>
            </a:outerShdw>
          </a:effectLst>
        </p:spPr>
        <p:txBody>
          <a:bodyPr>
            <a:spAutoFit/>
          </a:bodyPr>
          <a:lstStyle/>
          <a:p>
            <a:r>
              <a:rPr lang="en-US" sz="2800" i="1" dirty="0">
                <a:solidFill>
                  <a:schemeClr val="tx1"/>
                </a:solidFill>
                <a:latin typeface="Arial" panose="020B0604020202020204" pitchFamily="34" charset="0"/>
                <a:cs typeface="Arial" panose="020B0604020202020204" pitchFamily="34" charset="0"/>
              </a:rPr>
              <a:t>Abort</a:t>
            </a:r>
            <a:r>
              <a:rPr lang="en-US" sz="2800" dirty="0">
                <a:solidFill>
                  <a:srgbClr val="FFFF00"/>
                </a:solidFill>
                <a:latin typeface="Arial" panose="020B0604020202020204" pitchFamily="34" charset="0"/>
                <a:cs typeface="Arial" panose="020B0604020202020204" pitchFamily="34" charset="0"/>
              </a:rPr>
              <a:t>: has no effect (typically restarted)</a:t>
            </a:r>
            <a:endParaRPr lang="en-US" sz="2000" dirty="0">
              <a:solidFill>
                <a:srgbClr val="FFFF00"/>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9465"/>
                                        </p:tgtEl>
                                        <p:attrNameLst>
                                          <p:attrName>style.visibility</p:attrName>
                                        </p:attrNameLst>
                                      </p:cBhvr>
                                      <p:to>
                                        <p:strVal val="visible"/>
                                      </p:to>
                                    </p:set>
                                    <p:animEffect transition="in" filter="blinds(horizontal)">
                                      <p:cBhvr>
                                        <p:cTn id="7" dur="500"/>
                                        <p:tgtEl>
                                          <p:spTgt spid="1946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9464"/>
                                        </p:tgtEl>
                                        <p:attrNameLst>
                                          <p:attrName>style.visibility</p:attrName>
                                        </p:attrNameLst>
                                      </p:cBhvr>
                                      <p:to>
                                        <p:strVal val="visible"/>
                                      </p:to>
                                    </p:set>
                                    <p:animEffect transition="in" filter="blinds(horizontal)">
                                      <p:cBhvr>
                                        <p:cTn id="12" dur="500"/>
                                        <p:tgtEl>
                                          <p:spTgt spid="1946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9466"/>
                                        </p:tgtEl>
                                        <p:attrNameLst>
                                          <p:attrName>style.visibility</p:attrName>
                                        </p:attrNameLst>
                                      </p:cBhvr>
                                      <p:to>
                                        <p:strVal val="visible"/>
                                      </p:to>
                                    </p:set>
                                    <p:animEffect transition="in" filter="blinds(horizontal)">
                                      <p:cBhvr>
                                        <p:cTn id="17" dur="500"/>
                                        <p:tgtEl>
                                          <p:spTgt spid="1946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9467"/>
                                        </p:tgtEl>
                                        <p:attrNameLst>
                                          <p:attrName>style.visibility</p:attrName>
                                        </p:attrNameLst>
                                      </p:cBhvr>
                                      <p:to>
                                        <p:strVal val="visible"/>
                                      </p:to>
                                    </p:set>
                                    <p:animEffect transition="in" filter="blinds(horizontal)">
                                      <p:cBhvr>
                                        <p:cTn id="22" dur="500"/>
                                        <p:tgtEl>
                                          <p:spTgt spid="19467"/>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9468"/>
                                        </p:tgtEl>
                                        <p:attrNameLst>
                                          <p:attrName>style.visibility</p:attrName>
                                        </p:attrNameLst>
                                      </p:cBhvr>
                                      <p:to>
                                        <p:strVal val="visible"/>
                                      </p:to>
                                    </p:set>
                                    <p:animEffect transition="in" filter="blinds(horizontal)">
                                      <p:cBhvr>
                                        <p:cTn id="27" dur="500"/>
                                        <p:tgtEl>
                                          <p:spTgt spid="194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5" grpId="0" animBg="1"/>
      <p:bldP spid="19464" grpId="0" animBg="1"/>
      <p:bldP spid="19466" grpId="0" animBg="1"/>
      <p:bldP spid="19467" grpId="0" animBg="1"/>
      <p:bldP spid="19468"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4DB898D-C5E7-D9B6-79CF-2821318C2A49}"/>
              </a:ext>
            </a:extLst>
          </p:cNvPr>
          <p:cNvSpPr>
            <a:spLocks noGrp="1"/>
          </p:cNvSpPr>
          <p:nvPr>
            <p:ph type="title"/>
          </p:nvPr>
        </p:nvSpPr>
        <p:spPr/>
        <p:txBody>
          <a:bodyPr/>
          <a:lstStyle/>
          <a:p>
            <a:r>
              <a:rPr lang="en-US" sz="4400" dirty="0">
                <a:solidFill>
                  <a:srgbClr val="FFFF00"/>
                </a:solidFill>
                <a:latin typeface="Arial" panose="020B0604020202020204" pitchFamily="34" charset="0"/>
                <a:cs typeface="Arial" panose="020B0604020202020204" pitchFamily="34" charset="0"/>
              </a:rPr>
              <a:t>Atomic blocks</a:t>
            </a:r>
          </a:p>
        </p:txBody>
      </p:sp>
      <p:sp>
        <p:nvSpPr>
          <p:cNvPr id="20483" name="Rectangle 6"/>
          <p:cNvSpPr>
            <a:spLocks noGrp="1" noChangeArrowheads="1"/>
          </p:cNvSpPr>
          <p:nvPr>
            <p:ph type="sldNum" sz="quarter" idx="10"/>
          </p:nvPr>
        </p:nvSpPr>
        <p:spPr>
          <a:noFill/>
        </p:spPr>
        <p:txBody>
          <a:bodyPr/>
          <a:lstStyle/>
          <a:p>
            <a:fld id="{B53E4F91-481A-442D-B1BE-D451A01BD8DF}" type="slidenum">
              <a:rPr lang="ar-SA" smtClean="0"/>
              <a:pPr/>
              <a:t>39</a:t>
            </a:fld>
            <a:endParaRPr lang="en-US" dirty="0"/>
          </a:p>
        </p:txBody>
      </p:sp>
      <p:sp>
        <p:nvSpPr>
          <p:cNvPr id="20484"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a:fld id="{C37AD281-2FD4-4748-B161-55285F954507}" type="slidenum">
              <a:rPr lang="ar-SA" sz="1400">
                <a:solidFill>
                  <a:schemeClr val="tx1"/>
                </a:solidFill>
                <a:latin typeface="Arial" panose="020B0604020202020204" pitchFamily="34" charset="0"/>
                <a:cs typeface="Arial" panose="020B0604020202020204" pitchFamily="34" charset="0"/>
              </a:rPr>
              <a:pPr algn="r"/>
              <a:t>39</a:t>
            </a:fld>
            <a:endParaRPr lang="en-US" sz="1400" dirty="0">
              <a:solidFill>
                <a:schemeClr val="tx1"/>
              </a:solidFill>
              <a:latin typeface="Arial" panose="020B0604020202020204" pitchFamily="34" charset="0"/>
              <a:cs typeface="Arial" panose="020B0604020202020204" pitchFamily="34" charset="0"/>
            </a:endParaRPr>
          </a:p>
        </p:txBody>
      </p:sp>
      <p:sp>
        <p:nvSpPr>
          <p:cNvPr id="20485" name="Rectangle 2"/>
          <p:cNvSpPr>
            <a:spLocks noChangeArrowheads="1"/>
          </p:cNvSpPr>
          <p:nvPr/>
        </p:nvSpPr>
        <p:spPr bwMode="auto">
          <a:xfrm>
            <a:off x="749188" y="1948656"/>
            <a:ext cx="3286125" cy="3970318"/>
          </a:xfrm>
          <a:prstGeom prst="rect">
            <a:avLst/>
          </a:prstGeom>
          <a:solidFill>
            <a:schemeClr val="bg1"/>
          </a:solidFill>
          <a:ln w="9525">
            <a:noFill/>
            <a:miter lim="800000"/>
            <a:headEnd/>
            <a:tailEnd/>
          </a:ln>
        </p:spPr>
        <p:txBody>
          <a:bodyPr>
            <a:spAutoFit/>
          </a:bodyPr>
          <a:lstStyle/>
          <a:p>
            <a:pPr algn="l"/>
            <a:r>
              <a:rPr lang="en-US" sz="2800" b="0" dirty="0">
                <a:solidFill>
                  <a:srgbClr val="D4D4D4"/>
                </a:solidFill>
                <a:effectLst/>
                <a:latin typeface="Consolas" panose="020B0609020204030204" pitchFamily="49" charset="0"/>
              </a:rPr>
              <a:t>atomic {</a:t>
            </a:r>
          </a:p>
          <a:p>
            <a:pPr algn="l"/>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x</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remove</a:t>
            </a:r>
            <a:r>
              <a:rPr lang="en-US" sz="2800" b="0" dirty="0">
                <a:solidFill>
                  <a:srgbClr val="D4D4D4"/>
                </a:solidFill>
                <a:effectLst/>
                <a:latin typeface="Consolas" panose="020B0609020204030204" pitchFamily="49" charset="0"/>
              </a:rPr>
              <a:t>(</a:t>
            </a:r>
            <a:r>
              <a:rPr lang="en-US" sz="2800" b="0" dirty="0">
                <a:solidFill>
                  <a:srgbClr val="B5CEA8"/>
                </a:solidFill>
                <a:effectLst/>
                <a:latin typeface="Consolas" panose="020B0609020204030204" pitchFamily="49" charset="0"/>
              </a:rPr>
              <a:t>3</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y</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add</a:t>
            </a:r>
            <a:r>
              <a:rPr lang="en-US" sz="2800" b="0" dirty="0">
                <a:solidFill>
                  <a:srgbClr val="D4D4D4"/>
                </a:solidFill>
                <a:effectLst/>
                <a:latin typeface="Consolas" panose="020B0609020204030204" pitchFamily="49" charset="0"/>
              </a:rPr>
              <a:t>(</a:t>
            </a:r>
            <a:r>
              <a:rPr lang="en-US" sz="2800" b="0" dirty="0">
                <a:solidFill>
                  <a:srgbClr val="B5CEA8"/>
                </a:solidFill>
                <a:effectLst/>
                <a:latin typeface="Consolas" panose="020B0609020204030204" pitchFamily="49" charset="0"/>
              </a:rPr>
              <a:t>3</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a:t>
            </a:r>
          </a:p>
          <a:p>
            <a:pPr algn="l"/>
            <a:br>
              <a:rPr lang="en-US" sz="2800" b="0" dirty="0">
                <a:solidFill>
                  <a:srgbClr val="D4D4D4"/>
                </a:solidFill>
                <a:effectLst/>
                <a:latin typeface="Consolas" panose="020B0609020204030204" pitchFamily="49" charset="0"/>
              </a:rPr>
            </a:br>
            <a:r>
              <a:rPr lang="en-US" sz="2800" b="0" dirty="0">
                <a:solidFill>
                  <a:srgbClr val="D4D4D4"/>
                </a:solidFill>
                <a:effectLst/>
                <a:latin typeface="Consolas" panose="020B0609020204030204" pitchFamily="49" charset="0"/>
              </a:rPr>
              <a:t>atomic {</a:t>
            </a:r>
          </a:p>
          <a:p>
            <a:pPr algn="l"/>
            <a:r>
              <a:rPr lang="en-US" sz="2800" b="0" dirty="0">
                <a:solidFill>
                  <a:srgbClr val="D4D4D4"/>
                </a:solidFill>
                <a:effectLst/>
                <a:latin typeface="Consolas" panose="020B0609020204030204" pitchFamily="49" charset="0"/>
              </a:rPr>
              <a:t>  y = </a:t>
            </a:r>
            <a:r>
              <a:rPr lang="en-US" sz="2800" b="0" dirty="0">
                <a:solidFill>
                  <a:srgbClr val="569CD6"/>
                </a:solidFill>
                <a:effectLst/>
                <a:latin typeface="Consolas" panose="020B0609020204030204" pitchFamily="49" charset="0"/>
              </a:rPr>
              <a:t>null</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 </a:t>
            </a:r>
          </a:p>
          <a:p>
            <a:pPr algn="l"/>
            <a:r>
              <a:rPr lang="en-US" sz="2800" b="0" dirty="0">
                <a:solidFill>
                  <a:srgbClr val="D4D4D4"/>
                </a:solidFill>
                <a:effectLst/>
                <a:latin typeface="Consolas" panose="020B0609020204030204" pitchFamily="49" charset="0"/>
              </a:rPr>
              <a:t> </a:t>
            </a:r>
          </a:p>
        </p:txBody>
      </p:sp>
      <p:pic>
        <p:nvPicPr>
          <p:cNvPr id="1026" name="Picture 2" descr="Ionizing radiation - Wikipedia">
            <a:extLst>
              <a:ext uri="{FF2B5EF4-FFF2-40B4-BE49-F238E27FC236}">
                <a16:creationId xmlns:a16="http://schemas.microsoft.com/office/drawing/2014/main" id="{A8B0164E-BE2A-4A0C-BE38-62D287668CB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20754" y="2285347"/>
            <a:ext cx="2284946" cy="199938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BFCFF4EA-C32F-12B1-C3C4-4958B8F64EAB}"/>
              </a:ext>
            </a:extLst>
          </p:cNvPr>
          <p:cNvSpPr>
            <a:spLocks noChangeArrowheads="1"/>
          </p:cNvSpPr>
          <p:nvPr/>
        </p:nvSpPr>
        <p:spPr bwMode="auto">
          <a:xfrm>
            <a:off x="749188" y="1948656"/>
            <a:ext cx="3286125" cy="3970318"/>
          </a:xfrm>
          <a:prstGeom prst="rect">
            <a:avLst/>
          </a:prstGeom>
          <a:solidFill>
            <a:schemeClr val="bg1"/>
          </a:solidFill>
          <a:ln w="9525">
            <a:noFill/>
            <a:miter lim="800000"/>
            <a:headEnd/>
            <a:tailEnd/>
          </a:ln>
        </p:spPr>
        <p:txBody>
          <a:bodyPr>
            <a:spAutoFit/>
          </a:bodyPr>
          <a:lstStyle/>
          <a:p>
            <a:pPr algn="l"/>
            <a:r>
              <a:rPr lang="en-US" sz="2800" b="0" dirty="0">
                <a:solidFill>
                  <a:srgbClr val="D4D4D4"/>
                </a:solidFill>
                <a:effectLst/>
                <a:latin typeface="Consolas" panose="020B0609020204030204" pitchFamily="49" charset="0"/>
              </a:rPr>
              <a:t>atomic {</a:t>
            </a:r>
          </a:p>
          <a:p>
            <a:pPr algn="l"/>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x</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remove</a:t>
            </a:r>
            <a:r>
              <a:rPr lang="en-US" sz="2800" b="0" dirty="0">
                <a:solidFill>
                  <a:srgbClr val="D4D4D4"/>
                </a:solidFill>
                <a:effectLst/>
                <a:latin typeface="Consolas" panose="020B0609020204030204" pitchFamily="49" charset="0"/>
              </a:rPr>
              <a:t>(</a:t>
            </a:r>
            <a:r>
              <a:rPr lang="en-US" sz="2800" b="0" dirty="0">
                <a:solidFill>
                  <a:srgbClr val="B5CEA8"/>
                </a:solidFill>
                <a:effectLst/>
                <a:latin typeface="Consolas" panose="020B0609020204030204" pitchFamily="49" charset="0"/>
              </a:rPr>
              <a:t>3</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y</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add</a:t>
            </a:r>
            <a:r>
              <a:rPr lang="en-US" sz="2800" b="0" dirty="0">
                <a:solidFill>
                  <a:srgbClr val="D4D4D4"/>
                </a:solidFill>
                <a:effectLst/>
                <a:latin typeface="Consolas" panose="020B0609020204030204" pitchFamily="49" charset="0"/>
              </a:rPr>
              <a:t>(</a:t>
            </a:r>
            <a:r>
              <a:rPr lang="en-US" sz="2800" b="0" dirty="0">
                <a:solidFill>
                  <a:srgbClr val="B5CEA8"/>
                </a:solidFill>
                <a:effectLst/>
                <a:latin typeface="Consolas" panose="020B0609020204030204" pitchFamily="49" charset="0"/>
              </a:rPr>
              <a:t>3</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a:t>
            </a:r>
          </a:p>
          <a:p>
            <a:pPr algn="l"/>
            <a:br>
              <a:rPr lang="en-US" sz="2800" b="0" dirty="0">
                <a:solidFill>
                  <a:srgbClr val="D4D4D4"/>
                </a:solidFill>
                <a:effectLst/>
                <a:latin typeface="Consolas" panose="020B0609020204030204" pitchFamily="49" charset="0"/>
              </a:rPr>
            </a:br>
            <a:r>
              <a:rPr lang="en-US" sz="2800" b="0" dirty="0">
                <a:solidFill>
                  <a:srgbClr val="D4D4D4"/>
                </a:solidFill>
                <a:effectLst/>
                <a:latin typeface="Consolas" panose="020B0609020204030204" pitchFamily="49" charset="0"/>
              </a:rPr>
              <a:t>atomic {</a:t>
            </a:r>
          </a:p>
          <a:p>
            <a:pPr algn="l"/>
            <a:r>
              <a:rPr lang="en-US" sz="2800" b="0" dirty="0">
                <a:solidFill>
                  <a:srgbClr val="D4D4D4"/>
                </a:solidFill>
                <a:effectLst/>
                <a:latin typeface="Consolas" panose="020B0609020204030204" pitchFamily="49" charset="0"/>
              </a:rPr>
              <a:t>  y = </a:t>
            </a:r>
            <a:r>
              <a:rPr lang="en-US" sz="2800" b="0" dirty="0">
                <a:solidFill>
                  <a:srgbClr val="569CD6"/>
                </a:solidFill>
                <a:effectLst/>
                <a:latin typeface="Consolas" panose="020B0609020204030204" pitchFamily="49" charset="0"/>
              </a:rPr>
              <a:t>null</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 </a:t>
            </a:r>
          </a:p>
          <a:p>
            <a:pPr algn="l"/>
            <a:r>
              <a:rPr lang="en-US" sz="2800" b="0" dirty="0">
                <a:solidFill>
                  <a:srgbClr val="D4D4D4"/>
                </a:solidFill>
                <a:effectLst/>
                <a:latin typeface="Consolas" panose="020B0609020204030204" pitchFamily="49" charset="0"/>
              </a:rPr>
              <a:t> </a:t>
            </a:r>
          </a:p>
        </p:txBody>
      </p:sp>
      <p:sp>
        <p:nvSpPr>
          <p:cNvPr id="4" name="Title 3">
            <a:extLst>
              <a:ext uri="{FF2B5EF4-FFF2-40B4-BE49-F238E27FC236}">
                <a16:creationId xmlns:a16="http://schemas.microsoft.com/office/drawing/2014/main" id="{E72DF05F-E9D3-EDFC-A148-486B6DF63D98}"/>
              </a:ext>
            </a:extLst>
          </p:cNvPr>
          <p:cNvSpPr>
            <a:spLocks noGrp="1"/>
          </p:cNvSpPr>
          <p:nvPr>
            <p:ph type="title"/>
          </p:nvPr>
        </p:nvSpPr>
        <p:spPr/>
        <p:txBody>
          <a:bodyPr/>
          <a:lstStyle/>
          <a:p>
            <a:r>
              <a:rPr lang="en-US" sz="4400" dirty="0">
                <a:solidFill>
                  <a:srgbClr val="FFFF00"/>
                </a:solidFill>
                <a:latin typeface="Arial" panose="020B0604020202020204" pitchFamily="34" charset="0"/>
                <a:cs typeface="Arial" panose="020B0604020202020204" pitchFamily="34" charset="0"/>
              </a:rPr>
              <a:t>Atomic blocks</a:t>
            </a:r>
            <a:endParaRPr lang="en-US" dirty="0"/>
          </a:p>
        </p:txBody>
      </p:sp>
      <p:sp>
        <p:nvSpPr>
          <p:cNvPr id="20483" name="Rectangle 6"/>
          <p:cNvSpPr>
            <a:spLocks noGrp="1" noChangeArrowheads="1"/>
          </p:cNvSpPr>
          <p:nvPr>
            <p:ph type="sldNum" sz="quarter" idx="10"/>
          </p:nvPr>
        </p:nvSpPr>
        <p:spPr>
          <a:noFill/>
        </p:spPr>
        <p:txBody>
          <a:bodyPr/>
          <a:lstStyle/>
          <a:p>
            <a:fld id="{B53E4F91-481A-442D-B1BE-D451A01BD8DF}" type="slidenum">
              <a:rPr lang="ar-SA" smtClean="0"/>
              <a:pPr/>
              <a:t>40</a:t>
            </a:fld>
            <a:endParaRPr lang="en-US" dirty="0"/>
          </a:p>
        </p:txBody>
      </p:sp>
      <p:sp>
        <p:nvSpPr>
          <p:cNvPr id="20484"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a:fld id="{C37AD281-2FD4-4748-B161-55285F954507}" type="slidenum">
              <a:rPr lang="ar-SA" sz="1400">
                <a:solidFill>
                  <a:schemeClr val="tx1"/>
                </a:solidFill>
                <a:latin typeface="Arial" panose="020B0604020202020204" pitchFamily="34" charset="0"/>
                <a:cs typeface="Arial" panose="020B0604020202020204" pitchFamily="34" charset="0"/>
              </a:rPr>
              <a:pPr algn="r"/>
              <a:t>40</a:t>
            </a:fld>
            <a:endParaRPr lang="en-US" sz="1400" dirty="0">
              <a:solidFill>
                <a:schemeClr val="tx1"/>
              </a:solidFill>
              <a:latin typeface="Arial" panose="020B0604020202020204" pitchFamily="34" charset="0"/>
              <a:cs typeface="Arial" panose="020B0604020202020204" pitchFamily="34" charset="0"/>
            </a:endParaRPr>
          </a:p>
        </p:txBody>
      </p:sp>
      <p:sp>
        <p:nvSpPr>
          <p:cNvPr id="7" name="AutoShape 5">
            <a:extLst>
              <a:ext uri="{FF2B5EF4-FFF2-40B4-BE49-F238E27FC236}">
                <a16:creationId xmlns:a16="http://schemas.microsoft.com/office/drawing/2014/main" id="{549F6ED1-6685-4F26-9D42-CCBD192E00B6}"/>
              </a:ext>
            </a:extLst>
          </p:cNvPr>
          <p:cNvSpPr>
            <a:spLocks noChangeArrowheads="1"/>
          </p:cNvSpPr>
          <p:nvPr/>
        </p:nvSpPr>
        <p:spPr bwMode="auto">
          <a:xfrm>
            <a:off x="1011238" y="2346690"/>
            <a:ext cx="2711098" cy="987229"/>
          </a:xfrm>
          <a:prstGeom prst="wedgeRoundRectCallout">
            <a:avLst>
              <a:gd name="adj1" fmla="val 107732"/>
              <a:gd name="adj2" fmla="val -21838"/>
              <a:gd name="adj3" fmla="val 16667"/>
            </a:avLst>
          </a:prstGeom>
          <a:noFill/>
          <a:ln w="76200">
            <a:solidFill>
              <a:srgbClr val="FF0000"/>
            </a:solidFill>
            <a:miter lim="800000"/>
            <a:headEnd/>
            <a:tailEnd/>
          </a:ln>
        </p:spPr>
        <p:txBody>
          <a:bodyPr anchor="ctr"/>
          <a:lstStyle/>
          <a:p>
            <a:endParaRPr lang="en-GB" sz="2400" b="1" dirty="0">
              <a:solidFill>
                <a:srgbClr val="0000FF"/>
              </a:solidFill>
              <a:latin typeface="cmr7" pitchFamily="34" charset="0"/>
            </a:endParaRPr>
          </a:p>
        </p:txBody>
      </p:sp>
      <p:sp>
        <p:nvSpPr>
          <p:cNvPr id="9" name="Text Box 6">
            <a:extLst>
              <a:ext uri="{FF2B5EF4-FFF2-40B4-BE49-F238E27FC236}">
                <a16:creationId xmlns:a16="http://schemas.microsoft.com/office/drawing/2014/main" id="{28C6E810-8041-4E34-8D3B-744881A04E27}"/>
              </a:ext>
            </a:extLst>
          </p:cNvPr>
          <p:cNvSpPr txBox="1">
            <a:spLocks noChangeArrowheads="1"/>
          </p:cNvSpPr>
          <p:nvPr/>
        </p:nvSpPr>
        <p:spPr bwMode="auto">
          <a:xfrm>
            <a:off x="5661025" y="2197100"/>
            <a:ext cx="2997200" cy="1077218"/>
          </a:xfrm>
          <a:prstGeom prst="rect">
            <a:avLst/>
          </a:prstGeom>
          <a:noFill/>
          <a:ln w="76200">
            <a:solidFill>
              <a:srgbClr val="FF0000"/>
            </a:solidFill>
            <a:miter lim="800000"/>
            <a:headEnd/>
            <a:tailEnd/>
          </a:ln>
        </p:spPr>
        <p:txBody>
          <a:bodyPr>
            <a:spAutoFit/>
          </a:bodyPr>
          <a:lstStyle/>
          <a:p>
            <a:r>
              <a:rPr lang="en-US" sz="3200" b="1" dirty="0">
                <a:solidFill>
                  <a:srgbClr val="FFFF00"/>
                </a:solidFill>
                <a:latin typeface="Arial" panose="020B0604020202020204" pitchFamily="34" charset="0"/>
              </a:rPr>
              <a:t>Safe</a:t>
            </a:r>
          </a:p>
          <a:p>
            <a:r>
              <a:rPr lang="en-US" sz="3200" b="1" dirty="0">
                <a:solidFill>
                  <a:srgbClr val="FFFF00"/>
                </a:solidFill>
                <a:latin typeface="Arial" panose="020B0604020202020204" pitchFamily="34" charset="0"/>
              </a:rPr>
              <a:t> (no data race)</a:t>
            </a:r>
          </a:p>
        </p:txBody>
      </p:sp>
      <p:sp>
        <p:nvSpPr>
          <p:cNvPr id="10" name="AutoShape 5">
            <a:extLst>
              <a:ext uri="{FF2B5EF4-FFF2-40B4-BE49-F238E27FC236}">
                <a16:creationId xmlns:a16="http://schemas.microsoft.com/office/drawing/2014/main" id="{3EACA496-7D9A-402F-9202-3F41B7190A86}"/>
              </a:ext>
            </a:extLst>
          </p:cNvPr>
          <p:cNvSpPr>
            <a:spLocks noChangeArrowheads="1"/>
          </p:cNvSpPr>
          <p:nvPr/>
        </p:nvSpPr>
        <p:spPr bwMode="auto">
          <a:xfrm>
            <a:off x="1011238" y="4490598"/>
            <a:ext cx="2216150" cy="687905"/>
          </a:xfrm>
          <a:prstGeom prst="wedgeRoundRectCallout">
            <a:avLst>
              <a:gd name="adj1" fmla="val 145746"/>
              <a:gd name="adj2" fmla="val -218070"/>
              <a:gd name="adj3" fmla="val 16667"/>
            </a:avLst>
          </a:prstGeom>
          <a:noFill/>
          <a:ln w="76200">
            <a:solidFill>
              <a:srgbClr val="FF0000"/>
            </a:solidFill>
            <a:miter lim="800000"/>
            <a:headEnd/>
            <a:tailEnd/>
          </a:ln>
        </p:spPr>
        <p:txBody>
          <a:bodyPr anchor="ctr"/>
          <a:lstStyle/>
          <a:p>
            <a:endParaRPr lang="en-GB" sz="2400" b="1" dirty="0">
              <a:solidFill>
                <a:srgbClr val="0000FF"/>
              </a:solidFill>
              <a:latin typeface="cmr7" pitchFamily="34" charset="0"/>
            </a:endParaRPr>
          </a:p>
        </p:txBody>
      </p:sp>
    </p:spTree>
    <p:extLst>
      <p:ext uri="{BB962C8B-B14F-4D97-AF65-F5344CB8AC3E}">
        <p14:creationId xmlns:p14="http://schemas.microsoft.com/office/powerpoint/2010/main" val="1772279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blinds(horizontal)">
                                      <p:cBhvr>
                                        <p:cTn id="10" dur="500"/>
                                        <p:tgtEl>
                                          <p:spTgt spid="9"/>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linds(horizontal)">
                                      <p:cBhvr>
                                        <p:cTn id="1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94E6EF7-F0F2-362E-4EE1-D0C2CD8E263F}"/>
              </a:ext>
            </a:extLst>
          </p:cNvPr>
          <p:cNvSpPr>
            <a:spLocks noGrp="1"/>
          </p:cNvSpPr>
          <p:nvPr>
            <p:ph type="title"/>
          </p:nvPr>
        </p:nvSpPr>
        <p:spPr/>
        <p:txBody>
          <a:bodyPr/>
          <a:lstStyle/>
          <a:p>
            <a:r>
              <a:rPr lang="en-US" sz="4400" dirty="0">
                <a:solidFill>
                  <a:srgbClr val="FFFF00"/>
                </a:solidFill>
                <a:latin typeface="Arial" panose="020B0604020202020204" pitchFamily="34" charset="0"/>
                <a:cs typeface="Arial" panose="020B0604020202020204" pitchFamily="34" charset="0"/>
              </a:rPr>
              <a:t>A Double-Ended Queue</a:t>
            </a:r>
          </a:p>
        </p:txBody>
      </p:sp>
      <p:sp>
        <p:nvSpPr>
          <p:cNvPr id="22531" name="Rectangle 6"/>
          <p:cNvSpPr>
            <a:spLocks noGrp="1" noChangeArrowheads="1"/>
          </p:cNvSpPr>
          <p:nvPr>
            <p:ph type="sldNum" sz="quarter" idx="10"/>
          </p:nvPr>
        </p:nvSpPr>
        <p:spPr>
          <a:noFill/>
        </p:spPr>
        <p:txBody>
          <a:bodyPr/>
          <a:lstStyle/>
          <a:p>
            <a:fld id="{4FB158DD-9E4A-4EE3-BB03-F8E00DB0C243}" type="slidenum">
              <a:rPr lang="ar-SA" smtClean="0"/>
              <a:pPr/>
              <a:t>41</a:t>
            </a:fld>
            <a:endParaRPr lang="en-US" dirty="0"/>
          </a:p>
        </p:txBody>
      </p:sp>
      <p:sp>
        <p:nvSpPr>
          <p:cNvPr id="22532"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a:fld id="{821B789B-61E8-44AE-8641-538EEC053105}" type="slidenum">
              <a:rPr lang="ar-SA" sz="1400">
                <a:solidFill>
                  <a:schemeClr val="tx1"/>
                </a:solidFill>
                <a:latin typeface="Arial" panose="020B0604020202020204" pitchFamily="34" charset="0"/>
                <a:cs typeface="Arial" panose="020B0604020202020204" pitchFamily="34" charset="0"/>
              </a:rPr>
              <a:pPr algn="r"/>
              <a:t>41</a:t>
            </a:fld>
            <a:endParaRPr lang="en-US" sz="1400" dirty="0">
              <a:solidFill>
                <a:schemeClr val="tx1"/>
              </a:solidFill>
              <a:latin typeface="Arial" panose="020B0604020202020204" pitchFamily="34" charset="0"/>
              <a:cs typeface="Arial" panose="020B0604020202020204" pitchFamily="34" charset="0"/>
            </a:endParaRPr>
          </a:p>
        </p:txBody>
      </p:sp>
      <p:sp>
        <p:nvSpPr>
          <p:cNvPr id="22533" name="Rectangle 2"/>
          <p:cNvSpPr>
            <a:spLocks noChangeArrowheads="1"/>
          </p:cNvSpPr>
          <p:nvPr/>
        </p:nvSpPr>
        <p:spPr bwMode="auto">
          <a:xfrm>
            <a:off x="838200" y="1752600"/>
            <a:ext cx="5681663" cy="3046988"/>
          </a:xfrm>
          <a:prstGeom prst="rect">
            <a:avLst/>
          </a:prstGeom>
          <a:solidFill>
            <a:schemeClr val="bg1"/>
          </a:solidFill>
          <a:ln w="9525">
            <a:noFill/>
            <a:miter lim="800000"/>
            <a:headEnd/>
            <a:tailEnd/>
          </a:ln>
        </p:spPr>
        <p:txBody>
          <a:bodyPr>
            <a:spAutoFit/>
          </a:bodyPr>
          <a:lstStyle/>
          <a:p>
            <a:pPr algn="l"/>
            <a:r>
              <a:rPr lang="en-US" sz="2400" b="0" dirty="0">
                <a:solidFill>
                  <a:srgbClr val="569CD6"/>
                </a:solidFill>
                <a:effectLst/>
                <a:latin typeface="Consolas" panose="020B0609020204030204" pitchFamily="49" charset="0"/>
              </a:rPr>
              <a:t>public</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void</a:t>
            </a:r>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LeftEnq</a:t>
            </a:r>
            <a:r>
              <a:rPr lang="en-US" sz="2400" b="0" dirty="0">
                <a:solidFill>
                  <a:srgbClr val="D4D4D4"/>
                </a:solidFill>
                <a:effectLst/>
                <a:latin typeface="Consolas" panose="020B0609020204030204" pitchFamily="49" charset="0"/>
              </a:rPr>
              <a:t>(item x) {</a:t>
            </a:r>
          </a:p>
          <a:p>
            <a:pPr algn="l"/>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Qnode</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q</a:t>
            </a:r>
            <a:r>
              <a:rPr lang="en-US" sz="2400" b="0" dirty="0">
                <a:solidFill>
                  <a:srgbClr val="D4D4D4"/>
                </a:solidFill>
                <a:effectLst/>
                <a:latin typeface="Consolas" panose="020B0609020204030204" pitchFamily="49" charset="0"/>
              </a:rPr>
              <a:t> = </a:t>
            </a:r>
            <a:r>
              <a:rPr lang="en-US" sz="2400" b="0" dirty="0">
                <a:solidFill>
                  <a:srgbClr val="C586C0"/>
                </a:solidFill>
                <a:effectLst/>
                <a:latin typeface="Consolas" panose="020B0609020204030204" pitchFamily="49" charset="0"/>
              </a:rPr>
              <a:t>new</a:t>
            </a:r>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Qnode</a:t>
            </a:r>
            <a:r>
              <a:rPr lang="en-US" sz="2400" b="0" dirty="0">
                <a:solidFill>
                  <a:srgbClr val="D4D4D4"/>
                </a:solidFill>
                <a:effectLst/>
                <a:latin typeface="Consolas" panose="020B0609020204030204" pitchFamily="49" charset="0"/>
              </a:rPr>
              <a:t>(x);</a:t>
            </a:r>
          </a:p>
          <a:p>
            <a:pPr algn="l"/>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q</a:t>
            </a:r>
            <a:r>
              <a:rPr lang="en-US" sz="2400" b="0" dirty="0">
                <a:solidFill>
                  <a:srgbClr val="D4D4D4"/>
                </a:solidFill>
                <a:effectLst/>
                <a:latin typeface="Consolas" panose="020B0609020204030204" pitchFamily="49" charset="0"/>
              </a:rPr>
              <a:t>.</a:t>
            </a:r>
            <a:r>
              <a:rPr lang="en-US" sz="2400" b="0" dirty="0">
                <a:solidFill>
                  <a:srgbClr val="9CDCFE"/>
                </a:solidFill>
                <a:effectLst/>
                <a:latin typeface="Consolas" panose="020B0609020204030204" pitchFamily="49" charset="0"/>
              </a:rPr>
              <a:t>left</a:t>
            </a:r>
            <a:r>
              <a:rPr lang="en-US" sz="2400" b="0" dirty="0">
                <a:solidFill>
                  <a:srgbClr val="D4D4D4"/>
                </a:solidFill>
                <a:effectLst/>
                <a:latin typeface="Consolas" panose="020B0609020204030204" pitchFamily="49" charset="0"/>
              </a:rPr>
              <a:t> = left;</a:t>
            </a:r>
          </a:p>
          <a:p>
            <a:pPr algn="l"/>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left</a:t>
            </a:r>
            <a:r>
              <a:rPr lang="en-US" sz="2400" b="0" dirty="0">
                <a:solidFill>
                  <a:srgbClr val="D4D4D4"/>
                </a:solidFill>
                <a:effectLst/>
                <a:latin typeface="Consolas" panose="020B0609020204030204" pitchFamily="49" charset="0"/>
              </a:rPr>
              <a:t>.</a:t>
            </a:r>
            <a:r>
              <a:rPr lang="en-US" sz="2400" b="0" dirty="0">
                <a:solidFill>
                  <a:srgbClr val="9CDCFE"/>
                </a:solidFill>
                <a:effectLst/>
                <a:latin typeface="Consolas" panose="020B0609020204030204" pitchFamily="49" charset="0"/>
              </a:rPr>
              <a:t>right</a:t>
            </a:r>
            <a:r>
              <a:rPr lang="en-US" sz="2400" b="0" dirty="0">
                <a:solidFill>
                  <a:srgbClr val="D4D4D4"/>
                </a:solidFill>
                <a:effectLst/>
                <a:latin typeface="Consolas" panose="020B0609020204030204" pitchFamily="49" charset="0"/>
              </a:rPr>
              <a:t> = q;</a:t>
            </a:r>
          </a:p>
          <a:p>
            <a:pPr algn="l"/>
            <a:r>
              <a:rPr lang="en-US" sz="2400" b="0" dirty="0">
                <a:solidFill>
                  <a:srgbClr val="D4D4D4"/>
                </a:solidFill>
                <a:effectLst/>
                <a:latin typeface="Consolas" panose="020B0609020204030204" pitchFamily="49" charset="0"/>
              </a:rPr>
              <a:t>  left = q;</a:t>
            </a:r>
          </a:p>
          <a:p>
            <a:pPr algn="l"/>
            <a:r>
              <a:rPr lang="en-US" sz="2400" b="0" dirty="0">
                <a:solidFill>
                  <a:srgbClr val="D4D4D4"/>
                </a:solidFill>
                <a:effectLst/>
                <a:latin typeface="Consolas" panose="020B0609020204030204" pitchFamily="49" charset="0"/>
              </a:rPr>
              <a:t>}</a:t>
            </a:r>
          </a:p>
          <a:p>
            <a:pPr algn="l"/>
            <a:br>
              <a:rPr lang="en-US" sz="2400" b="0" dirty="0">
                <a:solidFill>
                  <a:srgbClr val="D4D4D4"/>
                </a:solidFill>
                <a:effectLst/>
                <a:latin typeface="Consolas" panose="020B0609020204030204" pitchFamily="49" charset="0"/>
              </a:rPr>
            </a:br>
            <a:endParaRPr lang="en-US" sz="2400" b="0" dirty="0">
              <a:solidFill>
                <a:srgbClr val="D4D4D4"/>
              </a:solidFill>
              <a:effectLst/>
              <a:latin typeface="Consolas" panose="020B0609020204030204" pitchFamily="49" charset="0"/>
            </a:endParaRPr>
          </a:p>
        </p:txBody>
      </p:sp>
      <p:sp>
        <p:nvSpPr>
          <p:cNvPr id="968710" name="Text Box 6"/>
          <p:cNvSpPr txBox="1">
            <a:spLocks noChangeArrowheads="1"/>
          </p:cNvSpPr>
          <p:nvPr/>
        </p:nvSpPr>
        <p:spPr bwMode="auto">
          <a:xfrm>
            <a:off x="750888" y="5013325"/>
            <a:ext cx="7177087" cy="579438"/>
          </a:xfrm>
          <a:prstGeom prst="rect">
            <a:avLst/>
          </a:prstGeom>
          <a:noFill/>
          <a:ln w="76200">
            <a:solidFill>
              <a:srgbClr val="FF0000"/>
            </a:solidFill>
            <a:miter lim="800000"/>
            <a:headEnd/>
            <a:tailEnd/>
          </a:ln>
        </p:spPr>
        <p:txBody>
          <a:bodyPr>
            <a:spAutoFit/>
          </a:bodyPr>
          <a:lstStyle/>
          <a:p>
            <a:r>
              <a:rPr lang="en-US" sz="3200" b="1" dirty="0">
                <a:solidFill>
                  <a:srgbClr val="FFFF00"/>
                </a:solidFill>
                <a:latin typeface="Arial" panose="020B0604020202020204" pitchFamily="34" charset="0"/>
              </a:rPr>
              <a:t>Write sequential Code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968710"/>
                                        </p:tgtEl>
                                        <p:attrNameLst>
                                          <p:attrName>style.visibility</p:attrName>
                                        </p:attrNameLst>
                                      </p:cBhvr>
                                      <p:to>
                                        <p:strVal val="visible"/>
                                      </p:to>
                                    </p:set>
                                    <p:animEffect transition="in" filter="blinds(horizontal)">
                                      <p:cBhvr>
                                        <p:cTn id="7" dur="500"/>
                                        <p:tgtEl>
                                          <p:spTgt spid="9687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8710"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3CD215F-0D8A-D60A-9777-09D1B13A1B71}"/>
              </a:ext>
            </a:extLst>
          </p:cNvPr>
          <p:cNvSpPr>
            <a:spLocks noGrp="1"/>
          </p:cNvSpPr>
          <p:nvPr>
            <p:ph type="title"/>
          </p:nvPr>
        </p:nvSpPr>
        <p:spPr/>
        <p:txBody>
          <a:bodyPr/>
          <a:lstStyle/>
          <a:p>
            <a:r>
              <a:rPr lang="en-US" sz="4400" dirty="0">
                <a:solidFill>
                  <a:srgbClr val="FFFF00"/>
                </a:solidFill>
                <a:latin typeface="Arial" panose="020B0604020202020204" pitchFamily="34" charset="0"/>
                <a:cs typeface="Arial" panose="020B0604020202020204" pitchFamily="34" charset="0"/>
              </a:rPr>
              <a:t>A Double-Ended Queue</a:t>
            </a:r>
            <a:endParaRPr lang="en-US" dirty="0"/>
          </a:p>
        </p:txBody>
      </p:sp>
      <p:sp>
        <p:nvSpPr>
          <p:cNvPr id="23555" name="Rectangle 6"/>
          <p:cNvSpPr>
            <a:spLocks noGrp="1" noChangeArrowheads="1"/>
          </p:cNvSpPr>
          <p:nvPr>
            <p:ph type="sldNum" sz="quarter" idx="10"/>
          </p:nvPr>
        </p:nvSpPr>
        <p:spPr>
          <a:noFill/>
        </p:spPr>
        <p:txBody>
          <a:bodyPr/>
          <a:lstStyle/>
          <a:p>
            <a:fld id="{16B9FB1A-108E-4904-AAE5-86642740CE2B}" type="slidenum">
              <a:rPr lang="ar-SA" smtClean="0"/>
              <a:pPr/>
              <a:t>42</a:t>
            </a:fld>
            <a:endParaRPr lang="en-US" dirty="0"/>
          </a:p>
        </p:txBody>
      </p:sp>
      <p:sp>
        <p:nvSpPr>
          <p:cNvPr id="23556"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a:fld id="{A06593AE-06F2-48A0-9D3D-54602D1D0789}" type="slidenum">
              <a:rPr lang="ar-SA" sz="1400">
                <a:solidFill>
                  <a:schemeClr val="tx1"/>
                </a:solidFill>
                <a:latin typeface="Arial" panose="020B0604020202020204" pitchFamily="34" charset="0"/>
                <a:cs typeface="Arial" panose="020B0604020202020204" pitchFamily="34" charset="0"/>
              </a:rPr>
              <a:pPr algn="r"/>
              <a:t>42</a:t>
            </a:fld>
            <a:endParaRPr lang="en-US" sz="1400" dirty="0">
              <a:solidFill>
                <a:schemeClr val="tx1"/>
              </a:solidFill>
              <a:latin typeface="Arial" panose="020B0604020202020204" pitchFamily="34" charset="0"/>
              <a:cs typeface="Arial" panose="020B0604020202020204" pitchFamily="34" charset="0"/>
            </a:endParaRPr>
          </a:p>
        </p:txBody>
      </p:sp>
      <p:sp>
        <p:nvSpPr>
          <p:cNvPr id="23557" name="Rectangle 2"/>
          <p:cNvSpPr>
            <a:spLocks noChangeArrowheads="1"/>
          </p:cNvSpPr>
          <p:nvPr/>
        </p:nvSpPr>
        <p:spPr bwMode="auto">
          <a:xfrm>
            <a:off x="838200" y="1752600"/>
            <a:ext cx="5681663" cy="3785652"/>
          </a:xfrm>
          <a:prstGeom prst="rect">
            <a:avLst/>
          </a:prstGeom>
          <a:solidFill>
            <a:schemeClr val="bg1"/>
          </a:solidFill>
          <a:ln w="9525">
            <a:noFill/>
            <a:miter lim="800000"/>
            <a:headEnd/>
            <a:tailEnd/>
          </a:ln>
        </p:spPr>
        <p:txBody>
          <a:bodyPr>
            <a:spAutoFit/>
          </a:bodyPr>
          <a:lstStyle/>
          <a:p>
            <a:pPr algn="l"/>
            <a:r>
              <a:rPr lang="en-US" sz="2400" b="0" dirty="0">
                <a:solidFill>
                  <a:srgbClr val="569CD6"/>
                </a:solidFill>
                <a:effectLst/>
                <a:latin typeface="Consolas" panose="020B0609020204030204" pitchFamily="49" charset="0"/>
              </a:rPr>
              <a:t>public</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void</a:t>
            </a:r>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LeftEnq</a:t>
            </a:r>
            <a:r>
              <a:rPr lang="en-US" sz="2400" b="0" dirty="0">
                <a:solidFill>
                  <a:srgbClr val="D4D4D4"/>
                </a:solidFill>
                <a:effectLst/>
                <a:latin typeface="Consolas" panose="020B0609020204030204" pitchFamily="49" charset="0"/>
              </a:rPr>
              <a:t>(item x) </a:t>
            </a:r>
          </a:p>
          <a:p>
            <a:pPr algn="l"/>
            <a:r>
              <a:rPr lang="en-US" sz="2400" b="0" dirty="0">
                <a:solidFill>
                  <a:srgbClr val="D4D4D4"/>
                </a:solidFill>
                <a:effectLst/>
                <a:latin typeface="Consolas" panose="020B0609020204030204" pitchFamily="49" charset="0"/>
              </a:rPr>
              <a:t> atomic {</a:t>
            </a:r>
          </a:p>
          <a:p>
            <a:pPr algn="l"/>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Qnode</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q</a:t>
            </a:r>
            <a:r>
              <a:rPr lang="en-US" sz="2400" b="0" dirty="0">
                <a:solidFill>
                  <a:srgbClr val="D4D4D4"/>
                </a:solidFill>
                <a:effectLst/>
                <a:latin typeface="Consolas" panose="020B0609020204030204" pitchFamily="49" charset="0"/>
              </a:rPr>
              <a:t> = </a:t>
            </a:r>
            <a:r>
              <a:rPr lang="en-US" sz="2400" b="0" dirty="0">
                <a:solidFill>
                  <a:srgbClr val="C586C0"/>
                </a:solidFill>
                <a:effectLst/>
                <a:latin typeface="Consolas" panose="020B0609020204030204" pitchFamily="49" charset="0"/>
              </a:rPr>
              <a:t>new</a:t>
            </a:r>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Qnode</a:t>
            </a:r>
            <a:r>
              <a:rPr lang="en-US" sz="2400" b="0" dirty="0">
                <a:solidFill>
                  <a:srgbClr val="D4D4D4"/>
                </a:solidFill>
                <a:effectLst/>
                <a:latin typeface="Consolas" panose="020B0609020204030204" pitchFamily="49" charset="0"/>
              </a:rPr>
              <a:t>(x);</a:t>
            </a:r>
          </a:p>
          <a:p>
            <a:pPr algn="l"/>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q</a:t>
            </a:r>
            <a:r>
              <a:rPr lang="en-US" sz="2400" b="0" dirty="0">
                <a:solidFill>
                  <a:srgbClr val="D4D4D4"/>
                </a:solidFill>
                <a:effectLst/>
                <a:latin typeface="Consolas" panose="020B0609020204030204" pitchFamily="49" charset="0"/>
              </a:rPr>
              <a:t>.</a:t>
            </a:r>
            <a:r>
              <a:rPr lang="en-US" sz="2400" b="0" dirty="0">
                <a:solidFill>
                  <a:srgbClr val="9CDCFE"/>
                </a:solidFill>
                <a:effectLst/>
                <a:latin typeface="Consolas" panose="020B0609020204030204" pitchFamily="49" charset="0"/>
              </a:rPr>
              <a:t>left</a:t>
            </a:r>
            <a:r>
              <a:rPr lang="en-US" sz="2400" b="0" dirty="0">
                <a:solidFill>
                  <a:srgbClr val="D4D4D4"/>
                </a:solidFill>
                <a:effectLst/>
                <a:latin typeface="Consolas" panose="020B0609020204030204" pitchFamily="49" charset="0"/>
              </a:rPr>
              <a:t> = left;</a:t>
            </a:r>
          </a:p>
          <a:p>
            <a:pPr algn="l"/>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left</a:t>
            </a:r>
            <a:r>
              <a:rPr lang="en-US" sz="2400" b="0" dirty="0">
                <a:solidFill>
                  <a:srgbClr val="D4D4D4"/>
                </a:solidFill>
                <a:effectLst/>
                <a:latin typeface="Consolas" panose="020B0609020204030204" pitchFamily="49" charset="0"/>
              </a:rPr>
              <a:t>.</a:t>
            </a:r>
            <a:r>
              <a:rPr lang="en-US" sz="2400" b="0" dirty="0">
                <a:solidFill>
                  <a:srgbClr val="9CDCFE"/>
                </a:solidFill>
                <a:effectLst/>
                <a:latin typeface="Consolas" panose="020B0609020204030204" pitchFamily="49" charset="0"/>
              </a:rPr>
              <a:t>right</a:t>
            </a:r>
            <a:r>
              <a:rPr lang="en-US" sz="2400" b="0" dirty="0">
                <a:solidFill>
                  <a:srgbClr val="D4D4D4"/>
                </a:solidFill>
                <a:effectLst/>
                <a:latin typeface="Consolas" panose="020B0609020204030204" pitchFamily="49" charset="0"/>
              </a:rPr>
              <a:t> = q;</a:t>
            </a:r>
          </a:p>
          <a:p>
            <a:pPr algn="l"/>
            <a:r>
              <a:rPr lang="en-US" sz="2400" b="0" dirty="0">
                <a:solidFill>
                  <a:srgbClr val="D4D4D4"/>
                </a:solidFill>
                <a:effectLst/>
                <a:latin typeface="Consolas" panose="020B0609020204030204" pitchFamily="49" charset="0"/>
              </a:rPr>
              <a:t>  left = q;</a:t>
            </a:r>
          </a:p>
          <a:p>
            <a:pPr algn="l"/>
            <a:r>
              <a:rPr lang="en-US" sz="2400" b="0" dirty="0">
                <a:solidFill>
                  <a:srgbClr val="D4D4D4"/>
                </a:solidFill>
                <a:effectLst/>
                <a:latin typeface="Consolas" panose="020B0609020204030204" pitchFamily="49" charset="0"/>
              </a:rPr>
              <a:t> }</a:t>
            </a:r>
          </a:p>
          <a:p>
            <a:pPr algn="l"/>
            <a:r>
              <a:rPr lang="en-US" sz="2400" b="0" dirty="0">
                <a:solidFill>
                  <a:srgbClr val="D4D4D4"/>
                </a:solidFill>
                <a:effectLst/>
                <a:latin typeface="Consolas" panose="020B0609020204030204" pitchFamily="49" charset="0"/>
              </a:rPr>
              <a:t>}</a:t>
            </a:r>
          </a:p>
          <a:p>
            <a:pPr algn="l"/>
            <a:br>
              <a:rPr lang="en-US" sz="2400" b="0" dirty="0">
                <a:solidFill>
                  <a:srgbClr val="D4D4D4"/>
                </a:solidFill>
                <a:effectLst/>
                <a:latin typeface="Consolas" panose="020B0609020204030204" pitchFamily="49" charset="0"/>
              </a:rPr>
            </a:br>
            <a:endParaRPr lang="en-US" sz="2400" b="0" dirty="0">
              <a:solidFill>
                <a:srgbClr val="D4D4D4"/>
              </a:solidFill>
              <a:effectLst/>
              <a:latin typeface="Consolas" panose="020B0609020204030204" pitchFamily="49" charset="0"/>
            </a:endParaRPr>
          </a:p>
        </p:txBody>
      </p:sp>
      <p:sp>
        <p:nvSpPr>
          <p:cNvPr id="10" name="Text Box 5">
            <a:extLst>
              <a:ext uri="{FF2B5EF4-FFF2-40B4-BE49-F238E27FC236}">
                <a16:creationId xmlns:a16="http://schemas.microsoft.com/office/drawing/2014/main" id="{5711BEAC-E1EA-49D1-BADA-3A152D7CB57D}"/>
              </a:ext>
            </a:extLst>
          </p:cNvPr>
          <p:cNvSpPr txBox="1">
            <a:spLocks noChangeArrowheads="1"/>
          </p:cNvSpPr>
          <p:nvPr/>
        </p:nvSpPr>
        <p:spPr bwMode="auto">
          <a:xfrm>
            <a:off x="765246" y="5341745"/>
            <a:ext cx="7177087" cy="579438"/>
          </a:xfrm>
          <a:prstGeom prst="rect">
            <a:avLst/>
          </a:prstGeom>
          <a:noFill/>
          <a:ln w="76200">
            <a:solidFill>
              <a:srgbClr val="FF0000"/>
            </a:solidFill>
            <a:miter lim="800000"/>
            <a:headEnd/>
            <a:tailEnd/>
          </a:ln>
        </p:spPr>
        <p:txBody>
          <a:bodyPr>
            <a:spAutoFit/>
          </a:bodyPr>
          <a:lstStyle/>
          <a:p>
            <a:r>
              <a:rPr lang="en-US" sz="3200" b="1" dirty="0">
                <a:solidFill>
                  <a:srgbClr val="FFFF00"/>
                </a:solidFill>
                <a:latin typeface="Arial" panose="020B0604020202020204" pitchFamily="34" charset="0"/>
              </a:rPr>
              <a:t>Enclose in atomic block</a:t>
            </a:r>
          </a:p>
        </p:txBody>
      </p:sp>
      <p:sp>
        <p:nvSpPr>
          <p:cNvPr id="11" name="AutoShape 6">
            <a:extLst>
              <a:ext uri="{FF2B5EF4-FFF2-40B4-BE49-F238E27FC236}">
                <a16:creationId xmlns:a16="http://schemas.microsoft.com/office/drawing/2014/main" id="{8B62B1F9-FC30-422F-A681-6969B3CE1CCD}"/>
              </a:ext>
            </a:extLst>
          </p:cNvPr>
          <p:cNvSpPr>
            <a:spLocks noChangeArrowheads="1"/>
          </p:cNvSpPr>
          <p:nvPr/>
        </p:nvSpPr>
        <p:spPr bwMode="auto">
          <a:xfrm>
            <a:off x="903288" y="3816350"/>
            <a:ext cx="671512" cy="657225"/>
          </a:xfrm>
          <a:prstGeom prst="wedgeRoundRectCallout">
            <a:avLst>
              <a:gd name="adj1" fmla="val 296948"/>
              <a:gd name="adj2" fmla="val 140985"/>
              <a:gd name="adj3" fmla="val 16667"/>
            </a:avLst>
          </a:prstGeom>
          <a:noFill/>
          <a:ln w="76200">
            <a:solidFill>
              <a:srgbClr val="FF0000"/>
            </a:solidFill>
            <a:miter lim="800000"/>
            <a:headEnd/>
            <a:tailEnd/>
          </a:ln>
        </p:spPr>
        <p:txBody>
          <a:bodyPr anchor="ctr"/>
          <a:lstStyle/>
          <a:p>
            <a:endParaRPr lang="en-GB" sz="2400" b="1" dirty="0">
              <a:solidFill>
                <a:srgbClr val="0000FF"/>
              </a:solidFill>
              <a:latin typeface="cmr7" pitchFamily="34" charset="0"/>
            </a:endParaRPr>
          </a:p>
        </p:txBody>
      </p:sp>
      <p:sp>
        <p:nvSpPr>
          <p:cNvPr id="12" name="AutoShape 7">
            <a:extLst>
              <a:ext uri="{FF2B5EF4-FFF2-40B4-BE49-F238E27FC236}">
                <a16:creationId xmlns:a16="http://schemas.microsoft.com/office/drawing/2014/main" id="{74C5080D-5086-4F4A-9A8B-6E6D8FD138E8}"/>
              </a:ext>
            </a:extLst>
          </p:cNvPr>
          <p:cNvSpPr>
            <a:spLocks noChangeArrowheads="1"/>
          </p:cNvSpPr>
          <p:nvPr/>
        </p:nvSpPr>
        <p:spPr bwMode="auto">
          <a:xfrm>
            <a:off x="960438" y="2108200"/>
            <a:ext cx="1854200" cy="547688"/>
          </a:xfrm>
          <a:prstGeom prst="wedgeRoundRectCallout">
            <a:avLst>
              <a:gd name="adj1" fmla="val 111488"/>
              <a:gd name="adj2" fmla="val 456103"/>
              <a:gd name="adj3" fmla="val 16667"/>
            </a:avLst>
          </a:prstGeom>
          <a:noFill/>
          <a:ln w="76200">
            <a:solidFill>
              <a:srgbClr val="FF0000"/>
            </a:solidFill>
            <a:miter lim="800000"/>
            <a:headEnd/>
            <a:tailEnd/>
          </a:ln>
        </p:spPr>
        <p:txBody>
          <a:bodyPr anchor="ctr"/>
          <a:lstStyle/>
          <a:p>
            <a:endParaRPr lang="en-GB" sz="2400" b="1" dirty="0">
              <a:solidFill>
                <a:srgbClr val="0000FF"/>
              </a:solidFill>
              <a:latin typeface="cmr7" pitchFamily="34"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90400-3566-FEAC-1E90-F262C6FAD03E}"/>
              </a:ext>
            </a:extLst>
          </p:cNvPr>
          <p:cNvSpPr>
            <a:spLocks noGrp="1"/>
          </p:cNvSpPr>
          <p:nvPr>
            <p:ph type="title"/>
          </p:nvPr>
        </p:nvSpPr>
        <p:spPr/>
        <p:txBody>
          <a:bodyPr/>
          <a:lstStyle/>
          <a:p>
            <a:r>
              <a:rPr lang="en-US" sz="4400" dirty="0">
                <a:solidFill>
                  <a:srgbClr val="FFFF00"/>
                </a:solidFill>
                <a:latin typeface="Arial" panose="020B0604020202020204" pitchFamily="34" charset="0"/>
                <a:cs typeface="Arial" panose="020B0604020202020204" pitchFamily="34" charset="0"/>
              </a:rPr>
              <a:t>Warning</a:t>
            </a:r>
          </a:p>
        </p:txBody>
      </p:sp>
      <p:sp>
        <p:nvSpPr>
          <p:cNvPr id="25603" name="Rectangle 6"/>
          <p:cNvSpPr>
            <a:spLocks noGrp="1" noChangeArrowheads="1"/>
          </p:cNvSpPr>
          <p:nvPr>
            <p:ph type="sldNum" sz="quarter" idx="10"/>
          </p:nvPr>
        </p:nvSpPr>
        <p:spPr>
          <a:noFill/>
        </p:spPr>
        <p:txBody>
          <a:bodyPr/>
          <a:lstStyle/>
          <a:p>
            <a:fld id="{7567178E-50B1-4D1E-9C3C-F42A1D3ED08B}" type="slidenum">
              <a:rPr lang="ar-SA" smtClean="0"/>
              <a:pPr/>
              <a:t>43</a:t>
            </a:fld>
            <a:endParaRPr lang="en-US" dirty="0"/>
          </a:p>
        </p:txBody>
      </p:sp>
      <p:sp>
        <p:nvSpPr>
          <p:cNvPr id="25604"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a:fld id="{19E939BA-6F5F-43B9-A8AA-1609E59DE3B9}" type="slidenum">
              <a:rPr lang="ar-SA" sz="1400">
                <a:solidFill>
                  <a:schemeClr val="tx1"/>
                </a:solidFill>
                <a:latin typeface="Arial" panose="020B0604020202020204" pitchFamily="34" charset="0"/>
                <a:cs typeface="Arial" panose="020B0604020202020204" pitchFamily="34" charset="0"/>
              </a:rPr>
              <a:pPr algn="r"/>
              <a:t>43</a:t>
            </a:fld>
            <a:endParaRPr lang="en-US" sz="1400" dirty="0">
              <a:solidFill>
                <a:schemeClr val="tx1"/>
              </a:solidFill>
              <a:latin typeface="Arial" panose="020B0604020202020204" pitchFamily="34" charset="0"/>
              <a:cs typeface="Arial" panose="020B0604020202020204" pitchFamily="34" charset="0"/>
            </a:endParaRPr>
          </a:p>
        </p:txBody>
      </p:sp>
      <p:sp>
        <p:nvSpPr>
          <p:cNvPr id="9" name="Text Box 7"/>
          <p:cNvSpPr txBox="1">
            <a:spLocks noChangeArrowheads="1"/>
          </p:cNvSpPr>
          <p:nvPr/>
        </p:nvSpPr>
        <p:spPr bwMode="auto">
          <a:xfrm>
            <a:off x="597457" y="1908236"/>
            <a:ext cx="3933722" cy="523220"/>
          </a:xfrm>
          <a:prstGeom prst="rect">
            <a:avLst/>
          </a:prstGeom>
          <a:solidFill>
            <a:schemeClr val="bg1"/>
          </a:solidFill>
          <a:ln w="76200" algn="ctr">
            <a:solidFill>
              <a:schemeClr val="accent1"/>
            </a:solidFill>
            <a:miter lim="800000"/>
            <a:headEnd/>
            <a:tailEnd/>
          </a:ln>
          <a:effectLst>
            <a:outerShdw dist="107763" dir="2700000" algn="ctr" rotWithShape="0">
              <a:schemeClr val="bg2">
                <a:alpha val="50000"/>
              </a:schemeClr>
            </a:outerShdw>
          </a:effectLst>
        </p:spPr>
        <p:txBody>
          <a:bodyPr wrap="square">
            <a:spAutoFit/>
          </a:bodyPr>
          <a:lstStyle/>
          <a:p>
            <a:pPr algn="l"/>
            <a:r>
              <a:rPr lang="en-US" sz="2800" dirty="0">
                <a:solidFill>
                  <a:srgbClr val="FFFF00"/>
                </a:solidFill>
                <a:latin typeface="Arial" panose="020B0604020202020204" pitchFamily="34" charset="0"/>
              </a:rPr>
              <a:t>Not always this simple!</a:t>
            </a:r>
          </a:p>
        </p:txBody>
      </p:sp>
      <p:sp>
        <p:nvSpPr>
          <p:cNvPr id="10" name="Text Box 7"/>
          <p:cNvSpPr txBox="1">
            <a:spLocks noChangeArrowheads="1"/>
          </p:cNvSpPr>
          <p:nvPr/>
        </p:nvSpPr>
        <p:spPr bwMode="auto">
          <a:xfrm>
            <a:off x="994786" y="2636486"/>
            <a:ext cx="3226150" cy="523220"/>
          </a:xfrm>
          <a:prstGeom prst="rect">
            <a:avLst/>
          </a:prstGeom>
          <a:solidFill>
            <a:schemeClr val="bg1"/>
          </a:solidFill>
          <a:ln w="76200" algn="ctr">
            <a:solidFill>
              <a:srgbClr val="C00000"/>
            </a:solidFill>
            <a:miter lim="800000"/>
            <a:headEnd/>
            <a:tailEnd/>
          </a:ln>
          <a:effectLst>
            <a:outerShdw dist="107763" dir="2700000" algn="ctr" rotWithShape="0">
              <a:schemeClr val="bg2">
                <a:alpha val="50000"/>
              </a:schemeClr>
            </a:outerShdw>
          </a:effectLst>
        </p:spPr>
        <p:txBody>
          <a:bodyPr wrap="square">
            <a:spAutoFit/>
          </a:bodyPr>
          <a:lstStyle/>
          <a:p>
            <a:pPr algn="l"/>
            <a:r>
              <a:rPr lang="en-US" sz="2800" dirty="0">
                <a:solidFill>
                  <a:srgbClr val="FFFF00"/>
                </a:solidFill>
                <a:latin typeface="Arial" panose="020B0604020202020204" pitchFamily="34" charset="0"/>
              </a:rPr>
              <a:t>Conditional waits?</a:t>
            </a:r>
          </a:p>
        </p:txBody>
      </p:sp>
      <p:sp>
        <p:nvSpPr>
          <p:cNvPr id="11" name="Text Box 7"/>
          <p:cNvSpPr txBox="1">
            <a:spLocks noChangeArrowheads="1"/>
          </p:cNvSpPr>
          <p:nvPr/>
        </p:nvSpPr>
        <p:spPr bwMode="auto">
          <a:xfrm>
            <a:off x="994786" y="3364736"/>
            <a:ext cx="3226150" cy="523220"/>
          </a:xfrm>
          <a:prstGeom prst="rect">
            <a:avLst/>
          </a:prstGeom>
          <a:solidFill>
            <a:schemeClr val="bg1"/>
          </a:solidFill>
          <a:ln w="76200" algn="ctr">
            <a:solidFill>
              <a:srgbClr val="0000FF"/>
            </a:solidFill>
            <a:miter lim="800000"/>
            <a:headEnd/>
            <a:tailEnd/>
          </a:ln>
          <a:effectLst>
            <a:outerShdw dist="107763" dir="2700000" algn="ctr" rotWithShape="0">
              <a:schemeClr val="bg2">
                <a:alpha val="50000"/>
              </a:schemeClr>
            </a:outerShdw>
          </a:effectLst>
        </p:spPr>
        <p:txBody>
          <a:bodyPr wrap="square">
            <a:spAutoFit/>
          </a:bodyPr>
          <a:lstStyle/>
          <a:p>
            <a:pPr algn="l"/>
            <a:r>
              <a:rPr lang="en-US" sz="2800" dirty="0">
                <a:solidFill>
                  <a:srgbClr val="FFFF00"/>
                </a:solidFill>
                <a:latin typeface="Arial" panose="020B0604020202020204" pitchFamily="34" charset="0"/>
              </a:rPr>
              <a:t>False conflicts?</a:t>
            </a:r>
          </a:p>
        </p:txBody>
      </p:sp>
      <p:sp>
        <p:nvSpPr>
          <p:cNvPr id="12" name="Text Box 7"/>
          <p:cNvSpPr txBox="1">
            <a:spLocks noChangeArrowheads="1"/>
          </p:cNvSpPr>
          <p:nvPr/>
        </p:nvSpPr>
        <p:spPr bwMode="auto">
          <a:xfrm>
            <a:off x="994786" y="4092986"/>
            <a:ext cx="3226150" cy="523220"/>
          </a:xfrm>
          <a:prstGeom prst="rect">
            <a:avLst/>
          </a:prstGeom>
          <a:solidFill>
            <a:schemeClr val="bg1"/>
          </a:solidFill>
          <a:ln w="76200" algn="ctr">
            <a:solidFill>
              <a:srgbClr val="FF9900"/>
            </a:solidFill>
            <a:miter lim="800000"/>
            <a:headEnd/>
            <a:tailEnd/>
          </a:ln>
          <a:effectLst>
            <a:outerShdw dist="107763" dir="2700000" algn="ctr" rotWithShape="0">
              <a:schemeClr val="bg2">
                <a:alpha val="50000"/>
              </a:schemeClr>
            </a:outerShdw>
          </a:effectLst>
        </p:spPr>
        <p:txBody>
          <a:bodyPr wrap="square">
            <a:spAutoFit/>
          </a:bodyPr>
          <a:lstStyle/>
          <a:p>
            <a:pPr algn="l"/>
            <a:r>
              <a:rPr lang="en-US" sz="2800" dirty="0">
                <a:solidFill>
                  <a:srgbClr val="FFFF00"/>
                </a:solidFill>
                <a:latin typeface="Arial" panose="020B0604020202020204" pitchFamily="34" charset="0"/>
              </a:rPr>
              <a:t>Resource limits?</a:t>
            </a:r>
          </a:p>
        </p:txBody>
      </p:sp>
      <p:sp>
        <p:nvSpPr>
          <p:cNvPr id="13" name="Text Box 7"/>
          <p:cNvSpPr txBox="1">
            <a:spLocks noChangeArrowheads="1"/>
          </p:cNvSpPr>
          <p:nvPr/>
        </p:nvSpPr>
        <p:spPr bwMode="auto">
          <a:xfrm>
            <a:off x="597457" y="4821235"/>
            <a:ext cx="4483450" cy="523220"/>
          </a:xfrm>
          <a:prstGeom prst="rect">
            <a:avLst/>
          </a:prstGeom>
          <a:solidFill>
            <a:schemeClr val="bg1"/>
          </a:solidFill>
          <a:ln w="76200" algn="ctr">
            <a:solidFill>
              <a:srgbClr val="CCCC00"/>
            </a:solidFill>
            <a:miter lim="800000"/>
            <a:headEnd/>
            <a:tailEnd/>
          </a:ln>
          <a:effectLst>
            <a:outerShdw dist="107763" dir="2700000" algn="ctr" rotWithShape="0">
              <a:schemeClr val="bg2">
                <a:alpha val="50000"/>
              </a:schemeClr>
            </a:outerShdw>
          </a:effectLst>
        </p:spPr>
        <p:txBody>
          <a:bodyPr wrap="square">
            <a:spAutoFit/>
          </a:bodyPr>
          <a:lstStyle/>
          <a:p>
            <a:pPr algn="l"/>
            <a:r>
              <a:rPr lang="en-US" sz="2800" dirty="0">
                <a:solidFill>
                  <a:srgbClr val="FFFF00"/>
                </a:solidFill>
                <a:latin typeface="Arial" panose="020B0604020202020204" pitchFamily="34" charset="0"/>
              </a:rPr>
              <a:t>Better problems to have …</a:t>
            </a:r>
          </a:p>
        </p:txBody>
      </p:sp>
      <p:pic>
        <p:nvPicPr>
          <p:cNvPr id="13314" name="Picture 2" descr="Image result for russian cigarette warn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0700" y="1545133"/>
            <a:ext cx="2857500" cy="416242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linds(horizont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linds(horizontal)">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blinds(horizontal)">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blinds(horizontal)">
                                      <p:cBhvr>
                                        <p:cTn id="2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1"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pPr algn="r"/>
            <a:fld id="{72D8A237-BC3E-4F9B-8BCB-9F85779C26A6}" type="slidenum">
              <a:rPr lang="ar-SA" sz="1400">
                <a:solidFill>
                  <a:schemeClr val="tx1"/>
                </a:solidFill>
                <a:latin typeface="Arial" panose="020B0604020202020204" pitchFamily="34" charset="0"/>
                <a:cs typeface="Arial" panose="020B0604020202020204" pitchFamily="34" charset="0"/>
              </a:rPr>
              <a:pPr algn="r"/>
              <a:t>44</a:t>
            </a:fld>
            <a:endParaRPr lang="en-US" sz="1400" dirty="0">
              <a:solidFill>
                <a:schemeClr val="tx1"/>
              </a:solidFill>
              <a:latin typeface="Arial" panose="020B0604020202020204" pitchFamily="34" charset="0"/>
              <a:cs typeface="Arial" panose="020B0604020202020204" pitchFamily="34" charset="0"/>
            </a:endParaRPr>
          </a:p>
        </p:txBody>
      </p:sp>
      <p:grpSp>
        <p:nvGrpSpPr>
          <p:cNvPr id="263173" name="Group 18"/>
          <p:cNvGrpSpPr>
            <a:grpSpLocks/>
          </p:cNvGrpSpPr>
          <p:nvPr/>
        </p:nvGrpSpPr>
        <p:grpSpPr bwMode="auto">
          <a:xfrm flipH="1">
            <a:off x="968375" y="4295775"/>
            <a:ext cx="1447800" cy="1295400"/>
            <a:chOff x="3168" y="1824"/>
            <a:chExt cx="912" cy="816"/>
          </a:xfrm>
          <a:effectLst>
            <a:glow rad="101600">
              <a:schemeClr val="accent3">
                <a:satMod val="175000"/>
                <a:alpha val="40000"/>
              </a:schemeClr>
            </a:glow>
          </a:effectLst>
        </p:grpSpPr>
        <p:sp>
          <p:nvSpPr>
            <p:cNvPr id="263174" name="Freeform 19"/>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38100">
              <a:solidFill>
                <a:schemeClr val="bg1"/>
              </a:solidFill>
              <a:round/>
              <a:headEnd/>
              <a:tailEnd/>
            </a:ln>
          </p:spPr>
          <p:txBody>
            <a:bodyPr wrap="none" anchor="ctr"/>
            <a:lstStyle/>
            <a:p>
              <a:endParaRPr lang="en-US" sz="2800" dirty="0">
                <a:solidFill>
                  <a:srgbClr val="0000FF"/>
                </a:solidFill>
                <a:latin typeface="Arial" panose="020B0604020202020204" pitchFamily="34" charset="0"/>
              </a:endParaRPr>
            </a:p>
          </p:txBody>
        </p:sp>
        <p:sp>
          <p:nvSpPr>
            <p:cNvPr id="263175" name="Freeform 20"/>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38100">
              <a:solidFill>
                <a:schemeClr val="bg1"/>
              </a:solidFill>
              <a:round/>
              <a:headEnd/>
              <a:tailEnd/>
            </a:ln>
          </p:spPr>
          <p:txBody>
            <a:bodyPr wrap="none" anchor="ctr"/>
            <a:lstStyle/>
            <a:p>
              <a:endParaRPr lang="en-US" sz="2800" dirty="0">
                <a:solidFill>
                  <a:srgbClr val="0000FF"/>
                </a:solidFill>
                <a:latin typeface="Arial" panose="020B0604020202020204" pitchFamily="34" charset="0"/>
              </a:endParaRPr>
            </a:p>
          </p:txBody>
        </p:sp>
        <p:sp>
          <p:nvSpPr>
            <p:cNvPr id="263176" name="Freeform 21"/>
            <p:cNvSpPr>
              <a:spLocks/>
            </p:cNvSpPr>
            <p:nvPr/>
          </p:nvSpPr>
          <p:spPr bwMode="auto">
            <a:xfrm>
              <a:off x="3504" y="1824"/>
              <a:ext cx="144" cy="288"/>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38100">
              <a:solidFill>
                <a:schemeClr val="bg1"/>
              </a:solidFill>
              <a:round/>
              <a:headEnd/>
              <a:tailEnd/>
            </a:ln>
          </p:spPr>
          <p:txBody>
            <a:bodyPr wrap="none" anchor="ctr"/>
            <a:lstStyle/>
            <a:p>
              <a:endParaRPr lang="en-US" sz="2800" dirty="0">
                <a:solidFill>
                  <a:srgbClr val="0000FF"/>
                </a:solidFill>
                <a:latin typeface="Arial" panose="020B0604020202020204" pitchFamily="34" charset="0"/>
              </a:endParaRPr>
            </a:p>
          </p:txBody>
        </p:sp>
        <p:sp>
          <p:nvSpPr>
            <p:cNvPr id="263177" name="Freeform 22"/>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bg1"/>
              </a:solidFill>
              <a:round/>
              <a:headEnd/>
              <a:tailEnd/>
            </a:ln>
          </p:spPr>
          <p:txBody>
            <a:bodyPr wrap="none" anchor="ctr"/>
            <a:lstStyle/>
            <a:p>
              <a:endParaRPr lang="en-US" sz="2800" dirty="0">
                <a:solidFill>
                  <a:srgbClr val="0000FF"/>
                </a:solidFill>
                <a:latin typeface="Arial" panose="020B0604020202020204" pitchFamily="34" charset="0"/>
              </a:endParaRPr>
            </a:p>
          </p:txBody>
        </p:sp>
        <p:sp>
          <p:nvSpPr>
            <p:cNvPr id="263178" name="Freeform 23"/>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bg1"/>
              </a:solidFill>
              <a:round/>
              <a:headEnd/>
              <a:tailEnd/>
            </a:ln>
          </p:spPr>
          <p:txBody>
            <a:bodyPr wrap="none" anchor="ctr"/>
            <a:lstStyle/>
            <a:p>
              <a:endParaRPr lang="en-US" sz="2800" dirty="0">
                <a:solidFill>
                  <a:srgbClr val="0000FF"/>
                </a:solidFill>
                <a:latin typeface="Arial" panose="020B0604020202020204" pitchFamily="34" charset="0"/>
              </a:endParaRPr>
            </a:p>
          </p:txBody>
        </p:sp>
        <p:sp>
          <p:nvSpPr>
            <p:cNvPr id="263179" name="Freeform 24"/>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bg1"/>
              </a:solidFill>
              <a:round/>
              <a:headEnd/>
              <a:tailEnd/>
            </a:ln>
          </p:spPr>
          <p:txBody>
            <a:bodyPr wrap="none" anchor="ctr"/>
            <a:lstStyle/>
            <a:p>
              <a:endParaRPr lang="en-US" sz="2800" dirty="0">
                <a:solidFill>
                  <a:srgbClr val="0000FF"/>
                </a:solidFill>
                <a:latin typeface="Arial" panose="020B0604020202020204" pitchFamily="34" charset="0"/>
              </a:endParaRPr>
            </a:p>
          </p:txBody>
        </p:sp>
        <p:sp>
          <p:nvSpPr>
            <p:cNvPr id="263180" name="Freeform 25"/>
            <p:cNvSpPr>
              <a:spLocks/>
            </p:cNvSpPr>
            <p:nvPr/>
          </p:nvSpPr>
          <p:spPr bwMode="auto">
            <a:xfrm>
              <a:off x="3504" y="2304"/>
              <a:ext cx="240" cy="336"/>
            </a:xfrm>
            <a:custGeom>
              <a:avLst/>
              <a:gdLst>
                <a:gd name="T0" fmla="*/ 192 w 336"/>
                <a:gd name="T1" fmla="*/ 0 h 432"/>
                <a:gd name="T2" fmla="*/ 336 w 336"/>
                <a:gd name="T3" fmla="*/ 96 h 432"/>
                <a:gd name="T4" fmla="*/ 96 w 336"/>
                <a:gd name="T5" fmla="*/ 144 h 432"/>
                <a:gd name="T6" fmla="*/ 96 w 336"/>
                <a:gd name="T7" fmla="*/ 432 h 432"/>
                <a:gd name="T8" fmla="*/ 0 w 336"/>
                <a:gd name="T9" fmla="*/ 336 h 432"/>
                <a:gd name="T10" fmla="*/ 0 w 336"/>
                <a:gd name="T11" fmla="*/ 48 h 432"/>
                <a:gd name="T12" fmla="*/ 19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38100">
              <a:solidFill>
                <a:schemeClr val="bg1"/>
              </a:solidFill>
              <a:round/>
              <a:headEnd/>
              <a:tailEnd/>
            </a:ln>
          </p:spPr>
          <p:txBody>
            <a:bodyPr wrap="none" anchor="ctr"/>
            <a:lstStyle/>
            <a:p>
              <a:endParaRPr lang="en-US" sz="2800" dirty="0">
                <a:solidFill>
                  <a:srgbClr val="0000FF"/>
                </a:solidFill>
                <a:latin typeface="Arial" panose="020B0604020202020204" pitchFamily="34" charset="0"/>
              </a:endParaRPr>
            </a:p>
          </p:txBody>
        </p:sp>
        <p:sp>
          <p:nvSpPr>
            <p:cNvPr id="263181" name="Freeform 26"/>
            <p:cNvSpPr>
              <a:spLocks/>
            </p:cNvSpPr>
            <p:nvPr/>
          </p:nvSpPr>
          <p:spPr bwMode="auto">
            <a:xfrm>
              <a:off x="3312" y="2160"/>
              <a:ext cx="240" cy="288"/>
            </a:xfrm>
            <a:custGeom>
              <a:avLst/>
              <a:gdLst>
                <a:gd name="T0" fmla="*/ 192 w 336"/>
                <a:gd name="T1" fmla="*/ 0 h 432"/>
                <a:gd name="T2" fmla="*/ 336 w 336"/>
                <a:gd name="T3" fmla="*/ 96 h 432"/>
                <a:gd name="T4" fmla="*/ 96 w 336"/>
                <a:gd name="T5" fmla="*/ 144 h 432"/>
                <a:gd name="T6" fmla="*/ 96 w 336"/>
                <a:gd name="T7" fmla="*/ 432 h 432"/>
                <a:gd name="T8" fmla="*/ 0 w 336"/>
                <a:gd name="T9" fmla="*/ 336 h 432"/>
                <a:gd name="T10" fmla="*/ 0 w 336"/>
                <a:gd name="T11" fmla="*/ 48 h 432"/>
                <a:gd name="T12" fmla="*/ 19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38100">
              <a:solidFill>
                <a:schemeClr val="bg1"/>
              </a:solidFill>
              <a:round/>
              <a:headEnd/>
              <a:tailEnd/>
            </a:ln>
          </p:spPr>
          <p:txBody>
            <a:bodyPr wrap="none" anchor="ctr"/>
            <a:lstStyle/>
            <a:p>
              <a:endParaRPr lang="en-US" sz="2800" dirty="0">
                <a:solidFill>
                  <a:srgbClr val="0000FF"/>
                </a:solidFill>
                <a:latin typeface="Arial" panose="020B0604020202020204" pitchFamily="34" charset="0"/>
              </a:endParaRPr>
            </a:p>
          </p:txBody>
        </p:sp>
        <p:sp>
          <p:nvSpPr>
            <p:cNvPr id="263182" name="Freeform 27"/>
            <p:cNvSpPr>
              <a:spLocks/>
            </p:cNvSpPr>
            <p:nvPr/>
          </p:nvSpPr>
          <p:spPr bwMode="auto">
            <a:xfrm>
              <a:off x="3168" y="2016"/>
              <a:ext cx="192" cy="288"/>
            </a:xfrm>
            <a:custGeom>
              <a:avLst/>
              <a:gdLst>
                <a:gd name="T0" fmla="*/ 192 w 336"/>
                <a:gd name="T1" fmla="*/ 0 h 432"/>
                <a:gd name="T2" fmla="*/ 336 w 336"/>
                <a:gd name="T3" fmla="*/ 96 h 432"/>
                <a:gd name="T4" fmla="*/ 96 w 336"/>
                <a:gd name="T5" fmla="*/ 144 h 432"/>
                <a:gd name="T6" fmla="*/ 96 w 336"/>
                <a:gd name="T7" fmla="*/ 432 h 432"/>
                <a:gd name="T8" fmla="*/ 0 w 336"/>
                <a:gd name="T9" fmla="*/ 336 h 432"/>
                <a:gd name="T10" fmla="*/ 0 w 336"/>
                <a:gd name="T11" fmla="*/ 48 h 432"/>
                <a:gd name="T12" fmla="*/ 19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38100">
              <a:solidFill>
                <a:schemeClr val="bg1"/>
              </a:solidFill>
              <a:round/>
              <a:headEnd/>
              <a:tailEnd/>
            </a:ln>
          </p:spPr>
          <p:txBody>
            <a:bodyPr wrap="none" anchor="ctr"/>
            <a:lstStyle/>
            <a:p>
              <a:endParaRPr lang="en-US" sz="2800" dirty="0">
                <a:solidFill>
                  <a:srgbClr val="0000FF"/>
                </a:solidFill>
                <a:latin typeface="Arial" panose="020B0604020202020204" pitchFamily="34" charset="0"/>
              </a:endParaRPr>
            </a:p>
          </p:txBody>
        </p:sp>
      </p:grpSp>
      <p:grpSp>
        <p:nvGrpSpPr>
          <p:cNvPr id="263183" name="Group 4"/>
          <p:cNvGrpSpPr>
            <a:grpSpLocks/>
          </p:cNvGrpSpPr>
          <p:nvPr/>
        </p:nvGrpSpPr>
        <p:grpSpPr bwMode="auto">
          <a:xfrm>
            <a:off x="4106863" y="4503738"/>
            <a:ext cx="430212" cy="341312"/>
            <a:chOff x="2928" y="1465"/>
            <a:chExt cx="271" cy="215"/>
          </a:xfrm>
          <a:effectLst>
            <a:glow rad="101600">
              <a:schemeClr val="accent3">
                <a:satMod val="175000"/>
                <a:alpha val="40000"/>
              </a:schemeClr>
            </a:glow>
          </a:effectLst>
        </p:grpSpPr>
        <p:sp>
          <p:nvSpPr>
            <p:cNvPr id="263184" name="Oval 5"/>
            <p:cNvSpPr>
              <a:spLocks noChangeArrowheads="1"/>
            </p:cNvSpPr>
            <p:nvPr/>
          </p:nvSpPr>
          <p:spPr bwMode="auto">
            <a:xfrm>
              <a:off x="2928" y="1465"/>
              <a:ext cx="271" cy="215"/>
            </a:xfrm>
            <a:prstGeom prst="ellipse">
              <a:avLst/>
            </a:prstGeom>
            <a:solidFill>
              <a:srgbClr val="FFFF00"/>
            </a:solidFill>
            <a:ln w="38100">
              <a:solidFill>
                <a:schemeClr val="bg1"/>
              </a:solidFill>
              <a:round/>
              <a:headEnd/>
              <a:tailEnd/>
            </a:ln>
          </p:spPr>
          <p:txBody>
            <a:bodyPr wrap="none" anchor="ctr"/>
            <a:lstStyle/>
            <a:p>
              <a:pPr algn="r"/>
              <a:endParaRPr lang="en-US" sz="4400" u="sng" dirty="0">
                <a:solidFill>
                  <a:srgbClr val="0000FF"/>
                </a:solidFill>
                <a:latin typeface="Arial" panose="020B0604020202020204" pitchFamily="34" charset="0"/>
              </a:endParaRPr>
            </a:p>
          </p:txBody>
        </p:sp>
        <p:sp>
          <p:nvSpPr>
            <p:cNvPr id="263185" name="Oval 6"/>
            <p:cNvSpPr>
              <a:spLocks noChangeArrowheads="1"/>
            </p:cNvSpPr>
            <p:nvPr/>
          </p:nvSpPr>
          <p:spPr bwMode="auto">
            <a:xfrm>
              <a:off x="3082" y="1503"/>
              <a:ext cx="71" cy="60"/>
            </a:xfrm>
            <a:prstGeom prst="ellipse">
              <a:avLst/>
            </a:prstGeom>
            <a:solidFill>
              <a:srgbClr val="FFFFCC"/>
            </a:solidFill>
            <a:ln w="19050">
              <a:solidFill>
                <a:schemeClr val="bg1"/>
              </a:solidFill>
              <a:round/>
              <a:headEnd/>
              <a:tailEnd/>
            </a:ln>
          </p:spPr>
          <p:txBody>
            <a:bodyPr wrap="none" anchor="ctr"/>
            <a:lstStyle/>
            <a:p>
              <a:endParaRPr lang="en-US" sz="2800" dirty="0">
                <a:solidFill>
                  <a:srgbClr val="0000FF"/>
                </a:solidFill>
                <a:latin typeface="Arial" panose="020B0604020202020204" pitchFamily="34" charset="0"/>
              </a:endParaRPr>
            </a:p>
          </p:txBody>
        </p:sp>
      </p:grpSp>
      <p:sp>
        <p:nvSpPr>
          <p:cNvPr id="263186" name="Rectangle 7"/>
          <p:cNvSpPr>
            <a:spLocks noChangeArrowheads="1"/>
          </p:cNvSpPr>
          <p:nvPr/>
        </p:nvSpPr>
        <p:spPr bwMode="auto">
          <a:xfrm>
            <a:off x="3878263" y="4216400"/>
            <a:ext cx="914400" cy="914400"/>
          </a:xfrm>
          <a:prstGeom prst="rect">
            <a:avLst/>
          </a:prstGeom>
          <a:noFill/>
          <a:ln w="38100">
            <a:solidFill>
              <a:schemeClr val="tx1"/>
            </a:solidFill>
            <a:miter lim="800000"/>
            <a:headEnd/>
            <a:tailEnd/>
          </a:ln>
        </p:spPr>
        <p:txBody>
          <a:bodyPr wrap="none" anchor="ctr"/>
          <a:lstStyle/>
          <a:p>
            <a:endParaRPr lang="en-US" sz="2800" dirty="0">
              <a:solidFill>
                <a:srgbClr val="0000FF"/>
              </a:solidFill>
              <a:latin typeface="Arial" panose="020B0604020202020204" pitchFamily="34" charset="0"/>
            </a:endParaRPr>
          </a:p>
        </p:txBody>
      </p:sp>
      <p:sp>
        <p:nvSpPr>
          <p:cNvPr id="263187" name="Rectangle 8"/>
          <p:cNvSpPr>
            <a:spLocks noChangeArrowheads="1"/>
          </p:cNvSpPr>
          <p:nvPr/>
        </p:nvSpPr>
        <p:spPr bwMode="auto">
          <a:xfrm>
            <a:off x="4792663" y="4216400"/>
            <a:ext cx="914400" cy="914400"/>
          </a:xfrm>
          <a:prstGeom prst="rect">
            <a:avLst/>
          </a:prstGeom>
          <a:noFill/>
          <a:ln w="38100">
            <a:solidFill>
              <a:schemeClr val="tx1"/>
            </a:solidFill>
            <a:miter lim="800000"/>
            <a:headEnd/>
            <a:tailEnd/>
          </a:ln>
        </p:spPr>
        <p:txBody>
          <a:bodyPr wrap="none" anchor="ctr"/>
          <a:lstStyle/>
          <a:p>
            <a:endParaRPr lang="en-US" sz="2800" dirty="0">
              <a:solidFill>
                <a:srgbClr val="0000FF"/>
              </a:solidFill>
              <a:latin typeface="Arial" panose="020B0604020202020204" pitchFamily="34" charset="0"/>
            </a:endParaRPr>
          </a:p>
        </p:txBody>
      </p:sp>
      <p:sp>
        <p:nvSpPr>
          <p:cNvPr id="263188" name="Rectangle 9"/>
          <p:cNvSpPr>
            <a:spLocks noChangeArrowheads="1"/>
          </p:cNvSpPr>
          <p:nvPr/>
        </p:nvSpPr>
        <p:spPr bwMode="auto">
          <a:xfrm>
            <a:off x="5707063" y="4216400"/>
            <a:ext cx="914400" cy="914400"/>
          </a:xfrm>
          <a:prstGeom prst="rect">
            <a:avLst/>
          </a:prstGeom>
          <a:noFill/>
          <a:ln w="38100">
            <a:solidFill>
              <a:schemeClr val="tx1"/>
            </a:solidFill>
            <a:miter lim="800000"/>
            <a:headEnd/>
            <a:tailEnd/>
          </a:ln>
        </p:spPr>
        <p:txBody>
          <a:bodyPr wrap="none" anchor="ctr"/>
          <a:lstStyle/>
          <a:p>
            <a:endParaRPr lang="en-US" sz="2800" dirty="0">
              <a:solidFill>
                <a:srgbClr val="0000FF"/>
              </a:solidFill>
              <a:latin typeface="Arial" panose="020B0604020202020204" pitchFamily="34" charset="0"/>
            </a:endParaRPr>
          </a:p>
        </p:txBody>
      </p:sp>
      <p:sp>
        <p:nvSpPr>
          <p:cNvPr id="263189" name="Line 10"/>
          <p:cNvSpPr>
            <a:spLocks noChangeShapeType="1"/>
          </p:cNvSpPr>
          <p:nvPr/>
        </p:nvSpPr>
        <p:spPr bwMode="auto">
          <a:xfrm>
            <a:off x="6545263" y="4216400"/>
            <a:ext cx="914400" cy="0"/>
          </a:xfrm>
          <a:prstGeom prst="line">
            <a:avLst/>
          </a:prstGeom>
          <a:noFill/>
          <a:ln w="38100">
            <a:solidFill>
              <a:schemeClr val="tx1"/>
            </a:solidFill>
            <a:round/>
            <a:headEnd/>
            <a:tailEnd/>
          </a:ln>
        </p:spPr>
        <p:txBody>
          <a:bodyPr wrap="none" anchor="ctr"/>
          <a:lstStyle/>
          <a:p>
            <a:endParaRPr lang="en-US" dirty="0">
              <a:latin typeface="Arial" panose="020B0604020202020204" pitchFamily="34" charset="0"/>
            </a:endParaRPr>
          </a:p>
        </p:txBody>
      </p:sp>
      <p:sp>
        <p:nvSpPr>
          <p:cNvPr id="263190" name="Line 11"/>
          <p:cNvSpPr>
            <a:spLocks noChangeShapeType="1"/>
          </p:cNvSpPr>
          <p:nvPr/>
        </p:nvSpPr>
        <p:spPr bwMode="auto">
          <a:xfrm>
            <a:off x="6545263" y="5130800"/>
            <a:ext cx="914400" cy="0"/>
          </a:xfrm>
          <a:prstGeom prst="line">
            <a:avLst/>
          </a:prstGeom>
          <a:noFill/>
          <a:ln w="38100">
            <a:solidFill>
              <a:schemeClr val="tx1"/>
            </a:solidFill>
            <a:round/>
            <a:headEnd/>
            <a:tailEnd/>
          </a:ln>
        </p:spPr>
        <p:txBody>
          <a:bodyPr wrap="none" anchor="ctr"/>
          <a:lstStyle/>
          <a:p>
            <a:endParaRPr lang="en-US" dirty="0">
              <a:latin typeface="Arial" panose="020B0604020202020204" pitchFamily="34" charset="0"/>
            </a:endParaRPr>
          </a:p>
        </p:txBody>
      </p:sp>
      <p:sp>
        <p:nvSpPr>
          <p:cNvPr id="263191" name="Rectangle 4"/>
          <p:cNvSpPr>
            <a:spLocks noChangeArrowheads="1"/>
          </p:cNvSpPr>
          <p:nvPr/>
        </p:nvSpPr>
        <p:spPr bwMode="auto">
          <a:xfrm>
            <a:off x="3932238" y="2413000"/>
            <a:ext cx="914400" cy="914400"/>
          </a:xfrm>
          <a:prstGeom prst="rect">
            <a:avLst/>
          </a:prstGeom>
          <a:noFill/>
          <a:ln w="38100">
            <a:solidFill>
              <a:schemeClr val="tx1"/>
            </a:solidFill>
            <a:miter lim="800000"/>
            <a:headEnd/>
            <a:tailEnd/>
          </a:ln>
        </p:spPr>
        <p:txBody>
          <a:bodyPr wrap="none" anchor="ctr"/>
          <a:lstStyle/>
          <a:p>
            <a:endParaRPr lang="en-US" sz="2800" dirty="0">
              <a:solidFill>
                <a:srgbClr val="0000FF"/>
              </a:solidFill>
              <a:latin typeface="Arial" panose="020B0604020202020204" pitchFamily="34" charset="0"/>
            </a:endParaRPr>
          </a:p>
        </p:txBody>
      </p:sp>
      <p:sp>
        <p:nvSpPr>
          <p:cNvPr id="263192" name="Rectangle 5"/>
          <p:cNvSpPr>
            <a:spLocks noChangeArrowheads="1"/>
          </p:cNvSpPr>
          <p:nvPr/>
        </p:nvSpPr>
        <p:spPr bwMode="auto">
          <a:xfrm>
            <a:off x="4846638" y="2413000"/>
            <a:ext cx="914400" cy="914400"/>
          </a:xfrm>
          <a:prstGeom prst="rect">
            <a:avLst/>
          </a:prstGeom>
          <a:noFill/>
          <a:ln w="38100">
            <a:solidFill>
              <a:schemeClr val="tx1"/>
            </a:solidFill>
            <a:miter lim="800000"/>
            <a:headEnd/>
            <a:tailEnd/>
          </a:ln>
        </p:spPr>
        <p:txBody>
          <a:bodyPr wrap="none" anchor="ctr"/>
          <a:lstStyle/>
          <a:p>
            <a:endParaRPr lang="en-US" sz="2800" dirty="0">
              <a:solidFill>
                <a:srgbClr val="0000FF"/>
              </a:solidFill>
              <a:latin typeface="Arial" panose="020B0604020202020204" pitchFamily="34" charset="0"/>
            </a:endParaRPr>
          </a:p>
        </p:txBody>
      </p:sp>
      <p:sp>
        <p:nvSpPr>
          <p:cNvPr id="263193" name="Rectangle 6"/>
          <p:cNvSpPr>
            <a:spLocks noChangeArrowheads="1"/>
          </p:cNvSpPr>
          <p:nvPr/>
        </p:nvSpPr>
        <p:spPr bwMode="auto">
          <a:xfrm>
            <a:off x="5761038" y="2413000"/>
            <a:ext cx="914400" cy="914400"/>
          </a:xfrm>
          <a:prstGeom prst="rect">
            <a:avLst/>
          </a:prstGeom>
          <a:noFill/>
          <a:ln w="38100">
            <a:solidFill>
              <a:schemeClr val="tx1"/>
            </a:solidFill>
            <a:miter lim="800000"/>
            <a:headEnd/>
            <a:tailEnd/>
          </a:ln>
        </p:spPr>
        <p:txBody>
          <a:bodyPr wrap="none" anchor="ctr"/>
          <a:lstStyle/>
          <a:p>
            <a:endParaRPr lang="en-US" sz="2800" dirty="0">
              <a:solidFill>
                <a:srgbClr val="0000FF"/>
              </a:solidFill>
              <a:latin typeface="Arial" panose="020B0604020202020204" pitchFamily="34" charset="0"/>
            </a:endParaRPr>
          </a:p>
        </p:txBody>
      </p:sp>
      <p:sp>
        <p:nvSpPr>
          <p:cNvPr id="263194" name="Line 7"/>
          <p:cNvSpPr>
            <a:spLocks noChangeShapeType="1"/>
          </p:cNvSpPr>
          <p:nvPr/>
        </p:nvSpPr>
        <p:spPr bwMode="auto">
          <a:xfrm>
            <a:off x="6599238" y="2413000"/>
            <a:ext cx="914400" cy="0"/>
          </a:xfrm>
          <a:prstGeom prst="line">
            <a:avLst/>
          </a:prstGeom>
          <a:noFill/>
          <a:ln w="38100">
            <a:solidFill>
              <a:schemeClr val="tx1"/>
            </a:solidFill>
            <a:round/>
            <a:headEnd/>
            <a:tailEnd/>
          </a:ln>
        </p:spPr>
        <p:txBody>
          <a:bodyPr wrap="none" anchor="ctr"/>
          <a:lstStyle/>
          <a:p>
            <a:endParaRPr lang="en-US" dirty="0">
              <a:latin typeface="Arial" panose="020B0604020202020204" pitchFamily="34" charset="0"/>
            </a:endParaRPr>
          </a:p>
        </p:txBody>
      </p:sp>
      <p:sp>
        <p:nvSpPr>
          <p:cNvPr id="263195" name="Line 8"/>
          <p:cNvSpPr>
            <a:spLocks noChangeShapeType="1"/>
          </p:cNvSpPr>
          <p:nvPr/>
        </p:nvSpPr>
        <p:spPr bwMode="auto">
          <a:xfrm>
            <a:off x="6599238" y="3327400"/>
            <a:ext cx="914400" cy="0"/>
          </a:xfrm>
          <a:prstGeom prst="line">
            <a:avLst/>
          </a:prstGeom>
          <a:noFill/>
          <a:ln w="38100">
            <a:solidFill>
              <a:schemeClr val="tx1"/>
            </a:solidFill>
            <a:round/>
            <a:headEnd/>
            <a:tailEnd/>
          </a:ln>
        </p:spPr>
        <p:txBody>
          <a:bodyPr wrap="none" anchor="ctr"/>
          <a:lstStyle/>
          <a:p>
            <a:endParaRPr lang="en-US" dirty="0">
              <a:latin typeface="Arial" panose="020B0604020202020204" pitchFamily="34" charset="0"/>
            </a:endParaRPr>
          </a:p>
        </p:txBody>
      </p:sp>
      <p:grpSp>
        <p:nvGrpSpPr>
          <p:cNvPr id="2" name="Group 9"/>
          <p:cNvGrpSpPr>
            <a:grpSpLocks/>
          </p:cNvGrpSpPr>
          <p:nvPr/>
        </p:nvGrpSpPr>
        <p:grpSpPr bwMode="auto">
          <a:xfrm>
            <a:off x="5899150" y="2730500"/>
            <a:ext cx="430213" cy="341313"/>
            <a:chOff x="2744" y="3360"/>
            <a:chExt cx="271" cy="215"/>
          </a:xfrm>
          <a:effectLst>
            <a:glow rad="101600">
              <a:schemeClr val="accent3">
                <a:satMod val="175000"/>
                <a:alpha val="40000"/>
              </a:schemeClr>
            </a:glow>
          </a:effectLst>
        </p:grpSpPr>
        <p:sp>
          <p:nvSpPr>
            <p:cNvPr id="263197" name="Oval 10"/>
            <p:cNvSpPr>
              <a:spLocks noChangeArrowheads="1"/>
            </p:cNvSpPr>
            <p:nvPr/>
          </p:nvSpPr>
          <p:spPr bwMode="auto">
            <a:xfrm>
              <a:off x="2744" y="3360"/>
              <a:ext cx="271" cy="215"/>
            </a:xfrm>
            <a:prstGeom prst="ellipse">
              <a:avLst/>
            </a:prstGeom>
            <a:solidFill>
              <a:srgbClr val="66FF33"/>
            </a:solidFill>
            <a:ln w="38100">
              <a:solidFill>
                <a:schemeClr val="bg1"/>
              </a:solidFill>
              <a:round/>
              <a:headEnd/>
              <a:tailEnd/>
            </a:ln>
          </p:spPr>
          <p:txBody>
            <a:bodyPr wrap="none" anchor="ctr"/>
            <a:lstStyle/>
            <a:p>
              <a:pPr algn="l"/>
              <a:endParaRPr lang="en-US" sz="4400" u="sng" dirty="0">
                <a:solidFill>
                  <a:srgbClr val="0000FF"/>
                </a:solidFill>
                <a:latin typeface="Arial" panose="020B0604020202020204" pitchFamily="34" charset="0"/>
              </a:endParaRPr>
            </a:p>
          </p:txBody>
        </p:sp>
        <p:sp>
          <p:nvSpPr>
            <p:cNvPr id="263198" name="Oval 11"/>
            <p:cNvSpPr>
              <a:spLocks noChangeArrowheads="1"/>
            </p:cNvSpPr>
            <p:nvPr/>
          </p:nvSpPr>
          <p:spPr bwMode="auto">
            <a:xfrm>
              <a:off x="2898" y="3398"/>
              <a:ext cx="71" cy="60"/>
            </a:xfrm>
            <a:prstGeom prst="ellipse">
              <a:avLst/>
            </a:prstGeom>
            <a:solidFill>
              <a:srgbClr val="00FFFF"/>
            </a:solidFill>
            <a:ln w="19050">
              <a:solidFill>
                <a:schemeClr val="bg1"/>
              </a:solidFill>
              <a:round/>
              <a:headEnd/>
              <a:tailEnd/>
            </a:ln>
          </p:spPr>
          <p:txBody>
            <a:bodyPr wrap="none" anchor="ctr"/>
            <a:lstStyle/>
            <a:p>
              <a:endParaRPr lang="en-US" sz="2800" dirty="0">
                <a:solidFill>
                  <a:srgbClr val="0000FF"/>
                </a:solidFill>
                <a:latin typeface="Arial" panose="020B0604020202020204" pitchFamily="34" charset="0"/>
              </a:endParaRPr>
            </a:p>
          </p:txBody>
        </p:sp>
      </p:grpSp>
      <p:grpSp>
        <p:nvGrpSpPr>
          <p:cNvPr id="3" name="Group 12"/>
          <p:cNvGrpSpPr>
            <a:grpSpLocks/>
          </p:cNvGrpSpPr>
          <p:nvPr/>
        </p:nvGrpSpPr>
        <p:grpSpPr bwMode="auto">
          <a:xfrm>
            <a:off x="5040313" y="2730500"/>
            <a:ext cx="430212" cy="341313"/>
            <a:chOff x="3648" y="3312"/>
            <a:chExt cx="271" cy="215"/>
          </a:xfrm>
          <a:effectLst>
            <a:glow rad="101600">
              <a:schemeClr val="accent3">
                <a:satMod val="175000"/>
                <a:alpha val="40000"/>
              </a:schemeClr>
            </a:glow>
          </a:effectLst>
        </p:grpSpPr>
        <p:sp>
          <p:nvSpPr>
            <p:cNvPr id="263200" name="Oval 13"/>
            <p:cNvSpPr>
              <a:spLocks noChangeArrowheads="1"/>
            </p:cNvSpPr>
            <p:nvPr/>
          </p:nvSpPr>
          <p:spPr bwMode="auto">
            <a:xfrm>
              <a:off x="3648" y="3312"/>
              <a:ext cx="271" cy="215"/>
            </a:xfrm>
            <a:prstGeom prst="ellipse">
              <a:avLst/>
            </a:prstGeom>
            <a:solidFill>
              <a:srgbClr val="FF0000"/>
            </a:solidFill>
            <a:ln w="38100">
              <a:solidFill>
                <a:schemeClr val="bg1"/>
              </a:solidFill>
              <a:round/>
              <a:headEnd/>
              <a:tailEnd/>
            </a:ln>
          </p:spPr>
          <p:txBody>
            <a:bodyPr wrap="none" anchor="ctr"/>
            <a:lstStyle/>
            <a:p>
              <a:pPr algn="l"/>
              <a:endParaRPr lang="en-US" sz="4400" u="sng" dirty="0">
                <a:solidFill>
                  <a:srgbClr val="0000FF"/>
                </a:solidFill>
                <a:latin typeface="Arial" panose="020B0604020202020204" pitchFamily="34" charset="0"/>
              </a:endParaRPr>
            </a:p>
          </p:txBody>
        </p:sp>
        <p:sp>
          <p:nvSpPr>
            <p:cNvPr id="263201" name="Oval 14"/>
            <p:cNvSpPr>
              <a:spLocks noChangeArrowheads="1"/>
            </p:cNvSpPr>
            <p:nvPr/>
          </p:nvSpPr>
          <p:spPr bwMode="auto">
            <a:xfrm>
              <a:off x="3802" y="3350"/>
              <a:ext cx="71" cy="60"/>
            </a:xfrm>
            <a:prstGeom prst="ellipse">
              <a:avLst/>
            </a:prstGeom>
            <a:solidFill>
              <a:srgbClr val="FF7C80"/>
            </a:solidFill>
            <a:ln w="19050">
              <a:solidFill>
                <a:schemeClr val="bg1"/>
              </a:solidFill>
              <a:round/>
              <a:headEnd/>
              <a:tailEnd/>
            </a:ln>
          </p:spPr>
          <p:txBody>
            <a:bodyPr wrap="none" anchor="ctr"/>
            <a:lstStyle/>
            <a:p>
              <a:endParaRPr lang="en-US" sz="2800" dirty="0">
                <a:solidFill>
                  <a:srgbClr val="0000FF"/>
                </a:solidFill>
                <a:latin typeface="Arial" panose="020B0604020202020204" pitchFamily="34" charset="0"/>
              </a:endParaRPr>
            </a:p>
          </p:txBody>
        </p:sp>
      </p:grpSp>
      <p:grpSp>
        <p:nvGrpSpPr>
          <p:cNvPr id="5" name="Group 27"/>
          <p:cNvGrpSpPr>
            <a:grpSpLocks/>
          </p:cNvGrpSpPr>
          <p:nvPr/>
        </p:nvGrpSpPr>
        <p:grpSpPr bwMode="auto">
          <a:xfrm>
            <a:off x="4160838" y="2730500"/>
            <a:ext cx="430212" cy="341313"/>
            <a:chOff x="2928" y="1465"/>
            <a:chExt cx="271" cy="215"/>
          </a:xfrm>
          <a:effectLst>
            <a:glow rad="101600">
              <a:schemeClr val="accent3">
                <a:satMod val="175000"/>
                <a:alpha val="40000"/>
              </a:schemeClr>
            </a:glow>
          </a:effectLst>
        </p:grpSpPr>
        <p:sp>
          <p:nvSpPr>
            <p:cNvPr id="263203" name="Oval 28"/>
            <p:cNvSpPr>
              <a:spLocks noChangeArrowheads="1"/>
            </p:cNvSpPr>
            <p:nvPr/>
          </p:nvSpPr>
          <p:spPr bwMode="auto">
            <a:xfrm>
              <a:off x="2928" y="1465"/>
              <a:ext cx="271" cy="215"/>
            </a:xfrm>
            <a:prstGeom prst="ellipse">
              <a:avLst/>
            </a:prstGeom>
            <a:solidFill>
              <a:srgbClr val="3399FF"/>
            </a:solidFill>
            <a:ln w="38100">
              <a:solidFill>
                <a:schemeClr val="bg1"/>
              </a:solidFill>
              <a:round/>
              <a:headEnd/>
              <a:tailEnd/>
            </a:ln>
          </p:spPr>
          <p:txBody>
            <a:bodyPr wrap="none" anchor="ctr"/>
            <a:lstStyle/>
            <a:p>
              <a:pPr algn="r"/>
              <a:endParaRPr lang="en-US" sz="4400" u="sng" dirty="0">
                <a:solidFill>
                  <a:srgbClr val="0000FF"/>
                </a:solidFill>
                <a:latin typeface="Arial" panose="020B0604020202020204" pitchFamily="34" charset="0"/>
              </a:endParaRPr>
            </a:p>
          </p:txBody>
        </p:sp>
        <p:sp>
          <p:nvSpPr>
            <p:cNvPr id="263204" name="Oval 29"/>
            <p:cNvSpPr>
              <a:spLocks noChangeArrowheads="1"/>
            </p:cNvSpPr>
            <p:nvPr/>
          </p:nvSpPr>
          <p:spPr bwMode="auto">
            <a:xfrm>
              <a:off x="3082" y="1503"/>
              <a:ext cx="71" cy="60"/>
            </a:xfrm>
            <a:prstGeom prst="ellipse">
              <a:avLst/>
            </a:prstGeom>
            <a:solidFill>
              <a:srgbClr val="00FFFF"/>
            </a:solidFill>
            <a:ln w="19050">
              <a:solidFill>
                <a:schemeClr val="bg1"/>
              </a:solidFill>
              <a:round/>
              <a:headEnd/>
              <a:tailEnd/>
            </a:ln>
          </p:spPr>
          <p:txBody>
            <a:bodyPr wrap="none" anchor="ctr"/>
            <a:lstStyle/>
            <a:p>
              <a:endParaRPr lang="en-US" sz="2800" dirty="0">
                <a:solidFill>
                  <a:srgbClr val="0000FF"/>
                </a:solidFill>
                <a:latin typeface="Arial" panose="020B0604020202020204" pitchFamily="34" charset="0"/>
              </a:endParaRPr>
            </a:p>
          </p:txBody>
        </p:sp>
      </p:grpSp>
      <p:sp>
        <p:nvSpPr>
          <p:cNvPr id="4" name="Title 3">
            <a:extLst>
              <a:ext uri="{FF2B5EF4-FFF2-40B4-BE49-F238E27FC236}">
                <a16:creationId xmlns:a16="http://schemas.microsoft.com/office/drawing/2014/main" id="{EE58774E-1677-452C-5CB4-2984352265E6}"/>
              </a:ext>
            </a:extLst>
          </p:cNvPr>
          <p:cNvSpPr>
            <a:spLocks noGrp="1"/>
          </p:cNvSpPr>
          <p:nvPr>
            <p:ph type="title"/>
          </p:nvPr>
        </p:nvSpPr>
        <p:spPr/>
        <p:txBody>
          <a:bodyPr/>
          <a:lstStyle/>
          <a:p>
            <a:r>
              <a:rPr lang="en-US" sz="4400" dirty="0">
                <a:solidFill>
                  <a:srgbClr val="FFFF00"/>
                </a:solidFill>
                <a:latin typeface="Arial" panose="020B0604020202020204" pitchFamily="34" charset="0"/>
                <a:cs typeface="Arial" panose="020B0604020202020204" pitchFamily="34" charset="0"/>
              </a:rPr>
              <a:t>Composition?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1.38889E-6 3.64162E-6 L 0.09531 0.2437 " pathEditMode="relative" rAng="0" ptsTypes="AA">
                                      <p:cBhvr>
                                        <p:cTn id="6" dur="500" fill="hold"/>
                                        <p:tgtEl>
                                          <p:spTgt spid="5"/>
                                        </p:tgtEl>
                                        <p:attrNameLst>
                                          <p:attrName>ppt_x</p:attrName>
                                          <p:attrName>ppt_y</p:attrName>
                                        </p:attrNameLst>
                                      </p:cBhvr>
                                      <p:rCtr x="4800" y="12200"/>
                                    </p:animMotion>
                                  </p:childTnLst>
                                </p:cTn>
                              </p:par>
                            </p:childTnLst>
                          </p:cTn>
                        </p:par>
                        <p:par>
                          <p:cTn id="7" fill="hold">
                            <p:stCondLst>
                              <p:cond delay="500"/>
                            </p:stCondLst>
                            <p:childTnLst>
                              <p:par>
                                <p:cTn id="8" presetID="0" presetClass="path" presetSubtype="0" accel="50000" decel="50000" fill="hold" nodeType="afterEffect">
                                  <p:stCondLst>
                                    <p:cond delay="0"/>
                                  </p:stCondLst>
                                  <p:childTnLst>
                                    <p:animMotion origin="layout" path="M 0.0 0.0 L -0.08837 0.0 " pathEditMode="relative" ptsTypes="AA">
                                      <p:cBhvr>
                                        <p:cTn id="9" dur="500" fill="hold"/>
                                        <p:tgtEl>
                                          <p:spTgt spid="3"/>
                                        </p:tgtEl>
                                        <p:attrNameLst>
                                          <p:attrName>ppt_x</p:attrName>
                                          <p:attrName>ppt_y</p:attrName>
                                        </p:attrNameLst>
                                      </p:cBhvr>
                                    </p:animMotion>
                                  </p:childTnLst>
                                </p:cTn>
                              </p:par>
                            </p:childTnLst>
                          </p:cTn>
                        </p:par>
                        <p:par>
                          <p:cTn id="10" fill="hold">
                            <p:stCondLst>
                              <p:cond delay="1000"/>
                            </p:stCondLst>
                            <p:childTnLst>
                              <p:par>
                                <p:cTn id="11" presetID="0" presetClass="path" presetSubtype="0" accel="50000" decel="50000" fill="hold" nodeType="afterEffect">
                                  <p:stCondLst>
                                    <p:cond delay="0"/>
                                  </p:stCondLst>
                                  <p:childTnLst>
                                    <p:animMotion origin="layout" path="M 0.0 0.0 L -0.08837 0.0 " pathEditMode="relative" ptsTypes="AA">
                                      <p:cBhvr>
                                        <p:cTn id="12" dur="500" fill="hold"/>
                                        <p:tgtEl>
                                          <p:spTgt spid="2"/>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734" name="Rectangle 2"/>
          <p:cNvSpPr>
            <a:spLocks noChangeArrowheads="1"/>
          </p:cNvSpPr>
          <p:nvPr/>
        </p:nvSpPr>
        <p:spPr bwMode="auto">
          <a:xfrm>
            <a:off x="635000" y="1897063"/>
            <a:ext cx="7099300" cy="2677656"/>
          </a:xfrm>
          <a:prstGeom prst="rect">
            <a:avLst/>
          </a:prstGeom>
          <a:solidFill>
            <a:schemeClr val="bg1">
              <a:alpha val="89999"/>
            </a:schemeClr>
          </a:solidFill>
          <a:ln w="9525">
            <a:noFill/>
            <a:miter lim="800000"/>
            <a:headEnd/>
            <a:tailEnd/>
          </a:ln>
        </p:spPr>
        <p:txBody>
          <a:bodyPr>
            <a:spAutoFit/>
          </a:bodyPr>
          <a:lstStyle/>
          <a:p>
            <a:pPr algn="l"/>
            <a:r>
              <a:rPr lang="en-US" sz="2400" b="0" dirty="0">
                <a:solidFill>
                  <a:srgbClr val="569CD6"/>
                </a:solidFill>
                <a:effectLst/>
                <a:latin typeface="Consolas" panose="020B0609020204030204" pitchFamily="49" charset="0"/>
              </a:rPr>
              <a:t>public</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void</a:t>
            </a:r>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Transfer</a:t>
            </a:r>
            <a:r>
              <a:rPr lang="en-US" sz="2400" b="0" dirty="0">
                <a:solidFill>
                  <a:srgbClr val="D4D4D4"/>
                </a:solidFill>
                <a:effectLst/>
                <a:latin typeface="Consolas" panose="020B0609020204030204" pitchFamily="49" charset="0"/>
              </a:rPr>
              <a:t>(</a:t>
            </a:r>
            <a:r>
              <a:rPr lang="en-US" sz="2400" b="0" dirty="0">
                <a:solidFill>
                  <a:srgbClr val="4EC9B0"/>
                </a:solidFill>
                <a:effectLst/>
                <a:latin typeface="Consolas" panose="020B0609020204030204" pitchFamily="49" charset="0"/>
              </a:rPr>
              <a:t>Queue</a:t>
            </a:r>
            <a:r>
              <a:rPr lang="en-US" sz="2400" b="0" dirty="0">
                <a:solidFill>
                  <a:srgbClr val="D4D4D4"/>
                </a:solidFill>
                <a:effectLst/>
                <a:latin typeface="Consolas" panose="020B0609020204030204" pitchFamily="49" charset="0"/>
              </a:rPr>
              <a:t>&lt;T&gt; q1, q2)</a:t>
            </a:r>
          </a:p>
          <a:p>
            <a:pPr algn="l"/>
            <a:r>
              <a:rPr lang="en-US" sz="2400" b="0" dirty="0">
                <a:solidFill>
                  <a:srgbClr val="D4D4D4"/>
                </a:solidFill>
                <a:effectLst/>
                <a:latin typeface="Consolas" panose="020B0609020204030204" pitchFamily="49" charset="0"/>
              </a:rPr>
              <a:t>{</a:t>
            </a:r>
          </a:p>
          <a:p>
            <a:pPr algn="l"/>
            <a:r>
              <a:rPr lang="en-US" sz="2400" b="0" dirty="0">
                <a:solidFill>
                  <a:srgbClr val="D4D4D4"/>
                </a:solidFill>
                <a:effectLst/>
                <a:latin typeface="Consolas" panose="020B0609020204030204" pitchFamily="49" charset="0"/>
              </a:rPr>
              <a:t> atomic {</a:t>
            </a:r>
          </a:p>
          <a:p>
            <a:pPr algn="l"/>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T</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x</a:t>
            </a:r>
            <a:r>
              <a:rPr lang="en-US" sz="2400" b="0" dirty="0">
                <a:solidFill>
                  <a:srgbClr val="D4D4D4"/>
                </a:solidFill>
                <a:effectLst/>
                <a:latin typeface="Consolas" panose="020B0609020204030204" pitchFamily="49" charset="0"/>
              </a:rPr>
              <a:t> = </a:t>
            </a:r>
            <a:r>
              <a:rPr lang="en-US" sz="2400" b="0" dirty="0">
                <a:solidFill>
                  <a:srgbClr val="9CDCFE"/>
                </a:solidFill>
                <a:effectLst/>
                <a:latin typeface="Consolas" panose="020B0609020204030204" pitchFamily="49" charset="0"/>
              </a:rPr>
              <a:t>q1</a:t>
            </a:r>
            <a:r>
              <a:rPr lang="en-US" sz="2400" b="0" dirty="0">
                <a:solidFill>
                  <a:srgbClr val="D4D4D4"/>
                </a:solidFill>
                <a:effectLst/>
                <a:latin typeface="Consolas" panose="020B0609020204030204" pitchFamily="49" charset="0"/>
              </a:rPr>
              <a:t>.</a:t>
            </a:r>
            <a:r>
              <a:rPr lang="en-US" sz="2400" b="0" dirty="0">
                <a:solidFill>
                  <a:srgbClr val="DCDCAA"/>
                </a:solidFill>
                <a:effectLst/>
                <a:latin typeface="Consolas" panose="020B0609020204030204" pitchFamily="49" charset="0"/>
              </a:rPr>
              <a:t>deq</a:t>
            </a:r>
            <a:r>
              <a:rPr lang="en-US" sz="2400" b="0" dirty="0">
                <a:solidFill>
                  <a:srgbClr val="D4D4D4"/>
                </a:solidFill>
                <a:effectLst/>
                <a:latin typeface="Consolas" panose="020B0609020204030204" pitchFamily="49" charset="0"/>
              </a:rPr>
              <a:t>();</a:t>
            </a:r>
          </a:p>
          <a:p>
            <a:pPr algn="l"/>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q2</a:t>
            </a:r>
            <a:r>
              <a:rPr lang="en-US" sz="2400" b="0" dirty="0">
                <a:solidFill>
                  <a:srgbClr val="D4D4D4"/>
                </a:solidFill>
                <a:effectLst/>
                <a:latin typeface="Consolas" panose="020B0609020204030204" pitchFamily="49" charset="0"/>
              </a:rPr>
              <a:t>.</a:t>
            </a:r>
            <a:r>
              <a:rPr lang="en-US" sz="2400" b="0" dirty="0">
                <a:solidFill>
                  <a:srgbClr val="DCDCAA"/>
                </a:solidFill>
                <a:effectLst/>
                <a:latin typeface="Consolas" panose="020B0609020204030204" pitchFamily="49" charset="0"/>
              </a:rPr>
              <a:t>enq</a:t>
            </a:r>
            <a:r>
              <a:rPr lang="en-US" sz="2400" b="0" dirty="0">
                <a:solidFill>
                  <a:srgbClr val="D4D4D4"/>
                </a:solidFill>
                <a:effectLst/>
                <a:latin typeface="Consolas" panose="020B0609020204030204" pitchFamily="49" charset="0"/>
              </a:rPr>
              <a:t>(x);</a:t>
            </a:r>
          </a:p>
          <a:p>
            <a:pPr algn="l"/>
            <a:r>
              <a:rPr lang="en-US" sz="2400" b="0" dirty="0">
                <a:solidFill>
                  <a:srgbClr val="D4D4D4"/>
                </a:solidFill>
                <a:effectLst/>
                <a:latin typeface="Consolas" panose="020B0609020204030204" pitchFamily="49" charset="0"/>
              </a:rPr>
              <a:t> }</a:t>
            </a:r>
          </a:p>
          <a:p>
            <a:pPr algn="l"/>
            <a:r>
              <a:rPr lang="en-US" sz="2400" b="0" dirty="0">
                <a:solidFill>
                  <a:srgbClr val="D4D4D4"/>
                </a:solidFill>
                <a:effectLst/>
                <a:latin typeface="Consolas" panose="020B0609020204030204" pitchFamily="49" charset="0"/>
              </a:rPr>
              <a:t>}</a:t>
            </a:r>
          </a:p>
        </p:txBody>
      </p:sp>
      <p:sp>
        <p:nvSpPr>
          <p:cNvPr id="285699"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pPr algn="r"/>
            <a:fld id="{FB57B54E-F9B8-4CA0-B1A5-3850F3A979E0}" type="slidenum">
              <a:rPr lang="ar-SA" sz="1400">
                <a:solidFill>
                  <a:schemeClr val="tx1"/>
                </a:solidFill>
                <a:latin typeface="Arial" panose="020B0604020202020204" pitchFamily="34" charset="0"/>
                <a:cs typeface="Arial" panose="020B0604020202020204" pitchFamily="34" charset="0"/>
              </a:rPr>
              <a:pPr algn="r"/>
              <a:t>45</a:t>
            </a:fld>
            <a:endParaRPr lang="en-US" sz="1400" dirty="0">
              <a:solidFill>
                <a:schemeClr val="tx1"/>
              </a:solidFill>
              <a:latin typeface="Arial" panose="020B0604020202020204" pitchFamily="34" charset="0"/>
              <a:cs typeface="Arial" panose="020B0604020202020204" pitchFamily="34" charset="0"/>
            </a:endParaRPr>
          </a:p>
        </p:txBody>
      </p:sp>
      <p:grpSp>
        <p:nvGrpSpPr>
          <p:cNvPr id="285701" name="Group 18"/>
          <p:cNvGrpSpPr>
            <a:grpSpLocks/>
          </p:cNvGrpSpPr>
          <p:nvPr/>
        </p:nvGrpSpPr>
        <p:grpSpPr bwMode="auto">
          <a:xfrm flipH="1">
            <a:off x="968375" y="4295775"/>
            <a:ext cx="1447800" cy="1295400"/>
            <a:chOff x="3168" y="1824"/>
            <a:chExt cx="912" cy="816"/>
          </a:xfrm>
          <a:effectLst>
            <a:glow rad="101600">
              <a:schemeClr val="accent3">
                <a:satMod val="175000"/>
                <a:alpha val="40000"/>
              </a:schemeClr>
            </a:glow>
          </a:effectLst>
        </p:grpSpPr>
        <p:sp>
          <p:nvSpPr>
            <p:cNvPr id="285702" name="Freeform 19"/>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folHlink"/>
            </a:solidFill>
            <a:ln w="9525">
              <a:solidFill>
                <a:schemeClr val="tx1"/>
              </a:solidFill>
              <a:round/>
              <a:headEnd/>
              <a:tailEnd/>
            </a:ln>
          </p:spPr>
          <p:txBody>
            <a:bodyPr wrap="none" anchor="ctr"/>
            <a:lstStyle/>
            <a:p>
              <a:endParaRPr lang="en-US" sz="2800" dirty="0">
                <a:solidFill>
                  <a:srgbClr val="0000FF"/>
                </a:solidFill>
                <a:latin typeface="Arial" panose="020B0604020202020204" pitchFamily="34" charset="0"/>
              </a:endParaRPr>
            </a:p>
          </p:txBody>
        </p:sp>
        <p:sp>
          <p:nvSpPr>
            <p:cNvPr id="285703" name="Freeform 20"/>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folHlink"/>
            </a:solidFill>
            <a:ln w="9525">
              <a:solidFill>
                <a:schemeClr val="tx1"/>
              </a:solidFill>
              <a:round/>
              <a:headEnd/>
              <a:tailEnd/>
            </a:ln>
          </p:spPr>
          <p:txBody>
            <a:bodyPr wrap="none" anchor="ctr"/>
            <a:lstStyle/>
            <a:p>
              <a:endParaRPr lang="en-US" sz="2800" dirty="0">
                <a:solidFill>
                  <a:srgbClr val="0000FF"/>
                </a:solidFill>
                <a:latin typeface="Arial" panose="020B0604020202020204" pitchFamily="34" charset="0"/>
              </a:endParaRPr>
            </a:p>
          </p:txBody>
        </p:sp>
        <p:sp>
          <p:nvSpPr>
            <p:cNvPr id="285704" name="Freeform 21"/>
            <p:cNvSpPr>
              <a:spLocks/>
            </p:cNvSpPr>
            <p:nvPr/>
          </p:nvSpPr>
          <p:spPr bwMode="auto">
            <a:xfrm>
              <a:off x="3504" y="1824"/>
              <a:ext cx="144" cy="288"/>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folHlink"/>
            </a:solidFill>
            <a:ln w="9525">
              <a:solidFill>
                <a:schemeClr val="tx1"/>
              </a:solidFill>
              <a:round/>
              <a:headEnd/>
              <a:tailEnd/>
            </a:ln>
          </p:spPr>
          <p:txBody>
            <a:bodyPr wrap="none" anchor="ctr"/>
            <a:lstStyle/>
            <a:p>
              <a:endParaRPr lang="en-US" sz="2800" dirty="0">
                <a:solidFill>
                  <a:srgbClr val="0000FF"/>
                </a:solidFill>
                <a:latin typeface="Arial" panose="020B0604020202020204" pitchFamily="34" charset="0"/>
              </a:endParaRPr>
            </a:p>
          </p:txBody>
        </p:sp>
        <p:sp>
          <p:nvSpPr>
            <p:cNvPr id="285705" name="Freeform 22"/>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folHlink"/>
            </a:solidFill>
            <a:ln w="38100">
              <a:solidFill>
                <a:schemeClr val="tx1"/>
              </a:solidFill>
              <a:round/>
              <a:headEnd/>
              <a:tailEnd/>
            </a:ln>
          </p:spPr>
          <p:txBody>
            <a:bodyPr wrap="none" anchor="ctr"/>
            <a:lstStyle/>
            <a:p>
              <a:endParaRPr lang="en-US" sz="2800" dirty="0">
                <a:solidFill>
                  <a:srgbClr val="0000FF"/>
                </a:solidFill>
                <a:latin typeface="Arial" panose="020B0604020202020204" pitchFamily="34" charset="0"/>
              </a:endParaRPr>
            </a:p>
          </p:txBody>
        </p:sp>
        <p:sp>
          <p:nvSpPr>
            <p:cNvPr id="285706" name="Freeform 23"/>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folHlink"/>
            </a:solidFill>
            <a:ln w="38100">
              <a:solidFill>
                <a:schemeClr val="tx1"/>
              </a:solidFill>
              <a:round/>
              <a:headEnd/>
              <a:tailEnd/>
            </a:ln>
          </p:spPr>
          <p:txBody>
            <a:bodyPr wrap="none" anchor="ctr"/>
            <a:lstStyle/>
            <a:p>
              <a:endParaRPr lang="en-US" sz="2800" dirty="0">
                <a:solidFill>
                  <a:srgbClr val="0000FF"/>
                </a:solidFill>
                <a:latin typeface="Arial" panose="020B0604020202020204" pitchFamily="34" charset="0"/>
              </a:endParaRPr>
            </a:p>
          </p:txBody>
        </p:sp>
        <p:sp>
          <p:nvSpPr>
            <p:cNvPr id="285707" name="Freeform 24"/>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folHlink"/>
            </a:solidFill>
            <a:ln w="38100">
              <a:solidFill>
                <a:schemeClr val="tx1"/>
              </a:solidFill>
              <a:round/>
              <a:headEnd/>
              <a:tailEnd/>
            </a:ln>
          </p:spPr>
          <p:txBody>
            <a:bodyPr wrap="none" anchor="ctr"/>
            <a:lstStyle/>
            <a:p>
              <a:endParaRPr lang="en-US" sz="2800" dirty="0">
                <a:solidFill>
                  <a:srgbClr val="0000FF"/>
                </a:solidFill>
                <a:latin typeface="Arial" panose="020B0604020202020204" pitchFamily="34" charset="0"/>
              </a:endParaRPr>
            </a:p>
          </p:txBody>
        </p:sp>
        <p:sp>
          <p:nvSpPr>
            <p:cNvPr id="285708" name="Freeform 25"/>
            <p:cNvSpPr>
              <a:spLocks/>
            </p:cNvSpPr>
            <p:nvPr/>
          </p:nvSpPr>
          <p:spPr bwMode="auto">
            <a:xfrm>
              <a:off x="3504" y="2304"/>
              <a:ext cx="240" cy="336"/>
            </a:xfrm>
            <a:custGeom>
              <a:avLst/>
              <a:gdLst>
                <a:gd name="T0" fmla="*/ 192 w 336"/>
                <a:gd name="T1" fmla="*/ 0 h 432"/>
                <a:gd name="T2" fmla="*/ 336 w 336"/>
                <a:gd name="T3" fmla="*/ 96 h 432"/>
                <a:gd name="T4" fmla="*/ 96 w 336"/>
                <a:gd name="T5" fmla="*/ 144 h 432"/>
                <a:gd name="T6" fmla="*/ 96 w 336"/>
                <a:gd name="T7" fmla="*/ 432 h 432"/>
                <a:gd name="T8" fmla="*/ 0 w 336"/>
                <a:gd name="T9" fmla="*/ 336 h 432"/>
                <a:gd name="T10" fmla="*/ 0 w 336"/>
                <a:gd name="T11" fmla="*/ 48 h 432"/>
                <a:gd name="T12" fmla="*/ 19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folHlink"/>
            </a:solidFill>
            <a:ln w="9525">
              <a:solidFill>
                <a:schemeClr val="tx1"/>
              </a:solidFill>
              <a:round/>
              <a:headEnd/>
              <a:tailEnd/>
            </a:ln>
          </p:spPr>
          <p:txBody>
            <a:bodyPr wrap="none" anchor="ctr"/>
            <a:lstStyle/>
            <a:p>
              <a:endParaRPr lang="en-US" sz="2800" dirty="0">
                <a:solidFill>
                  <a:srgbClr val="0000FF"/>
                </a:solidFill>
                <a:latin typeface="Arial" panose="020B0604020202020204" pitchFamily="34" charset="0"/>
              </a:endParaRPr>
            </a:p>
          </p:txBody>
        </p:sp>
        <p:sp>
          <p:nvSpPr>
            <p:cNvPr id="285709" name="Freeform 26"/>
            <p:cNvSpPr>
              <a:spLocks/>
            </p:cNvSpPr>
            <p:nvPr/>
          </p:nvSpPr>
          <p:spPr bwMode="auto">
            <a:xfrm>
              <a:off x="3312" y="2160"/>
              <a:ext cx="240" cy="288"/>
            </a:xfrm>
            <a:custGeom>
              <a:avLst/>
              <a:gdLst>
                <a:gd name="T0" fmla="*/ 192 w 336"/>
                <a:gd name="T1" fmla="*/ 0 h 432"/>
                <a:gd name="T2" fmla="*/ 336 w 336"/>
                <a:gd name="T3" fmla="*/ 96 h 432"/>
                <a:gd name="T4" fmla="*/ 96 w 336"/>
                <a:gd name="T5" fmla="*/ 144 h 432"/>
                <a:gd name="T6" fmla="*/ 96 w 336"/>
                <a:gd name="T7" fmla="*/ 432 h 432"/>
                <a:gd name="T8" fmla="*/ 0 w 336"/>
                <a:gd name="T9" fmla="*/ 336 h 432"/>
                <a:gd name="T10" fmla="*/ 0 w 336"/>
                <a:gd name="T11" fmla="*/ 48 h 432"/>
                <a:gd name="T12" fmla="*/ 19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folHlink"/>
            </a:solidFill>
            <a:ln w="9525">
              <a:solidFill>
                <a:schemeClr val="tx1"/>
              </a:solidFill>
              <a:round/>
              <a:headEnd/>
              <a:tailEnd/>
            </a:ln>
          </p:spPr>
          <p:txBody>
            <a:bodyPr wrap="none" anchor="ctr"/>
            <a:lstStyle/>
            <a:p>
              <a:endParaRPr lang="en-US" sz="2800" dirty="0">
                <a:solidFill>
                  <a:srgbClr val="0000FF"/>
                </a:solidFill>
                <a:latin typeface="Arial" panose="020B0604020202020204" pitchFamily="34" charset="0"/>
              </a:endParaRPr>
            </a:p>
          </p:txBody>
        </p:sp>
        <p:sp>
          <p:nvSpPr>
            <p:cNvPr id="285710" name="Freeform 27"/>
            <p:cNvSpPr>
              <a:spLocks/>
            </p:cNvSpPr>
            <p:nvPr/>
          </p:nvSpPr>
          <p:spPr bwMode="auto">
            <a:xfrm>
              <a:off x="3168" y="2016"/>
              <a:ext cx="192" cy="288"/>
            </a:xfrm>
            <a:custGeom>
              <a:avLst/>
              <a:gdLst>
                <a:gd name="T0" fmla="*/ 192 w 336"/>
                <a:gd name="T1" fmla="*/ 0 h 432"/>
                <a:gd name="T2" fmla="*/ 336 w 336"/>
                <a:gd name="T3" fmla="*/ 96 h 432"/>
                <a:gd name="T4" fmla="*/ 96 w 336"/>
                <a:gd name="T5" fmla="*/ 144 h 432"/>
                <a:gd name="T6" fmla="*/ 96 w 336"/>
                <a:gd name="T7" fmla="*/ 432 h 432"/>
                <a:gd name="T8" fmla="*/ 0 w 336"/>
                <a:gd name="T9" fmla="*/ 336 h 432"/>
                <a:gd name="T10" fmla="*/ 0 w 336"/>
                <a:gd name="T11" fmla="*/ 48 h 432"/>
                <a:gd name="T12" fmla="*/ 19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folHlink"/>
            </a:solidFill>
            <a:ln w="9525">
              <a:solidFill>
                <a:schemeClr val="tx1"/>
              </a:solidFill>
              <a:round/>
              <a:headEnd/>
              <a:tailEnd/>
            </a:ln>
          </p:spPr>
          <p:txBody>
            <a:bodyPr wrap="none" anchor="ctr"/>
            <a:lstStyle/>
            <a:p>
              <a:endParaRPr lang="en-US" sz="2800" dirty="0">
                <a:solidFill>
                  <a:srgbClr val="0000FF"/>
                </a:solidFill>
                <a:latin typeface="Arial" panose="020B0604020202020204" pitchFamily="34" charset="0"/>
              </a:endParaRPr>
            </a:p>
          </p:txBody>
        </p:sp>
      </p:grpSp>
      <p:grpSp>
        <p:nvGrpSpPr>
          <p:cNvPr id="285711" name="Group 4"/>
          <p:cNvGrpSpPr>
            <a:grpSpLocks/>
          </p:cNvGrpSpPr>
          <p:nvPr/>
        </p:nvGrpSpPr>
        <p:grpSpPr bwMode="auto">
          <a:xfrm>
            <a:off x="4106863" y="4503738"/>
            <a:ext cx="430212" cy="341312"/>
            <a:chOff x="2928" y="1465"/>
            <a:chExt cx="271" cy="215"/>
          </a:xfrm>
          <a:effectLst>
            <a:glow rad="101600">
              <a:schemeClr val="accent3">
                <a:satMod val="175000"/>
                <a:alpha val="40000"/>
              </a:schemeClr>
            </a:glow>
          </a:effectLst>
        </p:grpSpPr>
        <p:sp>
          <p:nvSpPr>
            <p:cNvPr id="285712" name="Oval 5"/>
            <p:cNvSpPr>
              <a:spLocks noChangeArrowheads="1"/>
            </p:cNvSpPr>
            <p:nvPr/>
          </p:nvSpPr>
          <p:spPr bwMode="auto">
            <a:xfrm>
              <a:off x="2928" y="1465"/>
              <a:ext cx="271" cy="215"/>
            </a:xfrm>
            <a:prstGeom prst="ellipse">
              <a:avLst/>
            </a:prstGeom>
            <a:solidFill>
              <a:schemeClr val="folHlink"/>
            </a:solidFill>
            <a:ln w="38100">
              <a:solidFill>
                <a:schemeClr val="tx1"/>
              </a:solidFill>
              <a:round/>
              <a:headEnd/>
              <a:tailEnd/>
            </a:ln>
          </p:spPr>
          <p:txBody>
            <a:bodyPr wrap="none" anchor="ctr"/>
            <a:lstStyle/>
            <a:p>
              <a:pPr algn="r"/>
              <a:endParaRPr lang="en-US" sz="4400" u="sng" dirty="0">
                <a:solidFill>
                  <a:srgbClr val="0000FF"/>
                </a:solidFill>
                <a:latin typeface="Arial" panose="020B0604020202020204" pitchFamily="34" charset="0"/>
              </a:endParaRPr>
            </a:p>
          </p:txBody>
        </p:sp>
        <p:sp>
          <p:nvSpPr>
            <p:cNvPr id="285713" name="Oval 6"/>
            <p:cNvSpPr>
              <a:spLocks noChangeArrowheads="1"/>
            </p:cNvSpPr>
            <p:nvPr/>
          </p:nvSpPr>
          <p:spPr bwMode="auto">
            <a:xfrm>
              <a:off x="3082" y="1503"/>
              <a:ext cx="71" cy="60"/>
            </a:xfrm>
            <a:prstGeom prst="ellipse">
              <a:avLst/>
            </a:prstGeom>
            <a:solidFill>
              <a:schemeClr val="folHlink"/>
            </a:solidFill>
            <a:ln w="19050">
              <a:solidFill>
                <a:schemeClr val="tx1"/>
              </a:solidFill>
              <a:round/>
              <a:headEnd/>
              <a:tailEnd/>
            </a:ln>
          </p:spPr>
          <p:txBody>
            <a:bodyPr wrap="none" anchor="ctr"/>
            <a:lstStyle/>
            <a:p>
              <a:endParaRPr lang="en-US" sz="2800" dirty="0">
                <a:solidFill>
                  <a:srgbClr val="0000FF"/>
                </a:solidFill>
                <a:latin typeface="Arial" panose="020B0604020202020204" pitchFamily="34" charset="0"/>
              </a:endParaRPr>
            </a:p>
          </p:txBody>
        </p:sp>
      </p:grpSp>
      <p:sp>
        <p:nvSpPr>
          <p:cNvPr id="285714" name="Rectangle 7"/>
          <p:cNvSpPr>
            <a:spLocks noChangeArrowheads="1"/>
          </p:cNvSpPr>
          <p:nvPr/>
        </p:nvSpPr>
        <p:spPr bwMode="auto">
          <a:xfrm>
            <a:off x="3878263" y="4216400"/>
            <a:ext cx="914400" cy="914400"/>
          </a:xfrm>
          <a:prstGeom prst="rect">
            <a:avLst/>
          </a:prstGeom>
          <a:noFill/>
          <a:ln w="38100">
            <a:solidFill>
              <a:schemeClr val="tx1"/>
            </a:solidFill>
            <a:miter lim="800000"/>
            <a:headEnd/>
            <a:tailEnd/>
          </a:ln>
        </p:spPr>
        <p:txBody>
          <a:bodyPr wrap="none" anchor="ctr"/>
          <a:lstStyle/>
          <a:p>
            <a:endParaRPr lang="en-US" sz="2800" dirty="0">
              <a:solidFill>
                <a:srgbClr val="0000FF"/>
              </a:solidFill>
              <a:latin typeface="Arial" panose="020B0604020202020204" pitchFamily="34" charset="0"/>
            </a:endParaRPr>
          </a:p>
        </p:txBody>
      </p:sp>
      <p:sp>
        <p:nvSpPr>
          <p:cNvPr id="285715" name="Rectangle 8"/>
          <p:cNvSpPr>
            <a:spLocks noChangeArrowheads="1"/>
          </p:cNvSpPr>
          <p:nvPr/>
        </p:nvSpPr>
        <p:spPr bwMode="auto">
          <a:xfrm>
            <a:off x="4792663" y="4216400"/>
            <a:ext cx="914400" cy="914400"/>
          </a:xfrm>
          <a:prstGeom prst="rect">
            <a:avLst/>
          </a:prstGeom>
          <a:noFill/>
          <a:ln w="38100">
            <a:solidFill>
              <a:schemeClr val="tx1"/>
            </a:solidFill>
            <a:miter lim="800000"/>
            <a:headEnd/>
            <a:tailEnd/>
          </a:ln>
        </p:spPr>
        <p:txBody>
          <a:bodyPr wrap="none" anchor="ctr"/>
          <a:lstStyle/>
          <a:p>
            <a:endParaRPr lang="en-US" sz="2800" dirty="0">
              <a:solidFill>
                <a:srgbClr val="0000FF"/>
              </a:solidFill>
              <a:latin typeface="Arial" panose="020B0604020202020204" pitchFamily="34" charset="0"/>
            </a:endParaRPr>
          </a:p>
        </p:txBody>
      </p:sp>
      <p:sp>
        <p:nvSpPr>
          <p:cNvPr id="285716" name="Rectangle 9"/>
          <p:cNvSpPr>
            <a:spLocks noChangeArrowheads="1"/>
          </p:cNvSpPr>
          <p:nvPr/>
        </p:nvSpPr>
        <p:spPr bwMode="auto">
          <a:xfrm>
            <a:off x="5707063" y="4216400"/>
            <a:ext cx="914400" cy="914400"/>
          </a:xfrm>
          <a:prstGeom prst="rect">
            <a:avLst/>
          </a:prstGeom>
          <a:noFill/>
          <a:ln w="38100">
            <a:solidFill>
              <a:schemeClr val="tx1"/>
            </a:solidFill>
            <a:miter lim="800000"/>
            <a:headEnd/>
            <a:tailEnd/>
          </a:ln>
        </p:spPr>
        <p:txBody>
          <a:bodyPr wrap="none" anchor="ctr"/>
          <a:lstStyle/>
          <a:p>
            <a:endParaRPr lang="en-US" sz="2800" dirty="0">
              <a:solidFill>
                <a:srgbClr val="0000FF"/>
              </a:solidFill>
              <a:latin typeface="Arial" panose="020B0604020202020204" pitchFamily="34" charset="0"/>
            </a:endParaRPr>
          </a:p>
        </p:txBody>
      </p:sp>
      <p:sp>
        <p:nvSpPr>
          <p:cNvPr id="285717" name="Line 10"/>
          <p:cNvSpPr>
            <a:spLocks noChangeShapeType="1"/>
          </p:cNvSpPr>
          <p:nvPr/>
        </p:nvSpPr>
        <p:spPr bwMode="auto">
          <a:xfrm>
            <a:off x="6545263" y="4216400"/>
            <a:ext cx="914400" cy="0"/>
          </a:xfrm>
          <a:prstGeom prst="line">
            <a:avLst/>
          </a:prstGeom>
          <a:noFill/>
          <a:ln w="38100">
            <a:solidFill>
              <a:schemeClr val="tx1"/>
            </a:solidFill>
            <a:round/>
            <a:headEnd/>
            <a:tailEnd/>
          </a:ln>
        </p:spPr>
        <p:txBody>
          <a:bodyPr wrap="none" anchor="ctr"/>
          <a:lstStyle/>
          <a:p>
            <a:endParaRPr lang="en-US" dirty="0">
              <a:latin typeface="Arial" panose="020B0604020202020204" pitchFamily="34" charset="0"/>
            </a:endParaRPr>
          </a:p>
        </p:txBody>
      </p:sp>
      <p:sp>
        <p:nvSpPr>
          <p:cNvPr id="285718" name="Line 11"/>
          <p:cNvSpPr>
            <a:spLocks noChangeShapeType="1"/>
          </p:cNvSpPr>
          <p:nvPr/>
        </p:nvSpPr>
        <p:spPr bwMode="auto">
          <a:xfrm>
            <a:off x="6545263" y="5130800"/>
            <a:ext cx="914400" cy="0"/>
          </a:xfrm>
          <a:prstGeom prst="line">
            <a:avLst/>
          </a:prstGeom>
          <a:noFill/>
          <a:ln w="38100">
            <a:solidFill>
              <a:schemeClr val="tx1"/>
            </a:solidFill>
            <a:round/>
            <a:headEnd/>
            <a:tailEnd/>
          </a:ln>
        </p:spPr>
        <p:txBody>
          <a:bodyPr wrap="none" anchor="ctr"/>
          <a:lstStyle/>
          <a:p>
            <a:endParaRPr lang="en-US" dirty="0">
              <a:latin typeface="Arial" panose="020B0604020202020204" pitchFamily="34" charset="0"/>
            </a:endParaRPr>
          </a:p>
        </p:txBody>
      </p:sp>
      <p:sp>
        <p:nvSpPr>
          <p:cNvPr id="285719" name="Rectangle 4"/>
          <p:cNvSpPr>
            <a:spLocks noChangeArrowheads="1"/>
          </p:cNvSpPr>
          <p:nvPr/>
        </p:nvSpPr>
        <p:spPr bwMode="auto">
          <a:xfrm>
            <a:off x="3932238" y="2413000"/>
            <a:ext cx="914400" cy="914400"/>
          </a:xfrm>
          <a:prstGeom prst="rect">
            <a:avLst/>
          </a:prstGeom>
          <a:noFill/>
          <a:ln w="38100">
            <a:solidFill>
              <a:schemeClr val="tx1"/>
            </a:solidFill>
            <a:miter lim="800000"/>
            <a:headEnd/>
            <a:tailEnd/>
          </a:ln>
        </p:spPr>
        <p:txBody>
          <a:bodyPr wrap="none" anchor="ctr"/>
          <a:lstStyle/>
          <a:p>
            <a:endParaRPr lang="en-US" sz="2800" dirty="0">
              <a:solidFill>
                <a:srgbClr val="0000FF"/>
              </a:solidFill>
              <a:latin typeface="Arial" panose="020B0604020202020204" pitchFamily="34" charset="0"/>
            </a:endParaRPr>
          </a:p>
        </p:txBody>
      </p:sp>
      <p:sp>
        <p:nvSpPr>
          <p:cNvPr id="285720" name="Rectangle 5"/>
          <p:cNvSpPr>
            <a:spLocks noChangeArrowheads="1"/>
          </p:cNvSpPr>
          <p:nvPr/>
        </p:nvSpPr>
        <p:spPr bwMode="auto">
          <a:xfrm>
            <a:off x="4846638" y="2413000"/>
            <a:ext cx="914400" cy="914400"/>
          </a:xfrm>
          <a:prstGeom prst="rect">
            <a:avLst/>
          </a:prstGeom>
          <a:noFill/>
          <a:ln w="38100">
            <a:solidFill>
              <a:schemeClr val="tx1"/>
            </a:solidFill>
            <a:miter lim="800000"/>
            <a:headEnd/>
            <a:tailEnd/>
          </a:ln>
        </p:spPr>
        <p:txBody>
          <a:bodyPr wrap="none" anchor="ctr"/>
          <a:lstStyle/>
          <a:p>
            <a:endParaRPr lang="en-US" sz="2800" dirty="0">
              <a:solidFill>
                <a:srgbClr val="0000FF"/>
              </a:solidFill>
              <a:latin typeface="Arial" panose="020B0604020202020204" pitchFamily="34" charset="0"/>
            </a:endParaRPr>
          </a:p>
        </p:txBody>
      </p:sp>
      <p:sp>
        <p:nvSpPr>
          <p:cNvPr id="285721" name="Rectangle 6"/>
          <p:cNvSpPr>
            <a:spLocks noChangeArrowheads="1"/>
          </p:cNvSpPr>
          <p:nvPr/>
        </p:nvSpPr>
        <p:spPr bwMode="auto">
          <a:xfrm>
            <a:off x="5761038" y="2413000"/>
            <a:ext cx="914400" cy="914400"/>
          </a:xfrm>
          <a:prstGeom prst="rect">
            <a:avLst/>
          </a:prstGeom>
          <a:noFill/>
          <a:ln w="38100">
            <a:solidFill>
              <a:schemeClr val="tx1"/>
            </a:solidFill>
            <a:miter lim="800000"/>
            <a:headEnd/>
            <a:tailEnd/>
          </a:ln>
        </p:spPr>
        <p:txBody>
          <a:bodyPr wrap="none" anchor="ctr"/>
          <a:lstStyle/>
          <a:p>
            <a:endParaRPr lang="en-US" sz="2800" dirty="0">
              <a:solidFill>
                <a:srgbClr val="0000FF"/>
              </a:solidFill>
              <a:latin typeface="Arial" panose="020B0604020202020204" pitchFamily="34" charset="0"/>
            </a:endParaRPr>
          </a:p>
        </p:txBody>
      </p:sp>
      <p:sp>
        <p:nvSpPr>
          <p:cNvPr id="285722" name="Line 7"/>
          <p:cNvSpPr>
            <a:spLocks noChangeShapeType="1"/>
          </p:cNvSpPr>
          <p:nvPr/>
        </p:nvSpPr>
        <p:spPr bwMode="auto">
          <a:xfrm>
            <a:off x="6599238" y="2413000"/>
            <a:ext cx="914400" cy="0"/>
          </a:xfrm>
          <a:prstGeom prst="line">
            <a:avLst/>
          </a:prstGeom>
          <a:noFill/>
          <a:ln w="38100">
            <a:solidFill>
              <a:schemeClr val="tx1"/>
            </a:solidFill>
            <a:round/>
            <a:headEnd/>
            <a:tailEnd/>
          </a:ln>
        </p:spPr>
        <p:txBody>
          <a:bodyPr wrap="none" anchor="ctr"/>
          <a:lstStyle/>
          <a:p>
            <a:endParaRPr lang="en-US" dirty="0">
              <a:latin typeface="Arial" panose="020B0604020202020204" pitchFamily="34" charset="0"/>
            </a:endParaRPr>
          </a:p>
        </p:txBody>
      </p:sp>
      <p:sp>
        <p:nvSpPr>
          <p:cNvPr id="285723" name="Line 8"/>
          <p:cNvSpPr>
            <a:spLocks noChangeShapeType="1"/>
          </p:cNvSpPr>
          <p:nvPr/>
        </p:nvSpPr>
        <p:spPr bwMode="auto">
          <a:xfrm>
            <a:off x="6599238" y="3327400"/>
            <a:ext cx="914400" cy="0"/>
          </a:xfrm>
          <a:prstGeom prst="line">
            <a:avLst/>
          </a:prstGeom>
          <a:noFill/>
          <a:ln w="38100">
            <a:solidFill>
              <a:schemeClr val="tx1"/>
            </a:solidFill>
            <a:round/>
            <a:headEnd/>
            <a:tailEnd/>
          </a:ln>
        </p:spPr>
        <p:txBody>
          <a:bodyPr wrap="none" anchor="ctr"/>
          <a:lstStyle/>
          <a:p>
            <a:endParaRPr lang="en-US" dirty="0">
              <a:latin typeface="Arial" panose="020B0604020202020204" pitchFamily="34" charset="0"/>
            </a:endParaRPr>
          </a:p>
        </p:txBody>
      </p:sp>
      <p:grpSp>
        <p:nvGrpSpPr>
          <p:cNvPr id="2" name="Group 9"/>
          <p:cNvGrpSpPr>
            <a:grpSpLocks/>
          </p:cNvGrpSpPr>
          <p:nvPr/>
        </p:nvGrpSpPr>
        <p:grpSpPr bwMode="auto">
          <a:xfrm>
            <a:off x="5027613" y="4500563"/>
            <a:ext cx="430212" cy="341312"/>
            <a:chOff x="2744" y="3360"/>
            <a:chExt cx="271" cy="215"/>
          </a:xfrm>
          <a:effectLst>
            <a:glow rad="101600">
              <a:schemeClr val="accent3">
                <a:satMod val="175000"/>
                <a:alpha val="40000"/>
              </a:schemeClr>
            </a:glow>
          </a:effectLst>
        </p:grpSpPr>
        <p:sp>
          <p:nvSpPr>
            <p:cNvPr id="285725" name="Oval 10"/>
            <p:cNvSpPr>
              <a:spLocks noChangeArrowheads="1"/>
            </p:cNvSpPr>
            <p:nvPr/>
          </p:nvSpPr>
          <p:spPr bwMode="auto">
            <a:xfrm>
              <a:off x="2744" y="3360"/>
              <a:ext cx="271" cy="215"/>
            </a:xfrm>
            <a:prstGeom prst="ellipse">
              <a:avLst/>
            </a:prstGeom>
            <a:solidFill>
              <a:schemeClr val="folHlink"/>
            </a:solidFill>
            <a:ln w="38100">
              <a:solidFill>
                <a:schemeClr val="tx1"/>
              </a:solidFill>
              <a:round/>
              <a:headEnd/>
              <a:tailEnd/>
            </a:ln>
          </p:spPr>
          <p:txBody>
            <a:bodyPr wrap="none" anchor="ctr"/>
            <a:lstStyle/>
            <a:p>
              <a:pPr algn="l"/>
              <a:endParaRPr lang="en-US" sz="4400" u="sng" dirty="0">
                <a:solidFill>
                  <a:srgbClr val="0000FF"/>
                </a:solidFill>
                <a:latin typeface="Arial" panose="020B0604020202020204" pitchFamily="34" charset="0"/>
              </a:endParaRPr>
            </a:p>
          </p:txBody>
        </p:sp>
        <p:sp>
          <p:nvSpPr>
            <p:cNvPr id="285726" name="Oval 11"/>
            <p:cNvSpPr>
              <a:spLocks noChangeArrowheads="1"/>
            </p:cNvSpPr>
            <p:nvPr/>
          </p:nvSpPr>
          <p:spPr bwMode="auto">
            <a:xfrm>
              <a:off x="2898" y="3398"/>
              <a:ext cx="71" cy="60"/>
            </a:xfrm>
            <a:prstGeom prst="ellipse">
              <a:avLst/>
            </a:prstGeom>
            <a:solidFill>
              <a:schemeClr val="folHlink"/>
            </a:solidFill>
            <a:ln w="19050">
              <a:solidFill>
                <a:schemeClr val="tx1"/>
              </a:solidFill>
              <a:round/>
              <a:headEnd/>
              <a:tailEnd/>
            </a:ln>
          </p:spPr>
          <p:txBody>
            <a:bodyPr wrap="none" anchor="ctr"/>
            <a:lstStyle/>
            <a:p>
              <a:endParaRPr lang="en-US" sz="2800" dirty="0">
                <a:solidFill>
                  <a:srgbClr val="0000FF"/>
                </a:solidFill>
                <a:latin typeface="Arial" panose="020B0604020202020204" pitchFamily="34" charset="0"/>
              </a:endParaRPr>
            </a:p>
          </p:txBody>
        </p:sp>
      </p:grpSp>
      <p:grpSp>
        <p:nvGrpSpPr>
          <p:cNvPr id="3" name="Group 12"/>
          <p:cNvGrpSpPr>
            <a:grpSpLocks/>
          </p:cNvGrpSpPr>
          <p:nvPr/>
        </p:nvGrpSpPr>
        <p:grpSpPr bwMode="auto">
          <a:xfrm>
            <a:off x="5040313" y="2730500"/>
            <a:ext cx="430212" cy="341313"/>
            <a:chOff x="3648" y="3312"/>
            <a:chExt cx="271" cy="215"/>
          </a:xfrm>
          <a:effectLst>
            <a:glow rad="101600">
              <a:schemeClr val="accent3">
                <a:satMod val="175000"/>
                <a:alpha val="40000"/>
              </a:schemeClr>
            </a:glow>
          </a:effectLst>
        </p:grpSpPr>
        <p:sp>
          <p:nvSpPr>
            <p:cNvPr id="285728" name="Oval 13"/>
            <p:cNvSpPr>
              <a:spLocks noChangeArrowheads="1"/>
            </p:cNvSpPr>
            <p:nvPr/>
          </p:nvSpPr>
          <p:spPr bwMode="auto">
            <a:xfrm>
              <a:off x="3648" y="3312"/>
              <a:ext cx="271" cy="215"/>
            </a:xfrm>
            <a:prstGeom prst="ellipse">
              <a:avLst/>
            </a:prstGeom>
            <a:solidFill>
              <a:schemeClr val="folHlink"/>
            </a:solidFill>
            <a:ln w="38100">
              <a:solidFill>
                <a:schemeClr val="tx1"/>
              </a:solidFill>
              <a:round/>
              <a:headEnd/>
              <a:tailEnd/>
            </a:ln>
          </p:spPr>
          <p:txBody>
            <a:bodyPr wrap="none" anchor="ctr"/>
            <a:lstStyle/>
            <a:p>
              <a:pPr algn="l"/>
              <a:endParaRPr lang="en-US" sz="4400" u="sng" dirty="0">
                <a:solidFill>
                  <a:srgbClr val="0000FF"/>
                </a:solidFill>
                <a:latin typeface="Arial" panose="020B0604020202020204" pitchFamily="34" charset="0"/>
              </a:endParaRPr>
            </a:p>
          </p:txBody>
        </p:sp>
        <p:sp>
          <p:nvSpPr>
            <p:cNvPr id="285729" name="Oval 14"/>
            <p:cNvSpPr>
              <a:spLocks noChangeArrowheads="1"/>
            </p:cNvSpPr>
            <p:nvPr/>
          </p:nvSpPr>
          <p:spPr bwMode="auto">
            <a:xfrm>
              <a:off x="3802" y="3350"/>
              <a:ext cx="71" cy="60"/>
            </a:xfrm>
            <a:prstGeom prst="ellipse">
              <a:avLst/>
            </a:prstGeom>
            <a:solidFill>
              <a:schemeClr val="folHlink"/>
            </a:solidFill>
            <a:ln w="19050">
              <a:solidFill>
                <a:schemeClr val="tx1"/>
              </a:solidFill>
              <a:round/>
              <a:headEnd/>
              <a:tailEnd/>
            </a:ln>
          </p:spPr>
          <p:txBody>
            <a:bodyPr wrap="none" anchor="ctr"/>
            <a:lstStyle/>
            <a:p>
              <a:endParaRPr lang="en-US" sz="2800" dirty="0">
                <a:solidFill>
                  <a:srgbClr val="0000FF"/>
                </a:solidFill>
                <a:latin typeface="Arial" panose="020B0604020202020204" pitchFamily="34" charset="0"/>
              </a:endParaRPr>
            </a:p>
          </p:txBody>
        </p:sp>
      </p:grpSp>
      <p:grpSp>
        <p:nvGrpSpPr>
          <p:cNvPr id="5" name="Group 27"/>
          <p:cNvGrpSpPr>
            <a:grpSpLocks/>
          </p:cNvGrpSpPr>
          <p:nvPr/>
        </p:nvGrpSpPr>
        <p:grpSpPr bwMode="auto">
          <a:xfrm>
            <a:off x="4160838" y="2730500"/>
            <a:ext cx="430212" cy="341313"/>
            <a:chOff x="2928" y="1465"/>
            <a:chExt cx="271" cy="215"/>
          </a:xfrm>
          <a:effectLst>
            <a:glow rad="101600">
              <a:schemeClr val="accent3">
                <a:satMod val="175000"/>
                <a:alpha val="40000"/>
              </a:schemeClr>
            </a:glow>
          </a:effectLst>
        </p:grpSpPr>
        <p:sp>
          <p:nvSpPr>
            <p:cNvPr id="285731" name="Oval 28"/>
            <p:cNvSpPr>
              <a:spLocks noChangeArrowheads="1"/>
            </p:cNvSpPr>
            <p:nvPr/>
          </p:nvSpPr>
          <p:spPr bwMode="auto">
            <a:xfrm>
              <a:off x="2928" y="1465"/>
              <a:ext cx="271" cy="215"/>
            </a:xfrm>
            <a:prstGeom prst="ellipse">
              <a:avLst/>
            </a:prstGeom>
            <a:solidFill>
              <a:schemeClr val="folHlink"/>
            </a:solidFill>
            <a:ln w="38100">
              <a:solidFill>
                <a:schemeClr val="tx1"/>
              </a:solidFill>
              <a:round/>
              <a:headEnd/>
              <a:tailEnd/>
            </a:ln>
          </p:spPr>
          <p:txBody>
            <a:bodyPr wrap="none" anchor="ctr"/>
            <a:lstStyle/>
            <a:p>
              <a:pPr algn="r"/>
              <a:endParaRPr lang="en-US" sz="4400" u="sng" dirty="0">
                <a:solidFill>
                  <a:srgbClr val="0000FF"/>
                </a:solidFill>
                <a:latin typeface="Arial" panose="020B0604020202020204" pitchFamily="34" charset="0"/>
              </a:endParaRPr>
            </a:p>
          </p:txBody>
        </p:sp>
        <p:sp>
          <p:nvSpPr>
            <p:cNvPr id="285732" name="Oval 29"/>
            <p:cNvSpPr>
              <a:spLocks noChangeArrowheads="1"/>
            </p:cNvSpPr>
            <p:nvPr/>
          </p:nvSpPr>
          <p:spPr bwMode="auto">
            <a:xfrm>
              <a:off x="3082" y="1503"/>
              <a:ext cx="71" cy="60"/>
            </a:xfrm>
            <a:prstGeom prst="ellipse">
              <a:avLst/>
            </a:prstGeom>
            <a:solidFill>
              <a:schemeClr val="folHlink"/>
            </a:solidFill>
            <a:ln w="19050">
              <a:solidFill>
                <a:schemeClr val="tx1"/>
              </a:solidFill>
              <a:round/>
              <a:headEnd/>
              <a:tailEnd/>
            </a:ln>
          </p:spPr>
          <p:txBody>
            <a:bodyPr wrap="none" anchor="ctr"/>
            <a:lstStyle/>
            <a:p>
              <a:endParaRPr lang="en-US" sz="2800" dirty="0">
                <a:solidFill>
                  <a:srgbClr val="0000FF"/>
                </a:solidFill>
                <a:latin typeface="Arial" panose="020B0604020202020204" pitchFamily="34" charset="0"/>
              </a:endParaRPr>
            </a:p>
          </p:txBody>
        </p:sp>
      </p:grpSp>
      <p:sp>
        <p:nvSpPr>
          <p:cNvPr id="973829" name="AutoShape 5"/>
          <p:cNvSpPr>
            <a:spLocks noChangeArrowheads="1"/>
          </p:cNvSpPr>
          <p:nvPr/>
        </p:nvSpPr>
        <p:spPr bwMode="auto">
          <a:xfrm>
            <a:off x="646113" y="2489200"/>
            <a:ext cx="3159125" cy="1503363"/>
          </a:xfrm>
          <a:prstGeom prst="wedgeRoundRectCallout">
            <a:avLst>
              <a:gd name="adj1" fmla="val 102060"/>
              <a:gd name="adj2" fmla="val 10505"/>
              <a:gd name="adj3" fmla="val 16667"/>
            </a:avLst>
          </a:prstGeom>
          <a:noFill/>
          <a:ln w="76200">
            <a:solidFill>
              <a:srgbClr val="FF0000"/>
            </a:solidFill>
            <a:miter lim="800000"/>
            <a:headEnd/>
            <a:tailEnd/>
          </a:ln>
        </p:spPr>
        <p:txBody>
          <a:bodyPr anchor="ctr"/>
          <a:lstStyle/>
          <a:p>
            <a:endParaRPr lang="en-GB" sz="2400" b="1" dirty="0">
              <a:solidFill>
                <a:srgbClr val="FFFF00"/>
              </a:solidFill>
              <a:latin typeface="cmr7" pitchFamily="34" charset="0"/>
            </a:endParaRPr>
          </a:p>
        </p:txBody>
      </p:sp>
      <p:sp>
        <p:nvSpPr>
          <p:cNvPr id="285736" name="Text Box 40"/>
          <p:cNvSpPr txBox="1">
            <a:spLocks noChangeArrowheads="1"/>
          </p:cNvSpPr>
          <p:nvPr/>
        </p:nvSpPr>
        <p:spPr bwMode="auto">
          <a:xfrm>
            <a:off x="5556420" y="3038475"/>
            <a:ext cx="2611099" cy="523220"/>
          </a:xfrm>
          <a:prstGeom prst="rect">
            <a:avLst/>
          </a:prstGeom>
          <a:solidFill>
            <a:schemeClr val="bg1"/>
          </a:solidFill>
          <a:ln w="76200" algn="ctr">
            <a:solidFill>
              <a:srgbClr val="FF0000"/>
            </a:solidFill>
            <a:miter lim="800000"/>
            <a:headEnd/>
            <a:tailEnd/>
          </a:ln>
          <a:effectLst>
            <a:outerShdw dist="107763" dir="2700000" algn="ctr" rotWithShape="0">
              <a:schemeClr val="bg2">
                <a:alpha val="50000"/>
              </a:schemeClr>
            </a:outerShdw>
          </a:effectLst>
        </p:spPr>
        <p:txBody>
          <a:bodyPr wrap="none">
            <a:spAutoFit/>
          </a:bodyPr>
          <a:lstStyle/>
          <a:p>
            <a:r>
              <a:rPr lang="en-US" sz="2800" dirty="0">
                <a:solidFill>
                  <a:srgbClr val="FFFF00"/>
                </a:solidFill>
                <a:latin typeface="Arial" panose="020B0604020202020204" pitchFamily="34" charset="0"/>
                <a:cs typeface="Arial" panose="020B0604020202020204" pitchFamily="34" charset="0"/>
              </a:rPr>
              <a:t>Trivial or what?</a:t>
            </a:r>
            <a:endParaRPr lang="en-US" sz="2000" dirty="0">
              <a:solidFill>
                <a:srgbClr val="FFFF00"/>
              </a:solidFill>
              <a:latin typeface="Arial" panose="020B0604020202020204" pitchFamily="34" charset="0"/>
              <a:cs typeface="Arial" panose="020B0604020202020204" pitchFamily="34" charset="0"/>
            </a:endParaRPr>
          </a:p>
        </p:txBody>
      </p:sp>
      <p:sp>
        <p:nvSpPr>
          <p:cNvPr id="4" name="Title 3">
            <a:extLst>
              <a:ext uri="{FF2B5EF4-FFF2-40B4-BE49-F238E27FC236}">
                <a16:creationId xmlns:a16="http://schemas.microsoft.com/office/drawing/2014/main" id="{812E1125-637A-329F-AC94-FC0985F30EA1}"/>
              </a:ext>
            </a:extLst>
          </p:cNvPr>
          <p:cNvSpPr>
            <a:spLocks noGrp="1"/>
          </p:cNvSpPr>
          <p:nvPr>
            <p:ph type="title"/>
          </p:nvPr>
        </p:nvSpPr>
        <p:spPr/>
        <p:txBody>
          <a:bodyPr/>
          <a:lstStyle/>
          <a:p>
            <a:r>
              <a:rPr lang="en-US" sz="4400" dirty="0">
                <a:solidFill>
                  <a:srgbClr val="FFFF00"/>
                </a:solidFill>
                <a:latin typeface="Arial" panose="020B0604020202020204" pitchFamily="34" charset="0"/>
                <a:cs typeface="Arial" panose="020B0604020202020204" pitchFamily="34" charset="0"/>
              </a:rPr>
              <a:t>Composition?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73829"/>
                                        </p:tgtEl>
                                        <p:attrNameLst>
                                          <p:attrName>style.visibility</p:attrName>
                                        </p:attrNameLst>
                                      </p:cBhvr>
                                      <p:to>
                                        <p:strVal val="visible"/>
                                      </p:to>
                                    </p:set>
                                    <p:animEffect transition="in" filter="blinds(horizontal)">
                                      <p:cBhvr>
                                        <p:cTn id="7" dur="500"/>
                                        <p:tgtEl>
                                          <p:spTgt spid="973829"/>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85736"/>
                                        </p:tgtEl>
                                        <p:attrNameLst>
                                          <p:attrName>style.visibility</p:attrName>
                                        </p:attrNameLst>
                                      </p:cBhvr>
                                      <p:to>
                                        <p:strVal val="visible"/>
                                      </p:to>
                                    </p:set>
                                    <p:animEffect transition="in" filter="blinds(horizontal)">
                                      <p:cBhvr>
                                        <p:cTn id="10" dur="500"/>
                                        <p:tgtEl>
                                          <p:spTgt spid="2857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3829" grpId="0" animBg="1"/>
      <p:bldP spid="285736"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C0AEF-3FFC-0759-1692-FBD2E78C167C}"/>
              </a:ext>
            </a:extLst>
          </p:cNvPr>
          <p:cNvSpPr>
            <a:spLocks noGrp="1"/>
          </p:cNvSpPr>
          <p:nvPr>
            <p:ph type="title"/>
          </p:nvPr>
        </p:nvSpPr>
        <p:spPr/>
        <p:txBody>
          <a:bodyPr/>
          <a:lstStyle/>
          <a:p>
            <a:r>
              <a:rPr lang="en-US" sz="4400" dirty="0">
                <a:solidFill>
                  <a:srgbClr val="FFFF00"/>
                </a:solidFill>
                <a:latin typeface="Arial" panose="020B0604020202020204" pitchFamily="34" charset="0"/>
                <a:cs typeface="Arial" panose="020B0604020202020204" pitchFamily="34" charset="0"/>
              </a:rPr>
              <a:t>Conditional Waiting</a:t>
            </a:r>
          </a:p>
        </p:txBody>
      </p:sp>
      <p:sp>
        <p:nvSpPr>
          <p:cNvPr id="27651" name="Rectangle 6"/>
          <p:cNvSpPr>
            <a:spLocks noGrp="1" noChangeArrowheads="1"/>
          </p:cNvSpPr>
          <p:nvPr>
            <p:ph type="sldNum" sz="quarter" idx="10"/>
          </p:nvPr>
        </p:nvSpPr>
        <p:spPr>
          <a:noFill/>
        </p:spPr>
        <p:txBody>
          <a:bodyPr/>
          <a:lstStyle/>
          <a:p>
            <a:fld id="{ED0117DC-4EEF-4D60-9DDB-97823C04D318}" type="slidenum">
              <a:rPr lang="ar-SA" smtClean="0"/>
              <a:pPr/>
              <a:t>46</a:t>
            </a:fld>
            <a:endParaRPr lang="en-US" dirty="0"/>
          </a:p>
        </p:txBody>
      </p:sp>
      <p:sp>
        <p:nvSpPr>
          <p:cNvPr id="27652"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a:fld id="{3E77D27C-A499-44F3-A124-6B450918B9FA}" type="slidenum">
              <a:rPr lang="ar-SA" sz="1400">
                <a:solidFill>
                  <a:schemeClr val="tx1"/>
                </a:solidFill>
                <a:latin typeface="Arial" panose="020B0604020202020204" pitchFamily="34" charset="0"/>
                <a:cs typeface="Arial" panose="020B0604020202020204" pitchFamily="34" charset="0"/>
              </a:rPr>
              <a:pPr algn="r"/>
              <a:t>46</a:t>
            </a:fld>
            <a:endParaRPr lang="en-US" sz="1400" dirty="0">
              <a:solidFill>
                <a:schemeClr val="tx1"/>
              </a:solidFill>
              <a:latin typeface="Arial" panose="020B0604020202020204" pitchFamily="34" charset="0"/>
              <a:cs typeface="Arial" panose="020B0604020202020204" pitchFamily="34" charset="0"/>
            </a:endParaRPr>
          </a:p>
        </p:txBody>
      </p:sp>
      <p:sp>
        <p:nvSpPr>
          <p:cNvPr id="27653" name="Rectangle 2"/>
          <p:cNvSpPr>
            <a:spLocks noChangeArrowheads="1"/>
          </p:cNvSpPr>
          <p:nvPr/>
        </p:nvSpPr>
        <p:spPr bwMode="auto">
          <a:xfrm>
            <a:off x="838200" y="1752600"/>
            <a:ext cx="5681663" cy="3416320"/>
          </a:xfrm>
          <a:prstGeom prst="rect">
            <a:avLst/>
          </a:prstGeom>
          <a:solidFill>
            <a:schemeClr val="bg1"/>
          </a:solidFill>
          <a:ln w="9525">
            <a:noFill/>
            <a:miter lim="800000"/>
            <a:headEnd/>
            <a:tailEnd/>
          </a:ln>
        </p:spPr>
        <p:txBody>
          <a:bodyPr>
            <a:spAutoFit/>
          </a:bodyPr>
          <a:lstStyle/>
          <a:p>
            <a:pPr algn="l"/>
            <a:r>
              <a:rPr lang="en-US" sz="2400" b="0" dirty="0">
                <a:solidFill>
                  <a:srgbClr val="569CD6"/>
                </a:solidFill>
                <a:effectLst/>
                <a:latin typeface="Consolas" panose="020B0609020204030204" pitchFamily="49" charset="0"/>
              </a:rPr>
              <a:t>public</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T</a:t>
            </a:r>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LeftDeq</a:t>
            </a:r>
            <a:r>
              <a:rPr lang="en-US" sz="2400" b="0" dirty="0">
                <a:solidFill>
                  <a:srgbClr val="D4D4D4"/>
                </a:solidFill>
                <a:effectLst/>
                <a:latin typeface="Consolas" panose="020B0609020204030204" pitchFamily="49" charset="0"/>
              </a:rPr>
              <a:t>() {</a:t>
            </a:r>
          </a:p>
          <a:p>
            <a:pPr algn="l"/>
            <a:r>
              <a:rPr lang="en-US" sz="2400" b="0" dirty="0">
                <a:solidFill>
                  <a:srgbClr val="D4D4D4"/>
                </a:solidFill>
                <a:effectLst/>
                <a:latin typeface="Consolas" panose="020B0609020204030204" pitchFamily="49" charset="0"/>
              </a:rPr>
              <a:t>  atomic {</a:t>
            </a:r>
          </a:p>
          <a:p>
            <a:pPr algn="l"/>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if</a:t>
            </a:r>
            <a:r>
              <a:rPr lang="en-US" sz="2400" b="0" dirty="0">
                <a:solidFill>
                  <a:srgbClr val="D4D4D4"/>
                </a:solidFill>
                <a:effectLst/>
                <a:latin typeface="Consolas" panose="020B0609020204030204" pitchFamily="49" charset="0"/>
              </a:rPr>
              <a:t> (left == </a:t>
            </a:r>
            <a:r>
              <a:rPr lang="en-US" sz="2400" b="0" dirty="0">
                <a:solidFill>
                  <a:srgbClr val="569CD6"/>
                </a:solidFill>
                <a:effectLst/>
                <a:latin typeface="Consolas" panose="020B0609020204030204" pitchFamily="49" charset="0"/>
              </a:rPr>
              <a:t>null</a:t>
            </a:r>
            <a:r>
              <a:rPr lang="en-US" sz="2400" b="0" dirty="0">
                <a:solidFill>
                  <a:srgbClr val="D4D4D4"/>
                </a:solidFill>
                <a:effectLst/>
                <a:latin typeface="Consolas" panose="020B0609020204030204" pitchFamily="49" charset="0"/>
              </a:rPr>
              <a:t>)</a:t>
            </a:r>
          </a:p>
          <a:p>
            <a:pPr algn="l"/>
            <a:r>
              <a:rPr lang="en-US" sz="2400" b="0" dirty="0">
                <a:solidFill>
                  <a:srgbClr val="D4D4D4"/>
                </a:solidFill>
                <a:effectLst/>
                <a:latin typeface="Consolas" panose="020B0609020204030204" pitchFamily="49" charset="0"/>
              </a:rPr>
              <a:t>     retry;</a:t>
            </a:r>
          </a:p>
          <a:p>
            <a:pPr algn="l"/>
            <a:r>
              <a:rPr lang="en-US" sz="2400" b="0" dirty="0">
                <a:solidFill>
                  <a:srgbClr val="D4D4D4"/>
                </a:solidFill>
                <a:effectLst/>
                <a:latin typeface="Consolas" panose="020B0609020204030204" pitchFamily="49" charset="0"/>
              </a:rPr>
              <a:t>   …</a:t>
            </a:r>
          </a:p>
          <a:p>
            <a:pPr algn="l"/>
            <a:r>
              <a:rPr lang="en-US" sz="2400" b="0" dirty="0">
                <a:solidFill>
                  <a:srgbClr val="D4D4D4"/>
                </a:solidFill>
                <a:effectLst/>
                <a:latin typeface="Consolas" panose="020B0609020204030204" pitchFamily="49" charset="0"/>
              </a:rPr>
              <a:t>  </a:t>
            </a:r>
          </a:p>
          <a:p>
            <a:pPr algn="l"/>
            <a:r>
              <a:rPr lang="en-US" sz="2400" b="0" dirty="0">
                <a:solidFill>
                  <a:srgbClr val="D4D4D4"/>
                </a:solidFill>
                <a:effectLst/>
                <a:latin typeface="Consolas" panose="020B0609020204030204" pitchFamily="49" charset="0"/>
              </a:rPr>
              <a:t>  }</a:t>
            </a:r>
          </a:p>
          <a:p>
            <a:pPr algn="l"/>
            <a:r>
              <a:rPr lang="en-US" sz="2400" b="0" dirty="0">
                <a:solidFill>
                  <a:srgbClr val="D4D4D4"/>
                </a:solidFill>
                <a:effectLst/>
                <a:latin typeface="Consolas" panose="020B0609020204030204" pitchFamily="49" charset="0"/>
              </a:rPr>
              <a:t> }</a:t>
            </a:r>
          </a:p>
          <a:p>
            <a:pPr algn="l"/>
            <a:r>
              <a:rPr lang="en-US" sz="2400" b="0" dirty="0">
                <a:solidFill>
                  <a:srgbClr val="D4D4D4"/>
                </a:solidFill>
                <a:effectLst/>
                <a:latin typeface="Consolas" panose="020B0609020204030204" pitchFamily="49" charset="0"/>
              </a:rPr>
              <a:t> </a:t>
            </a:r>
          </a:p>
        </p:txBody>
      </p:sp>
      <p:sp>
        <p:nvSpPr>
          <p:cNvPr id="975877" name="AutoShape 5"/>
          <p:cNvSpPr>
            <a:spLocks noChangeArrowheads="1"/>
          </p:cNvSpPr>
          <p:nvPr/>
        </p:nvSpPr>
        <p:spPr bwMode="auto">
          <a:xfrm>
            <a:off x="1408731" y="2882900"/>
            <a:ext cx="1587500" cy="474663"/>
          </a:xfrm>
          <a:prstGeom prst="wedgeRoundRectCallout">
            <a:avLst>
              <a:gd name="adj1" fmla="val 102398"/>
              <a:gd name="adj2" fmla="val 319231"/>
              <a:gd name="adj3" fmla="val 16667"/>
            </a:avLst>
          </a:prstGeom>
          <a:noFill/>
          <a:ln w="76200">
            <a:solidFill>
              <a:srgbClr val="FF0000"/>
            </a:solidFill>
            <a:miter lim="800000"/>
            <a:headEnd/>
            <a:tailEnd/>
          </a:ln>
        </p:spPr>
        <p:txBody>
          <a:bodyPr anchor="ctr"/>
          <a:lstStyle/>
          <a:p>
            <a:endParaRPr lang="en-GB" sz="2400" b="1" dirty="0">
              <a:solidFill>
                <a:srgbClr val="FFFF00"/>
              </a:solidFill>
              <a:latin typeface="cmr7" pitchFamily="34" charset="0"/>
            </a:endParaRPr>
          </a:p>
        </p:txBody>
      </p:sp>
      <p:sp>
        <p:nvSpPr>
          <p:cNvPr id="9" name="Text Box 40"/>
          <p:cNvSpPr txBox="1">
            <a:spLocks noChangeArrowheads="1"/>
          </p:cNvSpPr>
          <p:nvPr/>
        </p:nvSpPr>
        <p:spPr bwMode="auto">
          <a:xfrm>
            <a:off x="2964868" y="4693103"/>
            <a:ext cx="4480672" cy="1384995"/>
          </a:xfrm>
          <a:prstGeom prst="rect">
            <a:avLst/>
          </a:prstGeom>
          <a:solidFill>
            <a:schemeClr val="bg1"/>
          </a:solidFill>
          <a:ln w="76200" algn="ctr">
            <a:solidFill>
              <a:srgbClr val="FF0000"/>
            </a:solidFill>
            <a:miter lim="800000"/>
            <a:headEnd/>
            <a:tailEnd/>
          </a:ln>
          <a:effectLst>
            <a:outerShdw dist="107763" dir="2700000" algn="ctr" rotWithShape="0">
              <a:schemeClr val="bg2">
                <a:alpha val="50000"/>
              </a:schemeClr>
            </a:outerShdw>
          </a:effectLst>
        </p:spPr>
        <p:txBody>
          <a:bodyPr wrap="square">
            <a:spAutoFit/>
          </a:bodyPr>
          <a:lstStyle/>
          <a:p>
            <a:r>
              <a:rPr lang="en-US" sz="2800" b="1" dirty="0">
                <a:solidFill>
                  <a:srgbClr val="FFFF00"/>
                </a:solidFill>
                <a:latin typeface="Arial" panose="020B0604020202020204" pitchFamily="34" charset="0"/>
                <a:cs typeface="Arial" panose="020B0604020202020204" pitchFamily="34" charset="0"/>
              </a:rPr>
              <a:t>Roll back transaction and restart when something changes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75877"/>
                                        </p:tgtEl>
                                        <p:attrNameLst>
                                          <p:attrName>style.visibility</p:attrName>
                                        </p:attrNameLst>
                                      </p:cBhvr>
                                      <p:to>
                                        <p:strVal val="visible"/>
                                      </p:to>
                                    </p:set>
                                    <p:animEffect transition="in" filter="blinds(horizontal)">
                                      <p:cBhvr>
                                        <p:cTn id="7" dur="500"/>
                                        <p:tgtEl>
                                          <p:spTgt spid="975877"/>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blinds(horizontal)">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5877" grpId="0" animBg="1"/>
      <p:bldP spid="9"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0FED6-C8D4-1768-4578-CCA43A81E30A}"/>
              </a:ext>
            </a:extLst>
          </p:cNvPr>
          <p:cNvSpPr>
            <a:spLocks noGrp="1"/>
          </p:cNvSpPr>
          <p:nvPr>
            <p:ph type="title"/>
          </p:nvPr>
        </p:nvSpPr>
        <p:spPr/>
        <p:txBody>
          <a:bodyPr/>
          <a:lstStyle/>
          <a:p>
            <a:r>
              <a:rPr lang="en-US" dirty="0"/>
              <a:t>Composable Conditional Waiting</a:t>
            </a:r>
          </a:p>
        </p:txBody>
      </p:sp>
      <p:sp>
        <p:nvSpPr>
          <p:cNvPr id="28675" name="Rectangle 6"/>
          <p:cNvSpPr>
            <a:spLocks noGrp="1" noChangeArrowheads="1"/>
          </p:cNvSpPr>
          <p:nvPr>
            <p:ph type="sldNum" sz="quarter" idx="10"/>
          </p:nvPr>
        </p:nvSpPr>
        <p:spPr>
          <a:noFill/>
        </p:spPr>
        <p:txBody>
          <a:bodyPr/>
          <a:lstStyle/>
          <a:p>
            <a:fld id="{1E7C2058-DC56-48E8-AB3E-EA4E24882B32}" type="slidenum">
              <a:rPr lang="ar-SA" smtClean="0"/>
              <a:pPr/>
              <a:t>47</a:t>
            </a:fld>
            <a:endParaRPr lang="en-US" dirty="0"/>
          </a:p>
        </p:txBody>
      </p:sp>
      <p:sp>
        <p:nvSpPr>
          <p:cNvPr id="28676"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a:fld id="{17DFEF79-5B22-459D-8A8D-09CFEA1AFE71}" type="slidenum">
              <a:rPr lang="ar-SA" sz="1400">
                <a:solidFill>
                  <a:schemeClr val="tx1"/>
                </a:solidFill>
                <a:latin typeface="Arial" panose="020B0604020202020204" pitchFamily="34" charset="0"/>
                <a:cs typeface="Arial" panose="020B0604020202020204" pitchFamily="34" charset="0"/>
              </a:rPr>
              <a:pPr algn="r"/>
              <a:t>47</a:t>
            </a:fld>
            <a:endParaRPr lang="en-US" sz="1400" dirty="0">
              <a:solidFill>
                <a:schemeClr val="tx1"/>
              </a:solidFill>
              <a:latin typeface="Arial" panose="020B0604020202020204" pitchFamily="34" charset="0"/>
              <a:cs typeface="Arial" panose="020B0604020202020204" pitchFamily="34" charset="0"/>
            </a:endParaRPr>
          </a:p>
        </p:txBody>
      </p:sp>
      <p:sp>
        <p:nvSpPr>
          <p:cNvPr id="28678" name="Rectangle 3"/>
          <p:cNvSpPr>
            <a:spLocks noChangeArrowheads="1"/>
          </p:cNvSpPr>
          <p:nvPr/>
        </p:nvSpPr>
        <p:spPr bwMode="auto">
          <a:xfrm>
            <a:off x="838200" y="1752600"/>
            <a:ext cx="7315200" cy="2308324"/>
          </a:xfrm>
          <a:prstGeom prst="rect">
            <a:avLst/>
          </a:prstGeom>
          <a:solidFill>
            <a:schemeClr val="bg1"/>
          </a:solidFill>
          <a:ln w="9525">
            <a:noFill/>
            <a:miter lim="800000"/>
            <a:headEnd/>
            <a:tailEnd/>
          </a:ln>
        </p:spPr>
        <p:txBody>
          <a:bodyPr>
            <a:spAutoFit/>
          </a:bodyPr>
          <a:lstStyle/>
          <a:p>
            <a:pPr algn="l"/>
            <a:r>
              <a:rPr lang="en-US" sz="2400" b="0" dirty="0">
                <a:solidFill>
                  <a:srgbClr val="D4D4D4"/>
                </a:solidFill>
                <a:effectLst/>
                <a:latin typeface="Consolas" panose="020B0609020204030204" pitchFamily="49" charset="0"/>
              </a:rPr>
              <a:t>atomic {</a:t>
            </a:r>
          </a:p>
          <a:p>
            <a:pPr algn="l"/>
            <a:r>
              <a:rPr lang="en-US" sz="2400" b="0" dirty="0">
                <a:solidFill>
                  <a:srgbClr val="D4D4D4"/>
                </a:solidFill>
                <a:effectLst/>
                <a:latin typeface="Consolas" panose="020B0609020204030204" pitchFamily="49" charset="0"/>
              </a:rPr>
              <a:t>  x = </a:t>
            </a:r>
            <a:r>
              <a:rPr lang="en-US" sz="2400" b="0" dirty="0">
                <a:solidFill>
                  <a:srgbClr val="9CDCFE"/>
                </a:solidFill>
                <a:effectLst/>
                <a:latin typeface="Consolas" panose="020B0609020204030204" pitchFamily="49" charset="0"/>
              </a:rPr>
              <a:t>q1</a:t>
            </a:r>
            <a:r>
              <a:rPr lang="en-US" sz="2400" b="0" dirty="0">
                <a:solidFill>
                  <a:srgbClr val="D4D4D4"/>
                </a:solidFill>
                <a:effectLst/>
                <a:latin typeface="Consolas" panose="020B0609020204030204" pitchFamily="49" charset="0"/>
              </a:rPr>
              <a:t>.</a:t>
            </a:r>
            <a:r>
              <a:rPr lang="en-US" sz="2400" b="0" dirty="0">
                <a:solidFill>
                  <a:srgbClr val="DCDCAA"/>
                </a:solidFill>
                <a:effectLst/>
                <a:latin typeface="Consolas" panose="020B0609020204030204" pitchFamily="49" charset="0"/>
              </a:rPr>
              <a:t>deq</a:t>
            </a:r>
            <a:r>
              <a:rPr lang="en-US" sz="2400" b="0" dirty="0">
                <a:solidFill>
                  <a:srgbClr val="D4D4D4"/>
                </a:solidFill>
                <a:effectLst/>
                <a:latin typeface="Consolas" panose="020B0609020204030204" pitchFamily="49" charset="0"/>
              </a:rPr>
              <a:t>(); </a:t>
            </a:r>
          </a:p>
          <a:p>
            <a:pPr algn="l"/>
            <a:r>
              <a:rPr lang="en-US" sz="2400" b="0" dirty="0">
                <a:solidFill>
                  <a:srgbClr val="D4D4D4"/>
                </a:solidFill>
                <a:effectLst/>
                <a:latin typeface="Consolas" panose="020B0609020204030204" pitchFamily="49" charset="0"/>
              </a:rPr>
              <a:t> } orElse {</a:t>
            </a:r>
          </a:p>
          <a:p>
            <a:pPr algn="l"/>
            <a:r>
              <a:rPr lang="en-US" sz="2400" b="0" dirty="0">
                <a:solidFill>
                  <a:srgbClr val="D4D4D4"/>
                </a:solidFill>
                <a:effectLst/>
                <a:latin typeface="Consolas" panose="020B0609020204030204" pitchFamily="49" charset="0"/>
              </a:rPr>
              <a:t>  x = </a:t>
            </a:r>
            <a:r>
              <a:rPr lang="en-US" sz="2400" b="0" dirty="0">
                <a:solidFill>
                  <a:srgbClr val="9CDCFE"/>
                </a:solidFill>
                <a:effectLst/>
                <a:latin typeface="Consolas" panose="020B0609020204030204" pitchFamily="49" charset="0"/>
              </a:rPr>
              <a:t>q2</a:t>
            </a:r>
            <a:r>
              <a:rPr lang="en-US" sz="2400" b="0" dirty="0">
                <a:solidFill>
                  <a:srgbClr val="D4D4D4"/>
                </a:solidFill>
                <a:effectLst/>
                <a:latin typeface="Consolas" panose="020B0609020204030204" pitchFamily="49" charset="0"/>
              </a:rPr>
              <a:t>.</a:t>
            </a:r>
            <a:r>
              <a:rPr lang="en-US" sz="2400" b="0" dirty="0">
                <a:solidFill>
                  <a:srgbClr val="DCDCAA"/>
                </a:solidFill>
                <a:effectLst/>
                <a:latin typeface="Consolas" panose="020B0609020204030204" pitchFamily="49" charset="0"/>
              </a:rPr>
              <a:t>deq</a:t>
            </a:r>
            <a:r>
              <a:rPr lang="en-US" sz="2400" b="0" dirty="0">
                <a:solidFill>
                  <a:srgbClr val="D4D4D4"/>
                </a:solidFill>
                <a:effectLst/>
                <a:latin typeface="Consolas" panose="020B0609020204030204" pitchFamily="49" charset="0"/>
              </a:rPr>
              <a:t>();</a:t>
            </a:r>
          </a:p>
          <a:p>
            <a:pPr algn="l"/>
            <a:r>
              <a:rPr lang="en-US" sz="2400" b="0" dirty="0">
                <a:solidFill>
                  <a:srgbClr val="D4D4D4"/>
                </a:solidFill>
                <a:effectLst/>
                <a:latin typeface="Consolas" panose="020B0609020204030204" pitchFamily="49" charset="0"/>
              </a:rPr>
              <a:t> }</a:t>
            </a:r>
          </a:p>
          <a:p>
            <a:pPr algn="l"/>
            <a:r>
              <a:rPr lang="en-US" sz="2400" b="0" dirty="0">
                <a:solidFill>
                  <a:srgbClr val="D4D4D4"/>
                </a:solidFill>
                <a:effectLst/>
                <a:latin typeface="Consolas" panose="020B0609020204030204" pitchFamily="49" charset="0"/>
              </a:rPr>
              <a:t> </a:t>
            </a:r>
          </a:p>
        </p:txBody>
      </p:sp>
      <p:sp>
        <p:nvSpPr>
          <p:cNvPr id="977924" name="AutoShape 4"/>
          <p:cNvSpPr>
            <a:spLocks noChangeArrowheads="1"/>
          </p:cNvSpPr>
          <p:nvPr/>
        </p:nvSpPr>
        <p:spPr bwMode="auto">
          <a:xfrm>
            <a:off x="1790700" y="2076450"/>
            <a:ext cx="1827213" cy="523875"/>
          </a:xfrm>
          <a:prstGeom prst="wedgeRoundRectCallout">
            <a:avLst>
              <a:gd name="adj1" fmla="val 63380"/>
              <a:gd name="adj2" fmla="val 432120"/>
              <a:gd name="adj3" fmla="val 16667"/>
            </a:avLst>
          </a:prstGeom>
          <a:noFill/>
          <a:ln w="76200">
            <a:solidFill>
              <a:srgbClr val="FF0000"/>
            </a:solidFill>
            <a:miter lim="800000"/>
            <a:headEnd/>
            <a:tailEnd/>
          </a:ln>
        </p:spPr>
        <p:txBody>
          <a:bodyPr anchor="ctr"/>
          <a:lstStyle/>
          <a:p>
            <a:endParaRPr lang="en-GB" sz="2400" b="1" dirty="0">
              <a:solidFill>
                <a:srgbClr val="FFFF00"/>
              </a:solidFill>
              <a:latin typeface="cmr7" pitchFamily="34" charset="0"/>
            </a:endParaRPr>
          </a:p>
        </p:txBody>
      </p:sp>
      <p:sp>
        <p:nvSpPr>
          <p:cNvPr id="977926" name="AutoShape 6"/>
          <p:cNvSpPr>
            <a:spLocks noChangeArrowheads="1"/>
          </p:cNvSpPr>
          <p:nvPr/>
        </p:nvSpPr>
        <p:spPr bwMode="auto">
          <a:xfrm>
            <a:off x="1804988" y="2816225"/>
            <a:ext cx="1811337" cy="523875"/>
          </a:xfrm>
          <a:prstGeom prst="wedgeRoundRectCallout">
            <a:avLst>
              <a:gd name="adj1" fmla="val 57449"/>
              <a:gd name="adj2" fmla="val 338486"/>
              <a:gd name="adj3" fmla="val 16667"/>
            </a:avLst>
          </a:prstGeom>
          <a:noFill/>
          <a:ln w="76200">
            <a:solidFill>
              <a:srgbClr val="FF0000"/>
            </a:solidFill>
            <a:miter lim="800000"/>
            <a:headEnd/>
            <a:tailEnd/>
          </a:ln>
        </p:spPr>
        <p:txBody>
          <a:bodyPr anchor="ctr"/>
          <a:lstStyle/>
          <a:p>
            <a:endParaRPr lang="en-GB" sz="2400" b="1" dirty="0">
              <a:solidFill>
                <a:srgbClr val="FFFF00"/>
              </a:solidFill>
              <a:latin typeface="cmr7" pitchFamily="34" charset="0"/>
            </a:endParaRPr>
          </a:p>
        </p:txBody>
      </p:sp>
      <p:sp>
        <p:nvSpPr>
          <p:cNvPr id="977928" name="AutoShape 8"/>
          <p:cNvSpPr>
            <a:spLocks noChangeArrowheads="1"/>
          </p:cNvSpPr>
          <p:nvPr/>
        </p:nvSpPr>
        <p:spPr bwMode="auto">
          <a:xfrm>
            <a:off x="654050" y="1657350"/>
            <a:ext cx="3309938" cy="2143125"/>
          </a:xfrm>
          <a:prstGeom prst="wedgeRoundRectCallout">
            <a:avLst>
              <a:gd name="adj1" fmla="val 46162"/>
              <a:gd name="adj2" fmla="val 120074"/>
              <a:gd name="adj3" fmla="val 16667"/>
            </a:avLst>
          </a:prstGeom>
          <a:noFill/>
          <a:ln w="76200">
            <a:solidFill>
              <a:srgbClr val="FF0000"/>
            </a:solidFill>
            <a:miter lim="800000"/>
            <a:headEnd/>
            <a:tailEnd/>
          </a:ln>
        </p:spPr>
        <p:txBody>
          <a:bodyPr anchor="ctr"/>
          <a:lstStyle/>
          <a:p>
            <a:endParaRPr lang="en-GB" sz="2400" b="1" dirty="0">
              <a:solidFill>
                <a:srgbClr val="FFFF00"/>
              </a:solidFill>
              <a:latin typeface="cmr7" pitchFamily="34" charset="0"/>
            </a:endParaRPr>
          </a:p>
        </p:txBody>
      </p:sp>
      <p:sp>
        <p:nvSpPr>
          <p:cNvPr id="14" name="Text Box 40"/>
          <p:cNvSpPr txBox="1">
            <a:spLocks noChangeArrowheads="1"/>
          </p:cNvSpPr>
          <p:nvPr/>
        </p:nvSpPr>
        <p:spPr bwMode="auto">
          <a:xfrm>
            <a:off x="2780100" y="4736645"/>
            <a:ext cx="5612786" cy="523220"/>
          </a:xfrm>
          <a:prstGeom prst="rect">
            <a:avLst/>
          </a:prstGeom>
          <a:solidFill>
            <a:schemeClr val="bg1"/>
          </a:solidFill>
          <a:ln w="76200" algn="ctr">
            <a:solidFill>
              <a:srgbClr val="FF0000"/>
            </a:solidFill>
            <a:miter lim="800000"/>
            <a:headEnd/>
            <a:tailEnd/>
          </a:ln>
          <a:effectLst>
            <a:outerShdw dist="107763" dir="2700000" algn="ctr" rotWithShape="0">
              <a:schemeClr val="bg2">
                <a:alpha val="50000"/>
              </a:schemeClr>
            </a:outerShdw>
          </a:effectLst>
        </p:spPr>
        <p:txBody>
          <a:bodyPr wrap="square">
            <a:spAutoFit/>
          </a:bodyPr>
          <a:lstStyle/>
          <a:p>
            <a:r>
              <a:rPr lang="en-US" sz="2800" b="1" dirty="0">
                <a:solidFill>
                  <a:srgbClr val="FFFF00"/>
                </a:solidFill>
                <a:latin typeface="Arial" panose="020B0604020202020204" pitchFamily="34" charset="0"/>
                <a:cs typeface="Arial" panose="020B0604020202020204" pitchFamily="34" charset="0"/>
              </a:rPr>
              <a:t>Run 1</a:t>
            </a:r>
            <a:r>
              <a:rPr lang="en-US" sz="2800" b="1" baseline="30000" dirty="0">
                <a:solidFill>
                  <a:srgbClr val="FFFF00"/>
                </a:solidFill>
                <a:latin typeface="Arial" panose="020B0604020202020204" pitchFamily="34" charset="0"/>
                <a:cs typeface="Arial" panose="020B0604020202020204" pitchFamily="34" charset="0"/>
              </a:rPr>
              <a:t>st</a:t>
            </a:r>
            <a:r>
              <a:rPr lang="en-US" sz="2800" b="1" dirty="0">
                <a:solidFill>
                  <a:srgbClr val="FFFF00"/>
                </a:solidFill>
                <a:latin typeface="Arial" panose="020B0604020202020204" pitchFamily="34" charset="0"/>
                <a:cs typeface="Arial" panose="020B0604020202020204" pitchFamily="34" charset="0"/>
              </a:rPr>
              <a:t> method. If it retries …</a:t>
            </a:r>
          </a:p>
        </p:txBody>
      </p:sp>
      <p:sp>
        <p:nvSpPr>
          <p:cNvPr id="15" name="Text Box 40"/>
          <p:cNvSpPr txBox="1">
            <a:spLocks noChangeArrowheads="1"/>
          </p:cNvSpPr>
          <p:nvPr/>
        </p:nvSpPr>
        <p:spPr bwMode="auto">
          <a:xfrm>
            <a:off x="3084900" y="5019674"/>
            <a:ext cx="5612786" cy="523220"/>
          </a:xfrm>
          <a:prstGeom prst="rect">
            <a:avLst/>
          </a:prstGeom>
          <a:solidFill>
            <a:schemeClr val="bg1"/>
          </a:solidFill>
          <a:ln w="76200" algn="ctr">
            <a:solidFill>
              <a:srgbClr val="FF0000"/>
            </a:solidFill>
            <a:miter lim="800000"/>
            <a:headEnd/>
            <a:tailEnd/>
          </a:ln>
          <a:effectLst>
            <a:outerShdw dist="107763" dir="2700000" algn="ctr" rotWithShape="0">
              <a:schemeClr val="bg2">
                <a:alpha val="50000"/>
              </a:schemeClr>
            </a:outerShdw>
          </a:effectLst>
        </p:spPr>
        <p:txBody>
          <a:bodyPr wrap="square">
            <a:spAutoFit/>
          </a:bodyPr>
          <a:lstStyle/>
          <a:p>
            <a:r>
              <a:rPr lang="en-US" sz="2800" b="1" dirty="0">
                <a:solidFill>
                  <a:srgbClr val="FFFF00"/>
                </a:solidFill>
                <a:latin typeface="Arial" panose="020B0604020202020204" pitchFamily="34" charset="0"/>
                <a:cs typeface="Arial" panose="020B0604020202020204" pitchFamily="34" charset="0"/>
              </a:rPr>
              <a:t>Run 2</a:t>
            </a:r>
            <a:r>
              <a:rPr lang="en-US" sz="2800" b="1" baseline="30000" dirty="0">
                <a:solidFill>
                  <a:srgbClr val="FFFF00"/>
                </a:solidFill>
                <a:latin typeface="Arial" panose="020B0604020202020204" pitchFamily="34" charset="0"/>
                <a:cs typeface="Arial" panose="020B0604020202020204" pitchFamily="34" charset="0"/>
              </a:rPr>
              <a:t>nd</a:t>
            </a:r>
            <a:r>
              <a:rPr lang="en-US" sz="2800" b="1" dirty="0">
                <a:solidFill>
                  <a:srgbClr val="FFFF00"/>
                </a:solidFill>
                <a:latin typeface="Arial" panose="020B0604020202020204" pitchFamily="34" charset="0"/>
                <a:cs typeface="Arial" panose="020B0604020202020204" pitchFamily="34" charset="0"/>
              </a:rPr>
              <a:t> method. If it retries …</a:t>
            </a:r>
          </a:p>
        </p:txBody>
      </p:sp>
      <p:sp>
        <p:nvSpPr>
          <p:cNvPr id="17" name="Text Box 40"/>
          <p:cNvSpPr txBox="1">
            <a:spLocks noChangeArrowheads="1"/>
          </p:cNvSpPr>
          <p:nvPr/>
        </p:nvSpPr>
        <p:spPr bwMode="auto">
          <a:xfrm>
            <a:off x="3313501" y="5444217"/>
            <a:ext cx="5612786" cy="523220"/>
          </a:xfrm>
          <a:prstGeom prst="rect">
            <a:avLst/>
          </a:prstGeom>
          <a:solidFill>
            <a:schemeClr val="bg1"/>
          </a:solidFill>
          <a:ln w="76200" algn="ctr">
            <a:solidFill>
              <a:srgbClr val="FF0000"/>
            </a:solidFill>
            <a:miter lim="800000"/>
            <a:headEnd/>
            <a:tailEnd/>
          </a:ln>
          <a:effectLst>
            <a:outerShdw dist="107763" dir="2700000" algn="ctr" rotWithShape="0">
              <a:schemeClr val="bg2">
                <a:alpha val="50000"/>
              </a:schemeClr>
            </a:outerShdw>
          </a:effectLst>
        </p:spPr>
        <p:txBody>
          <a:bodyPr wrap="square">
            <a:spAutoFit/>
          </a:bodyPr>
          <a:lstStyle/>
          <a:p>
            <a:r>
              <a:rPr lang="en-US" sz="2800" b="1" dirty="0">
                <a:solidFill>
                  <a:srgbClr val="FFFF00"/>
                </a:solidFill>
                <a:latin typeface="Arial" panose="020B0604020202020204" pitchFamily="34" charset="0"/>
                <a:cs typeface="Arial" panose="020B0604020202020204" pitchFamily="34" charset="0"/>
              </a:rPr>
              <a:t>Entire statement retries</a:t>
            </a:r>
            <a:endParaRPr lang="en-US" sz="1800" b="1" dirty="0">
              <a:solidFill>
                <a:srgbClr val="FFFF00"/>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77924"/>
                                        </p:tgtEl>
                                        <p:attrNameLst>
                                          <p:attrName>style.visibility</p:attrName>
                                        </p:attrNameLst>
                                      </p:cBhvr>
                                      <p:to>
                                        <p:strVal val="visible"/>
                                      </p:to>
                                    </p:set>
                                    <p:animEffect transition="in" filter="blinds(horizontal)">
                                      <p:cBhvr>
                                        <p:cTn id="7" dur="500"/>
                                        <p:tgtEl>
                                          <p:spTgt spid="977924"/>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blinds(horizontal)">
                                      <p:cBhvr>
                                        <p:cTn id="10" dur="5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xit" presetSubtype="10" fill="hold" grpId="1" nodeType="clickEffect">
                                  <p:stCondLst>
                                    <p:cond delay="0"/>
                                  </p:stCondLst>
                                  <p:childTnLst>
                                    <p:animEffect transition="out" filter="blinds(horizontal)">
                                      <p:cBhvr>
                                        <p:cTn id="14" dur="500"/>
                                        <p:tgtEl>
                                          <p:spTgt spid="977924"/>
                                        </p:tgtEl>
                                      </p:cBhvr>
                                    </p:animEffect>
                                    <p:set>
                                      <p:cBhvr>
                                        <p:cTn id="15" dur="1" fill="hold">
                                          <p:stCondLst>
                                            <p:cond delay="499"/>
                                          </p:stCondLst>
                                        </p:cTn>
                                        <p:tgtEl>
                                          <p:spTgt spid="977924"/>
                                        </p:tgtEl>
                                        <p:attrNameLst>
                                          <p:attrName>style.visibility</p:attrName>
                                        </p:attrNameLst>
                                      </p:cBhvr>
                                      <p:to>
                                        <p:strVal val="hidden"/>
                                      </p:to>
                                    </p:set>
                                  </p:childTnLst>
                                </p:cTn>
                              </p:par>
                              <p:par>
                                <p:cTn id="16" presetID="3" presetClass="exit" presetSubtype="10" fill="hold" grpId="1" nodeType="withEffect">
                                  <p:stCondLst>
                                    <p:cond delay="0"/>
                                  </p:stCondLst>
                                  <p:childTnLst>
                                    <p:animEffect transition="out" filter="blinds(horizontal)">
                                      <p:cBhvr>
                                        <p:cTn id="17" dur="500"/>
                                        <p:tgtEl>
                                          <p:spTgt spid="14"/>
                                        </p:tgtEl>
                                      </p:cBhvr>
                                    </p:animEffect>
                                    <p:set>
                                      <p:cBhvr>
                                        <p:cTn id="18" dur="1" fill="hold">
                                          <p:stCondLst>
                                            <p:cond delay="499"/>
                                          </p:stCondLst>
                                        </p:cTn>
                                        <p:tgtEl>
                                          <p:spTgt spid="14"/>
                                        </p:tgtEl>
                                        <p:attrNameLst>
                                          <p:attrName>style.visibility</p:attrName>
                                        </p:attrNameLst>
                                      </p:cBhvr>
                                      <p:to>
                                        <p:strVal val="hidden"/>
                                      </p:to>
                                    </p:set>
                                  </p:childTnLst>
                                </p:cTn>
                              </p:par>
                            </p:childTnLst>
                          </p:cTn>
                        </p:par>
                        <p:par>
                          <p:cTn id="19" fill="hold">
                            <p:stCondLst>
                              <p:cond delay="500"/>
                            </p:stCondLst>
                            <p:childTnLst>
                              <p:par>
                                <p:cTn id="20" presetID="3" presetClass="entr" presetSubtype="10" fill="hold" grpId="0" nodeType="afterEffect">
                                  <p:stCondLst>
                                    <p:cond delay="0"/>
                                  </p:stCondLst>
                                  <p:childTnLst>
                                    <p:set>
                                      <p:cBhvr>
                                        <p:cTn id="21" dur="1" fill="hold">
                                          <p:stCondLst>
                                            <p:cond delay="0"/>
                                          </p:stCondLst>
                                        </p:cTn>
                                        <p:tgtEl>
                                          <p:spTgt spid="977926"/>
                                        </p:tgtEl>
                                        <p:attrNameLst>
                                          <p:attrName>style.visibility</p:attrName>
                                        </p:attrNameLst>
                                      </p:cBhvr>
                                      <p:to>
                                        <p:strVal val="visible"/>
                                      </p:to>
                                    </p:set>
                                    <p:animEffect transition="in" filter="blinds(horizontal)">
                                      <p:cBhvr>
                                        <p:cTn id="22" dur="500"/>
                                        <p:tgtEl>
                                          <p:spTgt spid="977926"/>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blinds(horizontal)">
                                      <p:cBhvr>
                                        <p:cTn id="25" dur="500"/>
                                        <p:tgtEl>
                                          <p:spTgt spid="15"/>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xit" presetSubtype="10" fill="hold" grpId="1" nodeType="clickEffect">
                                  <p:stCondLst>
                                    <p:cond delay="0"/>
                                  </p:stCondLst>
                                  <p:childTnLst>
                                    <p:animEffect transition="out" filter="blinds(horizontal)">
                                      <p:cBhvr>
                                        <p:cTn id="29" dur="500"/>
                                        <p:tgtEl>
                                          <p:spTgt spid="977926"/>
                                        </p:tgtEl>
                                      </p:cBhvr>
                                    </p:animEffect>
                                    <p:set>
                                      <p:cBhvr>
                                        <p:cTn id="30" dur="1" fill="hold">
                                          <p:stCondLst>
                                            <p:cond delay="499"/>
                                          </p:stCondLst>
                                        </p:cTn>
                                        <p:tgtEl>
                                          <p:spTgt spid="977926"/>
                                        </p:tgtEl>
                                        <p:attrNameLst>
                                          <p:attrName>style.visibility</p:attrName>
                                        </p:attrNameLst>
                                      </p:cBhvr>
                                      <p:to>
                                        <p:strVal val="hidden"/>
                                      </p:to>
                                    </p:set>
                                  </p:childTnLst>
                                </p:cTn>
                              </p:par>
                              <p:par>
                                <p:cTn id="31" presetID="3" presetClass="exit" presetSubtype="10" fill="hold" grpId="1" nodeType="withEffect">
                                  <p:stCondLst>
                                    <p:cond delay="0"/>
                                  </p:stCondLst>
                                  <p:childTnLst>
                                    <p:animEffect transition="out" filter="blinds(horizontal)">
                                      <p:cBhvr>
                                        <p:cTn id="32" dur="500"/>
                                        <p:tgtEl>
                                          <p:spTgt spid="15"/>
                                        </p:tgtEl>
                                      </p:cBhvr>
                                    </p:animEffect>
                                    <p:set>
                                      <p:cBhvr>
                                        <p:cTn id="33" dur="1" fill="hold">
                                          <p:stCondLst>
                                            <p:cond delay="499"/>
                                          </p:stCondLst>
                                        </p:cTn>
                                        <p:tgtEl>
                                          <p:spTgt spid="15"/>
                                        </p:tgtEl>
                                        <p:attrNameLst>
                                          <p:attrName>style.visibility</p:attrName>
                                        </p:attrNameLst>
                                      </p:cBhvr>
                                      <p:to>
                                        <p:strVal val="hidden"/>
                                      </p:to>
                                    </p:set>
                                  </p:childTnLst>
                                </p:cTn>
                              </p:par>
                            </p:childTnLst>
                          </p:cTn>
                        </p:par>
                        <p:par>
                          <p:cTn id="34" fill="hold">
                            <p:stCondLst>
                              <p:cond delay="500"/>
                            </p:stCondLst>
                            <p:childTnLst>
                              <p:par>
                                <p:cTn id="35" presetID="3" presetClass="entr" presetSubtype="10" fill="hold" grpId="0" nodeType="afterEffect">
                                  <p:stCondLst>
                                    <p:cond delay="0"/>
                                  </p:stCondLst>
                                  <p:childTnLst>
                                    <p:set>
                                      <p:cBhvr>
                                        <p:cTn id="36" dur="1" fill="hold">
                                          <p:stCondLst>
                                            <p:cond delay="0"/>
                                          </p:stCondLst>
                                        </p:cTn>
                                        <p:tgtEl>
                                          <p:spTgt spid="977928"/>
                                        </p:tgtEl>
                                        <p:attrNameLst>
                                          <p:attrName>style.visibility</p:attrName>
                                        </p:attrNameLst>
                                      </p:cBhvr>
                                      <p:to>
                                        <p:strVal val="visible"/>
                                      </p:to>
                                    </p:set>
                                    <p:animEffect transition="in" filter="blinds(horizontal)">
                                      <p:cBhvr>
                                        <p:cTn id="37" dur="500"/>
                                        <p:tgtEl>
                                          <p:spTgt spid="977928"/>
                                        </p:tgtEl>
                                      </p:cBhvr>
                                    </p:animEffect>
                                  </p:childTnLst>
                                </p:cTn>
                              </p:par>
                              <p:par>
                                <p:cTn id="38" presetID="3" presetClass="entr" presetSubtype="10" fill="hold" grpId="0" nodeType="with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blinds(horizontal)">
                                      <p:cBhvr>
                                        <p:cTn id="4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7924" grpId="0" animBg="1"/>
      <p:bldP spid="977924" grpId="1" animBg="1"/>
      <p:bldP spid="977926" grpId="0" animBg="1"/>
      <p:bldP spid="977926" grpId="1" animBg="1"/>
      <p:bldP spid="977928" grpId="0" animBg="1"/>
      <p:bldP spid="14" grpId="0" animBg="1"/>
      <p:bldP spid="14" grpId="1" animBg="1"/>
      <p:bldP spid="15" grpId="0" animBg="1"/>
      <p:bldP spid="15" grpId="1" animBg="1"/>
      <p:bldP spid="17"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0EA387-E65A-3E82-3325-F443DC410606}"/>
              </a:ext>
            </a:extLst>
          </p:cNvPr>
          <p:cNvSpPr>
            <a:spLocks noGrp="1"/>
          </p:cNvSpPr>
          <p:nvPr>
            <p:ph type="title"/>
          </p:nvPr>
        </p:nvSpPr>
        <p:spPr/>
        <p:txBody>
          <a:bodyPr/>
          <a:lstStyle/>
          <a:p>
            <a:r>
              <a:rPr lang="en-US" dirty="0"/>
              <a:t>Road Map</a:t>
            </a:r>
          </a:p>
        </p:txBody>
      </p:sp>
      <p:sp>
        <p:nvSpPr>
          <p:cNvPr id="4" name="Slide Number Placeholder 3"/>
          <p:cNvSpPr>
            <a:spLocks noGrp="1"/>
          </p:cNvSpPr>
          <p:nvPr>
            <p:ph type="sldNum" sz="quarter" idx="10"/>
          </p:nvPr>
        </p:nvSpPr>
        <p:spPr/>
        <p:txBody>
          <a:bodyPr/>
          <a:lstStyle/>
          <a:p>
            <a:pPr>
              <a:defRPr/>
            </a:pPr>
            <a:fld id="{EC676077-9BBE-4665-AFEC-9A25D283D224}" type="slidenum">
              <a:rPr lang="he-IL" smtClean="0"/>
              <a:pPr>
                <a:defRPr/>
              </a:pPr>
              <a:t>48</a:t>
            </a:fld>
            <a:endParaRPr lang="en-US" dirty="0"/>
          </a:p>
        </p:txBody>
      </p:sp>
      <p:sp>
        <p:nvSpPr>
          <p:cNvPr id="5" name="Text Box 7"/>
          <p:cNvSpPr txBox="1">
            <a:spLocks noChangeArrowheads="1"/>
          </p:cNvSpPr>
          <p:nvPr/>
        </p:nvSpPr>
        <p:spPr bwMode="auto">
          <a:xfrm>
            <a:off x="981178" y="2010332"/>
            <a:ext cx="3809307" cy="523220"/>
          </a:xfrm>
          <a:prstGeom prst="rect">
            <a:avLst/>
          </a:prstGeom>
          <a:solidFill>
            <a:schemeClr val="bg1"/>
          </a:solidFill>
          <a:ln w="76200" algn="ctr">
            <a:solidFill>
              <a:schemeClr val="tx1">
                <a:lumMod val="75000"/>
              </a:schemeClr>
            </a:solidFill>
            <a:miter lim="800000"/>
            <a:headEnd/>
            <a:tailEnd/>
          </a:ln>
          <a:effectLst>
            <a:outerShdw dist="107763" dir="2700000" algn="ctr" rotWithShape="0">
              <a:schemeClr val="bg2">
                <a:alpha val="50000"/>
              </a:schemeClr>
            </a:outerShdw>
          </a:effectLst>
        </p:spPr>
        <p:txBody>
          <a:bodyPr wrap="square">
            <a:spAutoFit/>
          </a:bodyPr>
          <a:lstStyle/>
          <a:p>
            <a:pPr algn="l"/>
            <a:r>
              <a:rPr lang="en-US" sz="2800" dirty="0">
                <a:solidFill>
                  <a:schemeClr val="tx1">
                    <a:lumMod val="75000"/>
                  </a:schemeClr>
                </a:solidFill>
                <a:latin typeface="Arial" panose="020B0604020202020204" pitchFamily="34" charset="0"/>
              </a:rPr>
              <a:t>Transactions vs Locks</a:t>
            </a:r>
          </a:p>
        </p:txBody>
      </p:sp>
      <p:sp>
        <p:nvSpPr>
          <p:cNvPr id="6" name="Text Box 7"/>
          <p:cNvSpPr txBox="1">
            <a:spLocks noChangeArrowheads="1"/>
          </p:cNvSpPr>
          <p:nvPr/>
        </p:nvSpPr>
        <p:spPr bwMode="auto">
          <a:xfrm>
            <a:off x="981178" y="2904624"/>
            <a:ext cx="5435951" cy="523220"/>
          </a:xfrm>
          <a:prstGeom prst="rect">
            <a:avLst/>
          </a:prstGeom>
          <a:solidFill>
            <a:schemeClr val="bg1"/>
          </a:solidFill>
          <a:ln w="76200" algn="ctr">
            <a:solidFill>
              <a:srgbClr val="C00000"/>
            </a:solidFill>
            <a:miter lim="800000"/>
            <a:headEnd/>
            <a:tailEnd/>
          </a:ln>
          <a:effectLst>
            <a:outerShdw dist="107763" dir="2700000" algn="ctr" rotWithShape="0">
              <a:schemeClr val="bg2">
                <a:alpha val="50000"/>
              </a:schemeClr>
            </a:outerShdw>
          </a:effectLst>
        </p:spPr>
        <p:txBody>
          <a:bodyPr wrap="square">
            <a:spAutoFit/>
          </a:bodyPr>
          <a:lstStyle/>
          <a:p>
            <a:pPr algn="l"/>
            <a:r>
              <a:rPr lang="en-US" sz="2800" dirty="0">
                <a:solidFill>
                  <a:srgbClr val="FFFF00"/>
                </a:solidFill>
                <a:latin typeface="Arial" panose="020B0604020202020204" pitchFamily="34" charset="0"/>
              </a:rPr>
              <a:t>Hardware Transactional Memory</a:t>
            </a:r>
          </a:p>
        </p:txBody>
      </p:sp>
      <p:sp>
        <p:nvSpPr>
          <p:cNvPr id="7" name="Text Box 7"/>
          <p:cNvSpPr txBox="1">
            <a:spLocks noChangeArrowheads="1"/>
          </p:cNvSpPr>
          <p:nvPr/>
        </p:nvSpPr>
        <p:spPr bwMode="auto">
          <a:xfrm>
            <a:off x="981178" y="3798916"/>
            <a:ext cx="5435951" cy="523220"/>
          </a:xfrm>
          <a:prstGeom prst="rect">
            <a:avLst/>
          </a:prstGeom>
          <a:solidFill>
            <a:schemeClr val="bg1"/>
          </a:solidFill>
          <a:ln w="76200" algn="ctr">
            <a:solidFill>
              <a:schemeClr val="tx1">
                <a:lumMod val="75000"/>
              </a:schemeClr>
            </a:solidFill>
            <a:miter lim="800000"/>
            <a:headEnd/>
            <a:tailEnd/>
          </a:ln>
          <a:effectLst>
            <a:outerShdw dist="107763" dir="2700000" algn="ctr" rotWithShape="0">
              <a:schemeClr val="bg2">
                <a:alpha val="50000"/>
              </a:schemeClr>
            </a:outerShdw>
          </a:effectLst>
        </p:spPr>
        <p:txBody>
          <a:bodyPr wrap="square">
            <a:spAutoFit/>
          </a:bodyPr>
          <a:lstStyle/>
          <a:p>
            <a:pPr algn="l"/>
            <a:r>
              <a:rPr lang="en-US" sz="2800" dirty="0">
                <a:solidFill>
                  <a:schemeClr val="tx1">
                    <a:lumMod val="75000"/>
                  </a:schemeClr>
                </a:solidFill>
                <a:latin typeface="Arial" panose="020B0604020202020204" pitchFamily="34" charset="0"/>
              </a:rPr>
              <a:t>Using Transactional Memory</a:t>
            </a:r>
          </a:p>
        </p:txBody>
      </p:sp>
      <p:sp>
        <p:nvSpPr>
          <p:cNvPr id="8" name="Text Box 7"/>
          <p:cNvSpPr txBox="1">
            <a:spLocks noChangeArrowheads="1"/>
          </p:cNvSpPr>
          <p:nvPr/>
        </p:nvSpPr>
        <p:spPr bwMode="auto">
          <a:xfrm>
            <a:off x="981178" y="4693208"/>
            <a:ext cx="4262462" cy="523220"/>
          </a:xfrm>
          <a:prstGeom prst="rect">
            <a:avLst/>
          </a:prstGeom>
          <a:solidFill>
            <a:schemeClr val="bg1"/>
          </a:solidFill>
          <a:ln w="76200" algn="ctr">
            <a:solidFill>
              <a:schemeClr val="tx1">
                <a:lumMod val="75000"/>
              </a:schemeClr>
            </a:solidFill>
            <a:miter lim="800000"/>
            <a:headEnd/>
            <a:tailEnd/>
          </a:ln>
          <a:effectLst>
            <a:outerShdw dist="107763" dir="2700000" algn="ctr" rotWithShape="0">
              <a:schemeClr val="bg2">
                <a:alpha val="50000"/>
              </a:schemeClr>
            </a:outerShdw>
          </a:effectLst>
        </p:spPr>
        <p:txBody>
          <a:bodyPr wrap="square">
            <a:spAutoFit/>
          </a:bodyPr>
          <a:lstStyle/>
          <a:p>
            <a:pPr algn="l"/>
            <a:r>
              <a:rPr lang="en-US" sz="2800" dirty="0">
                <a:solidFill>
                  <a:schemeClr val="tx1">
                    <a:lumMod val="75000"/>
                  </a:schemeClr>
                </a:solidFill>
                <a:latin typeface="Arial" panose="020B0604020202020204" pitchFamily="34" charset="0"/>
              </a:rPr>
              <a:t>Transactions with Locks?</a:t>
            </a:r>
          </a:p>
        </p:txBody>
      </p:sp>
      <p:sp>
        <p:nvSpPr>
          <p:cNvPr id="10" name="Text Box 7"/>
          <p:cNvSpPr txBox="1">
            <a:spLocks noChangeArrowheads="1"/>
          </p:cNvSpPr>
          <p:nvPr/>
        </p:nvSpPr>
        <p:spPr bwMode="auto">
          <a:xfrm>
            <a:off x="981175" y="5582233"/>
            <a:ext cx="3695755" cy="523220"/>
          </a:xfrm>
          <a:prstGeom prst="rect">
            <a:avLst/>
          </a:prstGeom>
          <a:solidFill>
            <a:schemeClr val="bg1"/>
          </a:solidFill>
          <a:ln w="76200" algn="ctr">
            <a:solidFill>
              <a:schemeClr val="tx1">
                <a:lumMod val="75000"/>
              </a:schemeClr>
            </a:solidFill>
            <a:miter lim="800000"/>
            <a:headEnd/>
            <a:tailEnd/>
          </a:ln>
          <a:effectLst>
            <a:outerShdw dist="107763" dir="2700000" algn="ctr" rotWithShape="0">
              <a:schemeClr val="bg2">
                <a:alpha val="50000"/>
              </a:schemeClr>
            </a:outerShdw>
          </a:effectLst>
        </p:spPr>
        <p:txBody>
          <a:bodyPr wrap="square">
            <a:spAutoFit/>
          </a:bodyPr>
          <a:lstStyle/>
          <a:p>
            <a:pPr algn="l"/>
            <a:r>
              <a:rPr lang="en-US" sz="2800" dirty="0">
                <a:solidFill>
                  <a:schemeClr val="tx1">
                    <a:lumMod val="75000"/>
                  </a:schemeClr>
                </a:solidFill>
                <a:latin typeface="Arial" panose="020B0604020202020204" pitchFamily="34" charset="0"/>
              </a:rPr>
              <a:t>Research Questions</a:t>
            </a:r>
          </a:p>
        </p:txBody>
      </p:sp>
    </p:spTree>
    <p:extLst>
      <p:ext uri="{BB962C8B-B14F-4D97-AF65-F5344CB8AC3E}">
        <p14:creationId xmlns:p14="http://schemas.microsoft.com/office/powerpoint/2010/main" val="373554355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7" name="Rectangle 6"/>
          <p:cNvSpPr txBox="1">
            <a:spLocks noGrp="1" noChangeArrowheads="1"/>
          </p:cNvSpPr>
          <p:nvPr/>
        </p:nvSpPr>
        <p:spPr bwMode="auto">
          <a:xfrm>
            <a:off x="6553200" y="6248400"/>
            <a:ext cx="1905000" cy="457200"/>
          </a:xfrm>
          <a:prstGeom prst="rect">
            <a:avLst/>
          </a:prstGeom>
          <a:noFill/>
          <a:ln w="9525">
            <a:noFill/>
            <a:miter lim="800000"/>
            <a:headEnd/>
            <a:tailEnd/>
          </a:ln>
        </p:spPr>
        <p:txBody>
          <a:bodyPr/>
          <a:lstStyle/>
          <a:p>
            <a:pPr algn="r"/>
            <a:fld id="{ED97B461-A0D4-4AA8-8D62-D7155523F0E9}" type="slidenum">
              <a:rPr lang="x-none" sz="1400">
                <a:solidFill>
                  <a:schemeClr val="tx1"/>
                </a:solidFill>
                <a:latin typeface="Arial" panose="020B0604020202020204" pitchFamily="34" charset="0"/>
                <a:cs typeface="Arial" panose="020B0604020202020204" pitchFamily="34" charset="0"/>
              </a:rPr>
              <a:pPr algn="r"/>
              <a:t>49</a:t>
            </a:fld>
            <a:endParaRPr lang="en-US" sz="1400" dirty="0">
              <a:solidFill>
                <a:schemeClr val="tx1"/>
              </a:solidFill>
              <a:latin typeface="Arial" panose="020B0604020202020204" pitchFamily="34" charset="0"/>
              <a:cs typeface="Arial" panose="020B0604020202020204" pitchFamily="34" charset="0"/>
            </a:endParaRPr>
          </a:p>
        </p:txBody>
      </p:sp>
      <p:sp>
        <p:nvSpPr>
          <p:cNvPr id="246788"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a:fld id="{EF150867-9FB1-4BC4-AD08-B7F33366D807}" type="slidenum">
              <a:rPr lang="x-none" sz="1400">
                <a:solidFill>
                  <a:schemeClr val="tx1"/>
                </a:solidFill>
                <a:latin typeface="Arial" panose="020B0604020202020204" pitchFamily="34" charset="0"/>
                <a:cs typeface="Arial" panose="020B0604020202020204" pitchFamily="34" charset="0"/>
              </a:rPr>
              <a:pPr algn="r"/>
              <a:t>49</a:t>
            </a:fld>
            <a:endParaRPr lang="en-US" sz="1400" dirty="0">
              <a:solidFill>
                <a:schemeClr val="tx1"/>
              </a:solidFill>
              <a:latin typeface="Arial" panose="020B0604020202020204" pitchFamily="34" charset="0"/>
              <a:cs typeface="Arial" panose="020B0604020202020204" pitchFamily="34" charset="0"/>
            </a:endParaRPr>
          </a:p>
        </p:txBody>
      </p:sp>
      <p:pic>
        <p:nvPicPr>
          <p:cNvPr id="3" name="Picture 2"/>
          <p:cNvPicPr>
            <a:picLocks noChangeAspect="1"/>
          </p:cNvPicPr>
          <p:nvPr/>
        </p:nvPicPr>
        <p:blipFill>
          <a:blip r:embed="rId3" cstate="print"/>
          <a:stretch>
            <a:fillRect/>
          </a:stretch>
        </p:blipFill>
        <p:spPr>
          <a:xfrm>
            <a:off x="6003870" y="1258888"/>
            <a:ext cx="3003659" cy="2624556"/>
          </a:xfrm>
          <a:prstGeom prst="rect">
            <a:avLst/>
          </a:prstGeom>
        </p:spPr>
      </p:pic>
      <p:pic>
        <p:nvPicPr>
          <p:cNvPr id="6146" name="Picture 2" descr="Image result for ibm power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25746" y="3933054"/>
            <a:ext cx="1905000" cy="2409826"/>
          </a:xfrm>
          <a:prstGeom prst="rect">
            <a:avLst/>
          </a:prstGeom>
          <a:noFill/>
          <a:extLst>
            <a:ext uri="{909E8E84-426E-40DD-AFC4-6F175D3DCCD1}">
              <a14:hiddenFill xmlns:a14="http://schemas.microsoft.com/office/drawing/2010/main">
                <a:solidFill>
                  <a:srgbClr val="FFFFFF"/>
                </a:solidFill>
              </a14:hiddenFill>
            </a:ext>
          </a:extLst>
        </p:spPr>
      </p:pic>
      <p:sp>
        <p:nvSpPr>
          <p:cNvPr id="9" name="Text Box 7"/>
          <p:cNvSpPr txBox="1">
            <a:spLocks noChangeArrowheads="1"/>
          </p:cNvSpPr>
          <p:nvPr/>
        </p:nvSpPr>
        <p:spPr bwMode="auto">
          <a:xfrm>
            <a:off x="687262" y="2309556"/>
            <a:ext cx="6098877" cy="523220"/>
          </a:xfrm>
          <a:prstGeom prst="rect">
            <a:avLst/>
          </a:prstGeom>
          <a:solidFill>
            <a:schemeClr val="bg1"/>
          </a:solidFill>
          <a:ln w="76200" algn="ctr">
            <a:solidFill>
              <a:srgbClr val="C00000"/>
            </a:solidFill>
            <a:miter lim="800000"/>
            <a:headEnd/>
            <a:tailEnd/>
          </a:ln>
          <a:effectLst>
            <a:outerShdw dist="107763" dir="2700000" algn="ctr" rotWithShape="0">
              <a:schemeClr val="bg2">
                <a:alpha val="50000"/>
              </a:schemeClr>
            </a:outerShdw>
          </a:effectLst>
        </p:spPr>
        <p:txBody>
          <a:bodyPr wrap="square">
            <a:spAutoFit/>
          </a:bodyPr>
          <a:lstStyle/>
          <a:p>
            <a:pPr algn="l"/>
            <a:r>
              <a:rPr lang="en-US" sz="2800" dirty="0">
                <a:solidFill>
                  <a:srgbClr val="FFFF00"/>
                </a:solidFill>
                <a:latin typeface="Arial" panose="020B0604020202020204" pitchFamily="34" charset="0"/>
              </a:rPr>
              <a:t>Exploit standard cache coherence</a:t>
            </a:r>
          </a:p>
        </p:txBody>
      </p:sp>
      <p:sp>
        <p:nvSpPr>
          <p:cNvPr id="10" name="Text Box 7"/>
          <p:cNvSpPr txBox="1">
            <a:spLocks noChangeArrowheads="1"/>
          </p:cNvSpPr>
          <p:nvPr/>
        </p:nvSpPr>
        <p:spPr bwMode="auto">
          <a:xfrm>
            <a:off x="1166235" y="3723762"/>
            <a:ext cx="6098877" cy="523220"/>
          </a:xfrm>
          <a:prstGeom prst="rect">
            <a:avLst/>
          </a:prstGeom>
          <a:solidFill>
            <a:schemeClr val="bg1"/>
          </a:solidFill>
          <a:ln w="76200" algn="ctr">
            <a:solidFill>
              <a:schemeClr val="accent1"/>
            </a:solidFill>
            <a:miter lim="800000"/>
            <a:headEnd/>
            <a:tailEnd/>
          </a:ln>
          <a:effectLst>
            <a:outerShdw dist="107763" dir="2700000" algn="ctr" rotWithShape="0">
              <a:schemeClr val="bg2">
                <a:alpha val="50000"/>
              </a:schemeClr>
            </a:outerShdw>
          </a:effectLst>
        </p:spPr>
        <p:txBody>
          <a:bodyPr wrap="square">
            <a:spAutoFit/>
          </a:bodyPr>
          <a:lstStyle/>
          <a:p>
            <a:pPr algn="l"/>
            <a:r>
              <a:rPr lang="en-US" sz="2800" dirty="0">
                <a:solidFill>
                  <a:srgbClr val="FFFF00"/>
                </a:solidFill>
                <a:latin typeface="Arial" panose="020B0604020202020204" pitchFamily="34" charset="0"/>
              </a:rPr>
              <a:t>Detect synchronization conflicts …</a:t>
            </a:r>
          </a:p>
        </p:txBody>
      </p:sp>
      <p:sp>
        <p:nvSpPr>
          <p:cNvPr id="11" name="Text Box 7"/>
          <p:cNvSpPr txBox="1">
            <a:spLocks noChangeArrowheads="1"/>
          </p:cNvSpPr>
          <p:nvPr/>
        </p:nvSpPr>
        <p:spPr bwMode="auto">
          <a:xfrm>
            <a:off x="1645207" y="5137967"/>
            <a:ext cx="6098877" cy="523220"/>
          </a:xfrm>
          <a:prstGeom prst="rect">
            <a:avLst/>
          </a:prstGeom>
          <a:solidFill>
            <a:schemeClr val="bg1"/>
          </a:solidFill>
          <a:ln w="76200" algn="ctr">
            <a:solidFill>
              <a:srgbClr val="0066FF"/>
            </a:solidFill>
            <a:miter lim="800000"/>
            <a:headEnd/>
            <a:tailEnd/>
          </a:ln>
          <a:effectLst>
            <a:outerShdw dist="107763" dir="2700000" algn="ctr" rotWithShape="0">
              <a:schemeClr val="bg2">
                <a:alpha val="50000"/>
              </a:schemeClr>
            </a:outerShdw>
          </a:effectLst>
        </p:spPr>
        <p:txBody>
          <a:bodyPr wrap="square">
            <a:spAutoFit/>
          </a:bodyPr>
          <a:lstStyle/>
          <a:p>
            <a:pPr algn="l"/>
            <a:r>
              <a:rPr lang="en-US" sz="2800" dirty="0">
                <a:solidFill>
                  <a:srgbClr val="FFFF00"/>
                </a:solidFill>
                <a:latin typeface="Arial" panose="020B0604020202020204" pitchFamily="34" charset="0"/>
              </a:rPr>
              <a:t>Invalidate cached copies of data.</a:t>
            </a:r>
          </a:p>
        </p:txBody>
      </p:sp>
      <p:sp>
        <p:nvSpPr>
          <p:cNvPr id="2" name="Title 1">
            <a:extLst>
              <a:ext uri="{FF2B5EF4-FFF2-40B4-BE49-F238E27FC236}">
                <a16:creationId xmlns:a16="http://schemas.microsoft.com/office/drawing/2014/main" id="{E1D563C6-6513-900C-F533-410CE3D49A30}"/>
              </a:ext>
            </a:extLst>
          </p:cNvPr>
          <p:cNvSpPr>
            <a:spLocks noGrp="1"/>
          </p:cNvSpPr>
          <p:nvPr>
            <p:ph type="title"/>
          </p:nvPr>
        </p:nvSpPr>
        <p:spPr/>
        <p:txBody>
          <a:bodyPr/>
          <a:lstStyle/>
          <a:p>
            <a:r>
              <a:rPr lang="en-US" sz="4400" dirty="0">
                <a:solidFill>
                  <a:srgbClr val="FFFF00"/>
                </a:solidFill>
                <a:latin typeface="Arial" panose="020B0604020202020204" pitchFamily="34" charset="0"/>
                <a:cs typeface="Arial" panose="020B0604020202020204" pitchFamily="34" charset="0"/>
              </a:rPr>
              <a:t>Hardware Transactional Memory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5" name="AutoShape 34"/>
          <p:cNvSpPr>
            <a:spLocks noChangeArrowheads="1"/>
          </p:cNvSpPr>
          <p:nvPr/>
        </p:nvSpPr>
        <p:spPr bwMode="auto">
          <a:xfrm>
            <a:off x="1182688" y="4298950"/>
            <a:ext cx="6626225" cy="641350"/>
          </a:xfrm>
          <a:prstGeom prst="leftRightArrow">
            <a:avLst>
              <a:gd name="adj1" fmla="val 40102"/>
              <a:gd name="adj2" fmla="val 81458"/>
            </a:avLst>
          </a:prstGeom>
          <a:solidFill>
            <a:schemeClr val="accent6">
              <a:lumMod val="50000"/>
            </a:schemeClr>
          </a:solidFill>
          <a:ln w="38100">
            <a:solidFill>
              <a:schemeClr val="tx1"/>
            </a:solidFill>
            <a:miter lim="800000"/>
            <a:headEnd/>
            <a:tailEnd/>
          </a:ln>
        </p:spPr>
        <p:txBody>
          <a:bodyPr wrap="none" anchor="ctr"/>
          <a:lstStyle/>
          <a:p>
            <a:pPr algn="ctr"/>
            <a:r>
              <a:rPr lang="en-US" sz="2000" b="0" dirty="0">
                <a:solidFill>
                  <a:schemeClr val="tx1"/>
                </a:solidFill>
                <a:latin typeface="Arial" panose="020B0604020202020204" pitchFamily="34" charset="0"/>
              </a:rPr>
              <a:t>Bus</a:t>
            </a:r>
          </a:p>
        </p:txBody>
      </p:sp>
      <p:sp>
        <p:nvSpPr>
          <p:cNvPr id="39947" name="Rectangle 38"/>
          <p:cNvSpPr>
            <a:spLocks noChangeArrowheads="1"/>
          </p:cNvSpPr>
          <p:nvPr/>
        </p:nvSpPr>
        <p:spPr bwMode="auto">
          <a:xfrm>
            <a:off x="1747838" y="5262563"/>
            <a:ext cx="5567362" cy="881062"/>
          </a:xfrm>
          <a:prstGeom prst="rect">
            <a:avLst/>
          </a:prstGeom>
          <a:solidFill>
            <a:schemeClr val="accent6">
              <a:lumMod val="50000"/>
            </a:schemeClr>
          </a:solidFill>
          <a:ln w="38100">
            <a:solidFill>
              <a:schemeClr val="tx1"/>
            </a:solidFill>
            <a:miter lim="800000"/>
            <a:headEnd/>
            <a:tailEnd/>
          </a:ln>
        </p:spPr>
        <p:txBody>
          <a:bodyPr wrap="none" anchor="ctr"/>
          <a:lstStyle/>
          <a:p>
            <a:pPr algn="ctr"/>
            <a:r>
              <a:rPr lang="en-US" b="0" dirty="0">
                <a:solidFill>
                  <a:schemeClr val="tx1"/>
                </a:solidFill>
                <a:latin typeface="Arial" panose="020B0604020202020204" pitchFamily="34" charset="0"/>
                <a:cs typeface="Arial" panose="020B0604020202020204" pitchFamily="34" charset="0"/>
              </a:rPr>
              <a:t>memory</a:t>
            </a:r>
          </a:p>
        </p:txBody>
      </p:sp>
      <p:sp>
        <p:nvSpPr>
          <p:cNvPr id="39948" name="AutoShape 39"/>
          <p:cNvSpPr>
            <a:spLocks noChangeArrowheads="1"/>
          </p:cNvSpPr>
          <p:nvPr/>
        </p:nvSpPr>
        <p:spPr bwMode="auto">
          <a:xfrm>
            <a:off x="4025900" y="4829175"/>
            <a:ext cx="819150" cy="352425"/>
          </a:xfrm>
          <a:prstGeom prst="upDownArrow">
            <a:avLst>
              <a:gd name="adj1" fmla="val 50000"/>
              <a:gd name="adj2" fmla="val 33782"/>
            </a:avLst>
          </a:prstGeom>
          <a:solidFill>
            <a:schemeClr val="hlink"/>
          </a:solidFill>
          <a:ln w="38100">
            <a:solidFill>
              <a:schemeClr val="tx1"/>
            </a:solidFill>
            <a:miter lim="800000"/>
            <a:headEnd/>
            <a:tailEnd/>
          </a:ln>
        </p:spPr>
        <p:txBody>
          <a:bodyPr wrap="none" anchor="ctr"/>
          <a:lstStyle/>
          <a:p>
            <a:endParaRPr lang="en-US" dirty="0">
              <a:latin typeface="Arial" panose="020B0604020202020204" pitchFamily="34" charset="0"/>
            </a:endParaRPr>
          </a:p>
        </p:txBody>
      </p:sp>
      <p:grpSp>
        <p:nvGrpSpPr>
          <p:cNvPr id="2" name="Group 1">
            <a:extLst>
              <a:ext uri="{FF2B5EF4-FFF2-40B4-BE49-F238E27FC236}">
                <a16:creationId xmlns:a16="http://schemas.microsoft.com/office/drawing/2014/main" id="{2A1FB04F-5E95-39F1-C6E6-B189944055A3}"/>
              </a:ext>
            </a:extLst>
          </p:cNvPr>
          <p:cNvGrpSpPr/>
          <p:nvPr/>
        </p:nvGrpSpPr>
        <p:grpSpPr>
          <a:xfrm>
            <a:off x="1757363" y="2441575"/>
            <a:ext cx="5111750" cy="1831975"/>
            <a:chOff x="1757363" y="2441575"/>
            <a:chExt cx="5111750" cy="1831975"/>
          </a:xfrm>
        </p:grpSpPr>
        <p:pic>
          <p:nvPicPr>
            <p:cNvPr id="39940" name="Picture 42" descr="magic"/>
            <p:cNvPicPr>
              <a:picLocks noChangeAspect="1" noChangeArrowheads="1"/>
            </p:cNvPicPr>
            <p:nvPr/>
          </p:nvPicPr>
          <p:blipFill>
            <a:blip r:embed="rId3" cstate="print"/>
            <a:srcRect/>
            <a:stretch>
              <a:fillRect/>
            </a:stretch>
          </p:blipFill>
          <p:spPr bwMode="auto">
            <a:xfrm>
              <a:off x="2540000" y="2540000"/>
              <a:ext cx="127000" cy="127000"/>
            </a:xfrm>
            <a:prstGeom prst="rect">
              <a:avLst/>
            </a:prstGeom>
            <a:noFill/>
            <a:ln w="38100">
              <a:solidFill>
                <a:schemeClr val="tx1"/>
              </a:solidFill>
              <a:miter lim="800000"/>
              <a:headEnd/>
              <a:tailEnd/>
            </a:ln>
          </p:spPr>
        </p:pic>
        <p:grpSp>
          <p:nvGrpSpPr>
            <p:cNvPr id="39942" name="Group 3"/>
            <p:cNvGrpSpPr>
              <a:grpSpLocks/>
            </p:cNvGrpSpPr>
            <p:nvPr/>
          </p:nvGrpSpPr>
          <p:grpSpPr bwMode="auto">
            <a:xfrm>
              <a:off x="3732213" y="2495550"/>
              <a:ext cx="1130300" cy="1173163"/>
              <a:chOff x="2496" y="2725"/>
              <a:chExt cx="712" cy="739"/>
            </a:xfrm>
            <a:effectLst>
              <a:glow rad="101600">
                <a:schemeClr val="accent3">
                  <a:satMod val="175000"/>
                  <a:alpha val="40000"/>
                </a:schemeClr>
              </a:glow>
            </a:effectLst>
          </p:grpSpPr>
          <p:sp>
            <p:nvSpPr>
              <p:cNvPr id="39969" name="Rectangle 4"/>
              <p:cNvSpPr>
                <a:spLocks noChangeArrowheads="1"/>
              </p:cNvSpPr>
              <p:nvPr/>
            </p:nvSpPr>
            <p:spPr bwMode="auto">
              <a:xfrm>
                <a:off x="2592" y="3312"/>
                <a:ext cx="528" cy="144"/>
              </a:xfrm>
              <a:prstGeom prst="rect">
                <a:avLst/>
              </a:prstGeom>
              <a:solidFill>
                <a:srgbClr val="FF0000"/>
              </a:solidFill>
              <a:ln w="38100" algn="ctr">
                <a:solidFill>
                  <a:schemeClr val="bg1"/>
                </a:solidFill>
                <a:miter lim="800000"/>
                <a:headEnd/>
                <a:tailEnd/>
              </a:ln>
            </p:spPr>
            <p:txBody>
              <a:bodyPr wrap="none" anchor="ctr"/>
              <a:lstStyle/>
              <a:p>
                <a:endParaRPr lang="en-US" dirty="0">
                  <a:latin typeface="Arial" panose="020B0604020202020204" pitchFamily="34" charset="0"/>
                </a:endParaRPr>
              </a:p>
            </p:txBody>
          </p:sp>
          <p:sp>
            <p:nvSpPr>
              <p:cNvPr id="39970" name="Freeform 5"/>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rgbClr val="FF0000"/>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nvGrpSpPr>
              <p:cNvPr id="39971" name="Group 6"/>
              <p:cNvGrpSpPr>
                <a:grpSpLocks/>
              </p:cNvGrpSpPr>
              <p:nvPr/>
            </p:nvGrpSpPr>
            <p:grpSpPr bwMode="auto">
              <a:xfrm>
                <a:off x="3072" y="2832"/>
                <a:ext cx="136" cy="632"/>
                <a:chOff x="3072" y="2832"/>
                <a:chExt cx="136" cy="632"/>
              </a:xfrm>
            </p:grpSpPr>
            <p:sp>
              <p:nvSpPr>
                <p:cNvPr id="39976" name="Freeform 7"/>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39977" name="Freeform 8"/>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39978" name="Freeform 9"/>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grpSp>
            <p:nvGrpSpPr>
              <p:cNvPr id="39972" name="Group 10"/>
              <p:cNvGrpSpPr>
                <a:grpSpLocks/>
              </p:cNvGrpSpPr>
              <p:nvPr/>
            </p:nvGrpSpPr>
            <p:grpSpPr bwMode="auto">
              <a:xfrm flipH="1">
                <a:off x="2496" y="2832"/>
                <a:ext cx="136" cy="632"/>
                <a:chOff x="3072" y="2832"/>
                <a:chExt cx="136" cy="632"/>
              </a:xfrm>
            </p:grpSpPr>
            <p:sp>
              <p:nvSpPr>
                <p:cNvPr id="39973" name="Freeform 11"/>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39974" name="Freeform 12"/>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39975" name="Freeform 13"/>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grpSp>
        <p:grpSp>
          <p:nvGrpSpPr>
            <p:cNvPr id="39943" name="Group 14"/>
            <p:cNvGrpSpPr>
              <a:grpSpLocks/>
            </p:cNvGrpSpPr>
            <p:nvPr/>
          </p:nvGrpSpPr>
          <p:grpSpPr bwMode="auto">
            <a:xfrm>
              <a:off x="1757363" y="2441575"/>
              <a:ext cx="1358900" cy="1282700"/>
              <a:chOff x="1008" y="2720"/>
              <a:chExt cx="856" cy="808"/>
            </a:xfrm>
            <a:effectLst>
              <a:glow rad="101600">
                <a:schemeClr val="accent3">
                  <a:satMod val="175000"/>
                  <a:alpha val="40000"/>
                </a:schemeClr>
              </a:glow>
            </a:effectLst>
          </p:grpSpPr>
          <p:sp>
            <p:nvSpPr>
              <p:cNvPr id="39960" name="Rectangle 15"/>
              <p:cNvSpPr>
                <a:spLocks noChangeArrowheads="1"/>
              </p:cNvSpPr>
              <p:nvPr/>
            </p:nvSpPr>
            <p:spPr bwMode="auto">
              <a:xfrm>
                <a:off x="1032" y="3304"/>
                <a:ext cx="488" cy="160"/>
              </a:xfrm>
              <a:prstGeom prst="rect">
                <a:avLst/>
              </a:prstGeom>
              <a:solidFill>
                <a:srgbClr val="FF33CC"/>
              </a:solidFill>
              <a:ln w="38100" algn="ctr">
                <a:solidFill>
                  <a:schemeClr val="bg1"/>
                </a:solidFill>
                <a:miter lim="800000"/>
                <a:headEnd/>
                <a:tailEnd/>
              </a:ln>
            </p:spPr>
            <p:txBody>
              <a:bodyPr wrap="none" anchor="ctr"/>
              <a:lstStyle/>
              <a:p>
                <a:endParaRPr lang="en-US" dirty="0">
                  <a:latin typeface="Arial" panose="020B0604020202020204" pitchFamily="34" charset="0"/>
                </a:endParaRPr>
              </a:p>
            </p:txBody>
          </p:sp>
          <p:sp>
            <p:nvSpPr>
              <p:cNvPr id="39961" name="Freeform 16"/>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39962" name="Freeform 17"/>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39963" name="Freeform 18"/>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39964" name="Freeform 19"/>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39965" name="Freeform 20"/>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39966" name="Freeform 21"/>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39967" name="Freeform 22"/>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39968" name="Freeform 23"/>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grpSp>
          <p:nvGrpSpPr>
            <p:cNvPr id="39944" name="Group 24"/>
            <p:cNvGrpSpPr>
              <a:grpSpLocks/>
            </p:cNvGrpSpPr>
            <p:nvPr/>
          </p:nvGrpSpPr>
          <p:grpSpPr bwMode="auto">
            <a:xfrm flipH="1">
              <a:off x="5480050" y="2441575"/>
              <a:ext cx="1358900" cy="1282700"/>
              <a:chOff x="1008" y="2720"/>
              <a:chExt cx="856" cy="808"/>
            </a:xfrm>
            <a:effectLst>
              <a:glow rad="101600">
                <a:schemeClr val="accent3">
                  <a:satMod val="175000"/>
                  <a:alpha val="40000"/>
                </a:schemeClr>
              </a:glow>
            </a:effectLst>
          </p:grpSpPr>
          <p:sp>
            <p:nvSpPr>
              <p:cNvPr id="39951" name="Rectangle 25"/>
              <p:cNvSpPr>
                <a:spLocks noChangeArrowheads="1"/>
              </p:cNvSpPr>
              <p:nvPr/>
            </p:nvSpPr>
            <p:spPr bwMode="auto">
              <a:xfrm>
                <a:off x="1032" y="3304"/>
                <a:ext cx="488" cy="160"/>
              </a:xfrm>
              <a:prstGeom prst="rect">
                <a:avLst/>
              </a:prstGeom>
              <a:solidFill>
                <a:schemeClr val="accent1"/>
              </a:solidFill>
              <a:ln w="38100" algn="ctr">
                <a:solidFill>
                  <a:schemeClr val="bg1"/>
                </a:solidFill>
                <a:miter lim="800000"/>
                <a:headEnd/>
                <a:tailEnd/>
              </a:ln>
            </p:spPr>
            <p:txBody>
              <a:bodyPr wrap="none" anchor="ctr"/>
              <a:lstStyle/>
              <a:p>
                <a:endParaRPr lang="en-US" dirty="0">
                  <a:latin typeface="Arial" panose="020B0604020202020204" pitchFamily="34" charset="0"/>
                </a:endParaRPr>
              </a:p>
            </p:txBody>
          </p:sp>
          <p:sp>
            <p:nvSpPr>
              <p:cNvPr id="39952" name="Freeform 26"/>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39953" name="Freeform 27"/>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39954" name="Freeform 28"/>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39955" name="Freeform 29"/>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chemeClr val="accent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39956" name="Freeform 30"/>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chemeClr val="accent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39957" name="Freeform 31"/>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39958" name="Freeform 32"/>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39959" name="Freeform 33"/>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sp>
          <p:nvSpPr>
            <p:cNvPr id="39946" name="Rectangle 36"/>
            <p:cNvSpPr>
              <a:spLocks noChangeArrowheads="1"/>
            </p:cNvSpPr>
            <p:nvPr/>
          </p:nvSpPr>
          <p:spPr bwMode="auto">
            <a:xfrm>
              <a:off x="1919288" y="3887788"/>
              <a:ext cx="1203325" cy="385762"/>
            </a:xfrm>
            <a:prstGeom prst="rect">
              <a:avLst/>
            </a:prstGeom>
            <a:solidFill>
              <a:srgbClr val="FF33CC"/>
            </a:solidFill>
            <a:ln w="38100">
              <a:solidFill>
                <a:schemeClr val="bg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tx1"/>
                  </a:solidFill>
                  <a:latin typeface="Arial" panose="020B0604020202020204" pitchFamily="34" charset="0"/>
                  <a:cs typeface="Arial" panose="020B0604020202020204" pitchFamily="34" charset="0"/>
                </a:rPr>
                <a:t>cache</a:t>
              </a:r>
            </a:p>
          </p:txBody>
        </p:sp>
        <p:sp>
          <p:nvSpPr>
            <p:cNvPr id="39949" name="Rectangle 40"/>
            <p:cNvSpPr>
              <a:spLocks noChangeArrowheads="1"/>
            </p:cNvSpPr>
            <p:nvPr/>
          </p:nvSpPr>
          <p:spPr bwMode="auto">
            <a:xfrm>
              <a:off x="5665788" y="3887788"/>
              <a:ext cx="1203325" cy="385762"/>
            </a:xfrm>
            <a:prstGeom prst="rect">
              <a:avLst/>
            </a:prstGeom>
            <a:solidFill>
              <a:schemeClr val="accent1"/>
            </a:solidFill>
            <a:ln w="38100">
              <a:solidFill>
                <a:schemeClr val="bg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tx1"/>
                  </a:solidFill>
                  <a:latin typeface="Arial" panose="020B0604020202020204" pitchFamily="34" charset="0"/>
                  <a:cs typeface="Arial" panose="020B0604020202020204" pitchFamily="34" charset="0"/>
                </a:rPr>
                <a:t>cache</a:t>
              </a:r>
            </a:p>
          </p:txBody>
        </p:sp>
        <p:sp>
          <p:nvSpPr>
            <p:cNvPr id="39950" name="Rectangle 41"/>
            <p:cNvSpPr>
              <a:spLocks noChangeArrowheads="1"/>
            </p:cNvSpPr>
            <p:nvPr/>
          </p:nvSpPr>
          <p:spPr bwMode="auto">
            <a:xfrm>
              <a:off x="3792538" y="3887788"/>
              <a:ext cx="1203325" cy="385762"/>
            </a:xfrm>
            <a:prstGeom prst="rect">
              <a:avLst/>
            </a:prstGeom>
            <a:solidFill>
              <a:srgbClr val="FF3300"/>
            </a:solidFill>
            <a:ln w="38100">
              <a:solidFill>
                <a:schemeClr val="bg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tx1"/>
                  </a:solidFill>
                  <a:latin typeface="Arial" panose="020B0604020202020204" pitchFamily="34" charset="0"/>
                  <a:cs typeface="Arial" panose="020B0604020202020204" pitchFamily="34" charset="0"/>
                </a:rPr>
                <a:t>cache</a:t>
              </a:r>
            </a:p>
          </p:txBody>
        </p:sp>
      </p:grpSp>
      <p:sp>
        <p:nvSpPr>
          <p:cNvPr id="3" name="Title 2">
            <a:extLst>
              <a:ext uri="{FF2B5EF4-FFF2-40B4-BE49-F238E27FC236}">
                <a16:creationId xmlns:a16="http://schemas.microsoft.com/office/drawing/2014/main" id="{18CACD33-A54D-1856-F7E5-9D9879CB9319}"/>
              </a:ext>
            </a:extLst>
          </p:cNvPr>
          <p:cNvSpPr>
            <a:spLocks noGrp="1"/>
          </p:cNvSpPr>
          <p:nvPr>
            <p:ph type="title"/>
          </p:nvPr>
        </p:nvSpPr>
        <p:spPr/>
        <p:txBody>
          <a:bodyPr/>
          <a:lstStyle/>
          <a:p>
            <a:r>
              <a:rPr lang="en-US" sz="4400" dirty="0">
                <a:solidFill>
                  <a:srgbClr val="FFFF00"/>
                </a:solidFill>
                <a:latin typeface="Arial" panose="020B0604020202020204" pitchFamily="34" charset="0"/>
                <a:cs typeface="Arial" panose="020B0604020202020204" pitchFamily="34" charset="0"/>
              </a:rPr>
              <a:t>Standard Cache Coherence</a:t>
            </a:r>
          </a:p>
        </p:txBody>
      </p:sp>
    </p:spTree>
    <p:extLst>
      <p:ext uri="{BB962C8B-B14F-4D97-AF65-F5344CB8AC3E}">
        <p14:creationId xmlns:p14="http://schemas.microsoft.com/office/powerpoint/2010/main" val="341624267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C1D510E9-6903-316F-815B-F3F85EAAF792}"/>
              </a:ext>
            </a:extLst>
          </p:cNvPr>
          <p:cNvGrpSpPr/>
          <p:nvPr/>
        </p:nvGrpSpPr>
        <p:grpSpPr>
          <a:xfrm>
            <a:off x="1757363" y="2441575"/>
            <a:ext cx="5111750" cy="1831975"/>
            <a:chOff x="1757363" y="2441575"/>
            <a:chExt cx="5111750" cy="1831975"/>
          </a:xfrm>
        </p:grpSpPr>
        <p:pic>
          <p:nvPicPr>
            <p:cNvPr id="5" name="Picture 42" descr="magic">
              <a:extLst>
                <a:ext uri="{FF2B5EF4-FFF2-40B4-BE49-F238E27FC236}">
                  <a16:creationId xmlns:a16="http://schemas.microsoft.com/office/drawing/2014/main" id="{3256FD93-1D6C-B5A7-6474-29D21975A91B}"/>
                </a:ext>
              </a:extLst>
            </p:cNvPr>
            <p:cNvPicPr>
              <a:picLocks noChangeAspect="1" noChangeArrowheads="1"/>
            </p:cNvPicPr>
            <p:nvPr/>
          </p:nvPicPr>
          <p:blipFill>
            <a:blip r:embed="rId3" cstate="print"/>
            <a:srcRect/>
            <a:stretch>
              <a:fillRect/>
            </a:stretch>
          </p:blipFill>
          <p:spPr bwMode="auto">
            <a:xfrm>
              <a:off x="2540000" y="2540000"/>
              <a:ext cx="127000" cy="127000"/>
            </a:xfrm>
            <a:prstGeom prst="rect">
              <a:avLst/>
            </a:prstGeom>
            <a:noFill/>
            <a:ln w="38100">
              <a:solidFill>
                <a:schemeClr val="tx1"/>
              </a:solidFill>
              <a:miter lim="800000"/>
              <a:headEnd/>
              <a:tailEnd/>
            </a:ln>
          </p:spPr>
        </p:pic>
        <p:grpSp>
          <p:nvGrpSpPr>
            <p:cNvPr id="6" name="Group 3">
              <a:extLst>
                <a:ext uri="{FF2B5EF4-FFF2-40B4-BE49-F238E27FC236}">
                  <a16:creationId xmlns:a16="http://schemas.microsoft.com/office/drawing/2014/main" id="{23F4B1C7-D3F6-C500-F54D-E25DE59E3354}"/>
                </a:ext>
              </a:extLst>
            </p:cNvPr>
            <p:cNvGrpSpPr>
              <a:grpSpLocks/>
            </p:cNvGrpSpPr>
            <p:nvPr/>
          </p:nvGrpSpPr>
          <p:grpSpPr bwMode="auto">
            <a:xfrm>
              <a:off x="3732213" y="2495550"/>
              <a:ext cx="1130300" cy="1173163"/>
              <a:chOff x="2496" y="2725"/>
              <a:chExt cx="712" cy="739"/>
            </a:xfrm>
            <a:effectLst>
              <a:glow rad="101600">
                <a:schemeClr val="accent3">
                  <a:satMod val="175000"/>
                  <a:alpha val="40000"/>
                </a:schemeClr>
              </a:glow>
            </a:effectLst>
          </p:grpSpPr>
          <p:sp>
            <p:nvSpPr>
              <p:cNvPr id="30" name="Rectangle 4">
                <a:extLst>
                  <a:ext uri="{FF2B5EF4-FFF2-40B4-BE49-F238E27FC236}">
                    <a16:creationId xmlns:a16="http://schemas.microsoft.com/office/drawing/2014/main" id="{FC30229F-E673-41F9-A29A-D39ED7DA0138}"/>
                  </a:ext>
                </a:extLst>
              </p:cNvPr>
              <p:cNvSpPr>
                <a:spLocks noChangeArrowheads="1"/>
              </p:cNvSpPr>
              <p:nvPr/>
            </p:nvSpPr>
            <p:spPr bwMode="auto">
              <a:xfrm>
                <a:off x="2592" y="3312"/>
                <a:ext cx="528" cy="144"/>
              </a:xfrm>
              <a:prstGeom prst="rect">
                <a:avLst/>
              </a:prstGeom>
              <a:solidFill>
                <a:srgbClr val="FF0000"/>
              </a:solidFill>
              <a:ln w="38100" algn="ctr">
                <a:solidFill>
                  <a:schemeClr val="bg1"/>
                </a:solidFill>
                <a:miter lim="800000"/>
                <a:headEnd/>
                <a:tailEnd/>
              </a:ln>
            </p:spPr>
            <p:txBody>
              <a:bodyPr wrap="none" anchor="ctr"/>
              <a:lstStyle/>
              <a:p>
                <a:endParaRPr lang="en-US" dirty="0">
                  <a:latin typeface="Arial" panose="020B0604020202020204" pitchFamily="34" charset="0"/>
                </a:endParaRPr>
              </a:p>
            </p:txBody>
          </p:sp>
          <p:sp>
            <p:nvSpPr>
              <p:cNvPr id="31" name="Freeform 5">
                <a:extLst>
                  <a:ext uri="{FF2B5EF4-FFF2-40B4-BE49-F238E27FC236}">
                    <a16:creationId xmlns:a16="http://schemas.microsoft.com/office/drawing/2014/main" id="{E7472087-0624-5FA9-510A-155832BC9968}"/>
                  </a:ext>
                </a:extLst>
              </p:cNvPr>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rgbClr val="FF0000"/>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nvGrpSpPr>
              <p:cNvPr id="32" name="Group 6">
                <a:extLst>
                  <a:ext uri="{FF2B5EF4-FFF2-40B4-BE49-F238E27FC236}">
                    <a16:creationId xmlns:a16="http://schemas.microsoft.com/office/drawing/2014/main" id="{F348D9AD-79CD-EE7B-F878-3452D74CDD89}"/>
                  </a:ext>
                </a:extLst>
              </p:cNvPr>
              <p:cNvGrpSpPr>
                <a:grpSpLocks/>
              </p:cNvGrpSpPr>
              <p:nvPr/>
            </p:nvGrpSpPr>
            <p:grpSpPr bwMode="auto">
              <a:xfrm>
                <a:off x="3072" y="2832"/>
                <a:ext cx="136" cy="632"/>
                <a:chOff x="3072" y="2832"/>
                <a:chExt cx="136" cy="632"/>
              </a:xfrm>
            </p:grpSpPr>
            <p:sp>
              <p:nvSpPr>
                <p:cNvPr id="37" name="Freeform 7">
                  <a:extLst>
                    <a:ext uri="{FF2B5EF4-FFF2-40B4-BE49-F238E27FC236}">
                      <a16:creationId xmlns:a16="http://schemas.microsoft.com/office/drawing/2014/main" id="{1E5399B9-8F53-9324-A15F-CB5DED21C246}"/>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38" name="Freeform 8">
                  <a:extLst>
                    <a:ext uri="{FF2B5EF4-FFF2-40B4-BE49-F238E27FC236}">
                      <a16:creationId xmlns:a16="http://schemas.microsoft.com/office/drawing/2014/main" id="{7F21F0EC-A8C7-C39C-6E3F-ED0A48B0E6B1}"/>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39" name="Freeform 9">
                  <a:extLst>
                    <a:ext uri="{FF2B5EF4-FFF2-40B4-BE49-F238E27FC236}">
                      <a16:creationId xmlns:a16="http://schemas.microsoft.com/office/drawing/2014/main" id="{73D2DF65-8FB9-A555-666F-274E63070A35}"/>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grpSp>
            <p:nvGrpSpPr>
              <p:cNvPr id="33" name="Group 10">
                <a:extLst>
                  <a:ext uri="{FF2B5EF4-FFF2-40B4-BE49-F238E27FC236}">
                    <a16:creationId xmlns:a16="http://schemas.microsoft.com/office/drawing/2014/main" id="{A248AD89-5266-3103-649A-CBDC8E3589FC}"/>
                  </a:ext>
                </a:extLst>
              </p:cNvPr>
              <p:cNvGrpSpPr>
                <a:grpSpLocks/>
              </p:cNvGrpSpPr>
              <p:nvPr/>
            </p:nvGrpSpPr>
            <p:grpSpPr bwMode="auto">
              <a:xfrm flipH="1">
                <a:off x="2496" y="2832"/>
                <a:ext cx="136" cy="632"/>
                <a:chOff x="3072" y="2832"/>
                <a:chExt cx="136" cy="632"/>
              </a:xfrm>
            </p:grpSpPr>
            <p:sp>
              <p:nvSpPr>
                <p:cNvPr id="34" name="Freeform 11">
                  <a:extLst>
                    <a:ext uri="{FF2B5EF4-FFF2-40B4-BE49-F238E27FC236}">
                      <a16:creationId xmlns:a16="http://schemas.microsoft.com/office/drawing/2014/main" id="{7CD464C9-E275-49B2-9A70-FA7E21369326}"/>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35" name="Freeform 12">
                  <a:extLst>
                    <a:ext uri="{FF2B5EF4-FFF2-40B4-BE49-F238E27FC236}">
                      <a16:creationId xmlns:a16="http://schemas.microsoft.com/office/drawing/2014/main" id="{05D1D675-93A5-AD9D-0AE3-EB254C64D98D}"/>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36" name="Freeform 13">
                  <a:extLst>
                    <a:ext uri="{FF2B5EF4-FFF2-40B4-BE49-F238E27FC236}">
                      <a16:creationId xmlns:a16="http://schemas.microsoft.com/office/drawing/2014/main" id="{AE9A7D3A-8F99-F25E-7ABE-14D81FBC8EEC}"/>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grpSp>
        <p:grpSp>
          <p:nvGrpSpPr>
            <p:cNvPr id="7" name="Group 14">
              <a:extLst>
                <a:ext uri="{FF2B5EF4-FFF2-40B4-BE49-F238E27FC236}">
                  <a16:creationId xmlns:a16="http://schemas.microsoft.com/office/drawing/2014/main" id="{87429CF5-56CC-B882-999A-1F0B2B8BB45F}"/>
                </a:ext>
              </a:extLst>
            </p:cNvPr>
            <p:cNvGrpSpPr>
              <a:grpSpLocks/>
            </p:cNvGrpSpPr>
            <p:nvPr/>
          </p:nvGrpSpPr>
          <p:grpSpPr bwMode="auto">
            <a:xfrm>
              <a:off x="1757363" y="2441575"/>
              <a:ext cx="1358900" cy="1282700"/>
              <a:chOff x="1008" y="2720"/>
              <a:chExt cx="856" cy="808"/>
            </a:xfrm>
            <a:effectLst>
              <a:glow rad="101600">
                <a:schemeClr val="accent3">
                  <a:satMod val="175000"/>
                  <a:alpha val="40000"/>
                </a:schemeClr>
              </a:glow>
            </a:effectLst>
          </p:grpSpPr>
          <p:sp>
            <p:nvSpPr>
              <p:cNvPr id="21" name="Rectangle 15">
                <a:extLst>
                  <a:ext uri="{FF2B5EF4-FFF2-40B4-BE49-F238E27FC236}">
                    <a16:creationId xmlns:a16="http://schemas.microsoft.com/office/drawing/2014/main" id="{FACC7DFC-A634-D5CF-5214-D98AB267EF5F}"/>
                  </a:ext>
                </a:extLst>
              </p:cNvPr>
              <p:cNvSpPr>
                <a:spLocks noChangeArrowheads="1"/>
              </p:cNvSpPr>
              <p:nvPr/>
            </p:nvSpPr>
            <p:spPr bwMode="auto">
              <a:xfrm>
                <a:off x="1032" y="3304"/>
                <a:ext cx="488" cy="160"/>
              </a:xfrm>
              <a:prstGeom prst="rect">
                <a:avLst/>
              </a:prstGeom>
              <a:solidFill>
                <a:srgbClr val="FF33CC"/>
              </a:solidFill>
              <a:ln w="38100" algn="ctr">
                <a:solidFill>
                  <a:schemeClr val="bg1"/>
                </a:solidFill>
                <a:miter lim="800000"/>
                <a:headEnd/>
                <a:tailEnd/>
              </a:ln>
            </p:spPr>
            <p:txBody>
              <a:bodyPr wrap="none" anchor="ctr"/>
              <a:lstStyle/>
              <a:p>
                <a:endParaRPr lang="en-US" dirty="0">
                  <a:latin typeface="Arial" panose="020B0604020202020204" pitchFamily="34" charset="0"/>
                </a:endParaRPr>
              </a:p>
            </p:txBody>
          </p:sp>
          <p:sp>
            <p:nvSpPr>
              <p:cNvPr id="22" name="Freeform 16">
                <a:extLst>
                  <a:ext uri="{FF2B5EF4-FFF2-40B4-BE49-F238E27FC236}">
                    <a16:creationId xmlns:a16="http://schemas.microsoft.com/office/drawing/2014/main" id="{E19130EC-38B7-66E4-9BDA-321E194932AB}"/>
                  </a:ext>
                </a:extLst>
              </p:cNvPr>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3" name="Freeform 17">
                <a:extLst>
                  <a:ext uri="{FF2B5EF4-FFF2-40B4-BE49-F238E27FC236}">
                    <a16:creationId xmlns:a16="http://schemas.microsoft.com/office/drawing/2014/main" id="{7DE27A4E-F08E-995E-6006-CCE3EB6E8E18}"/>
                  </a:ext>
                </a:extLst>
              </p:cNvPr>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4" name="Freeform 18">
                <a:extLst>
                  <a:ext uri="{FF2B5EF4-FFF2-40B4-BE49-F238E27FC236}">
                    <a16:creationId xmlns:a16="http://schemas.microsoft.com/office/drawing/2014/main" id="{B4B85FD8-8351-5146-B074-496F398AE2CD}"/>
                  </a:ext>
                </a:extLst>
              </p:cNvPr>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5" name="Freeform 19">
                <a:extLst>
                  <a:ext uri="{FF2B5EF4-FFF2-40B4-BE49-F238E27FC236}">
                    <a16:creationId xmlns:a16="http://schemas.microsoft.com/office/drawing/2014/main" id="{F48D8055-A67F-EBF4-DFE2-D6E7CE2D2660}"/>
                  </a:ext>
                </a:extLst>
              </p:cNvPr>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6" name="Freeform 20">
                <a:extLst>
                  <a:ext uri="{FF2B5EF4-FFF2-40B4-BE49-F238E27FC236}">
                    <a16:creationId xmlns:a16="http://schemas.microsoft.com/office/drawing/2014/main" id="{BCC43CFF-DF84-BA61-BDDC-689222370DB9}"/>
                  </a:ext>
                </a:extLst>
              </p:cNvPr>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7" name="Freeform 21">
                <a:extLst>
                  <a:ext uri="{FF2B5EF4-FFF2-40B4-BE49-F238E27FC236}">
                    <a16:creationId xmlns:a16="http://schemas.microsoft.com/office/drawing/2014/main" id="{F93F3B73-0FAE-33B6-E94B-40F046CA4DE5}"/>
                  </a:ext>
                </a:extLst>
              </p:cNvPr>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8" name="Freeform 22">
                <a:extLst>
                  <a:ext uri="{FF2B5EF4-FFF2-40B4-BE49-F238E27FC236}">
                    <a16:creationId xmlns:a16="http://schemas.microsoft.com/office/drawing/2014/main" id="{49564C8D-E92E-548E-8C15-96E44B02DA5B}"/>
                  </a:ext>
                </a:extLst>
              </p:cNvPr>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9" name="Freeform 23">
                <a:extLst>
                  <a:ext uri="{FF2B5EF4-FFF2-40B4-BE49-F238E27FC236}">
                    <a16:creationId xmlns:a16="http://schemas.microsoft.com/office/drawing/2014/main" id="{1993FC24-E7DB-798F-169D-D5BE2318BAE7}"/>
                  </a:ext>
                </a:extLst>
              </p:cNvPr>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grpSp>
          <p:nvGrpSpPr>
            <p:cNvPr id="8" name="Group 24">
              <a:extLst>
                <a:ext uri="{FF2B5EF4-FFF2-40B4-BE49-F238E27FC236}">
                  <a16:creationId xmlns:a16="http://schemas.microsoft.com/office/drawing/2014/main" id="{DA655EEC-E506-A1F2-1987-5D7420314939}"/>
                </a:ext>
              </a:extLst>
            </p:cNvPr>
            <p:cNvGrpSpPr>
              <a:grpSpLocks/>
            </p:cNvGrpSpPr>
            <p:nvPr/>
          </p:nvGrpSpPr>
          <p:grpSpPr bwMode="auto">
            <a:xfrm flipH="1">
              <a:off x="5480050" y="2441575"/>
              <a:ext cx="1358900" cy="1282700"/>
              <a:chOff x="1008" y="2720"/>
              <a:chExt cx="856" cy="808"/>
            </a:xfrm>
            <a:effectLst>
              <a:glow rad="101600">
                <a:schemeClr val="accent3">
                  <a:satMod val="175000"/>
                  <a:alpha val="40000"/>
                </a:schemeClr>
              </a:glow>
            </a:effectLst>
          </p:grpSpPr>
          <p:sp>
            <p:nvSpPr>
              <p:cNvPr id="12" name="Rectangle 25">
                <a:extLst>
                  <a:ext uri="{FF2B5EF4-FFF2-40B4-BE49-F238E27FC236}">
                    <a16:creationId xmlns:a16="http://schemas.microsoft.com/office/drawing/2014/main" id="{6A1B3A4E-4A60-9389-2750-D696F1B9A0C4}"/>
                  </a:ext>
                </a:extLst>
              </p:cNvPr>
              <p:cNvSpPr>
                <a:spLocks noChangeArrowheads="1"/>
              </p:cNvSpPr>
              <p:nvPr/>
            </p:nvSpPr>
            <p:spPr bwMode="auto">
              <a:xfrm>
                <a:off x="1032" y="3304"/>
                <a:ext cx="488" cy="160"/>
              </a:xfrm>
              <a:prstGeom prst="rect">
                <a:avLst/>
              </a:prstGeom>
              <a:solidFill>
                <a:schemeClr val="accent1"/>
              </a:solidFill>
              <a:ln w="38100" algn="ctr">
                <a:solidFill>
                  <a:schemeClr val="bg1"/>
                </a:solidFill>
                <a:miter lim="800000"/>
                <a:headEnd/>
                <a:tailEnd/>
              </a:ln>
            </p:spPr>
            <p:txBody>
              <a:bodyPr wrap="none" anchor="ctr"/>
              <a:lstStyle/>
              <a:p>
                <a:endParaRPr lang="en-US" dirty="0">
                  <a:latin typeface="Arial" panose="020B0604020202020204" pitchFamily="34" charset="0"/>
                </a:endParaRPr>
              </a:p>
            </p:txBody>
          </p:sp>
          <p:sp>
            <p:nvSpPr>
              <p:cNvPr id="13" name="Freeform 26">
                <a:extLst>
                  <a:ext uri="{FF2B5EF4-FFF2-40B4-BE49-F238E27FC236}">
                    <a16:creationId xmlns:a16="http://schemas.microsoft.com/office/drawing/2014/main" id="{DF74BA9C-F8CD-762F-8B74-428B2294543B}"/>
                  </a:ext>
                </a:extLst>
              </p:cNvPr>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4" name="Freeform 27">
                <a:extLst>
                  <a:ext uri="{FF2B5EF4-FFF2-40B4-BE49-F238E27FC236}">
                    <a16:creationId xmlns:a16="http://schemas.microsoft.com/office/drawing/2014/main" id="{B66C9C09-4476-ADD1-48D1-AB49C40C0489}"/>
                  </a:ext>
                </a:extLst>
              </p:cNvPr>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5" name="Freeform 28">
                <a:extLst>
                  <a:ext uri="{FF2B5EF4-FFF2-40B4-BE49-F238E27FC236}">
                    <a16:creationId xmlns:a16="http://schemas.microsoft.com/office/drawing/2014/main" id="{EC8F66C7-9412-BF71-F0FB-34D14767C0D1}"/>
                  </a:ext>
                </a:extLst>
              </p:cNvPr>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6" name="Freeform 29">
                <a:extLst>
                  <a:ext uri="{FF2B5EF4-FFF2-40B4-BE49-F238E27FC236}">
                    <a16:creationId xmlns:a16="http://schemas.microsoft.com/office/drawing/2014/main" id="{510FF8D5-0096-71CF-1B23-3DFA28CC2A22}"/>
                  </a:ext>
                </a:extLst>
              </p:cNvPr>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chemeClr val="accent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7" name="Freeform 30">
                <a:extLst>
                  <a:ext uri="{FF2B5EF4-FFF2-40B4-BE49-F238E27FC236}">
                    <a16:creationId xmlns:a16="http://schemas.microsoft.com/office/drawing/2014/main" id="{5978F878-12D5-E7FF-9A14-55EB0071E7A2}"/>
                  </a:ext>
                </a:extLst>
              </p:cNvPr>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chemeClr val="accent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8" name="Freeform 31">
                <a:extLst>
                  <a:ext uri="{FF2B5EF4-FFF2-40B4-BE49-F238E27FC236}">
                    <a16:creationId xmlns:a16="http://schemas.microsoft.com/office/drawing/2014/main" id="{8FD2A5FD-54DA-BF70-F987-D47D9DBD5B21}"/>
                  </a:ext>
                </a:extLst>
              </p:cNvPr>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9" name="Freeform 32">
                <a:extLst>
                  <a:ext uri="{FF2B5EF4-FFF2-40B4-BE49-F238E27FC236}">
                    <a16:creationId xmlns:a16="http://schemas.microsoft.com/office/drawing/2014/main" id="{5253296F-71B7-39E8-FB03-ACEC7E5227F3}"/>
                  </a:ext>
                </a:extLst>
              </p:cNvPr>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0" name="Freeform 33">
                <a:extLst>
                  <a:ext uri="{FF2B5EF4-FFF2-40B4-BE49-F238E27FC236}">
                    <a16:creationId xmlns:a16="http://schemas.microsoft.com/office/drawing/2014/main" id="{FF2F399D-9A94-FAE9-7296-E5F59DB11890}"/>
                  </a:ext>
                </a:extLst>
              </p:cNvPr>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sp>
          <p:nvSpPr>
            <p:cNvPr id="9" name="Rectangle 36">
              <a:extLst>
                <a:ext uri="{FF2B5EF4-FFF2-40B4-BE49-F238E27FC236}">
                  <a16:creationId xmlns:a16="http://schemas.microsoft.com/office/drawing/2014/main" id="{A67FCBB6-D137-0655-BE31-861D62445528}"/>
                </a:ext>
              </a:extLst>
            </p:cNvPr>
            <p:cNvSpPr>
              <a:spLocks noChangeArrowheads="1"/>
            </p:cNvSpPr>
            <p:nvPr/>
          </p:nvSpPr>
          <p:spPr bwMode="auto">
            <a:xfrm>
              <a:off x="1919288" y="3887788"/>
              <a:ext cx="1203325" cy="385762"/>
            </a:xfrm>
            <a:prstGeom prst="rect">
              <a:avLst/>
            </a:prstGeom>
            <a:solidFill>
              <a:srgbClr val="FF33CC"/>
            </a:solidFill>
            <a:ln w="38100">
              <a:solidFill>
                <a:schemeClr val="bg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tx1"/>
                  </a:solidFill>
                  <a:latin typeface="Arial" panose="020B0604020202020204" pitchFamily="34" charset="0"/>
                  <a:cs typeface="Arial" panose="020B0604020202020204" pitchFamily="34" charset="0"/>
                </a:rPr>
                <a:t>cache</a:t>
              </a:r>
            </a:p>
          </p:txBody>
        </p:sp>
        <p:sp>
          <p:nvSpPr>
            <p:cNvPr id="10" name="Rectangle 40">
              <a:extLst>
                <a:ext uri="{FF2B5EF4-FFF2-40B4-BE49-F238E27FC236}">
                  <a16:creationId xmlns:a16="http://schemas.microsoft.com/office/drawing/2014/main" id="{7205FD9B-B062-1E1B-BCDF-DC06C8430AB5}"/>
                </a:ext>
              </a:extLst>
            </p:cNvPr>
            <p:cNvSpPr>
              <a:spLocks noChangeArrowheads="1"/>
            </p:cNvSpPr>
            <p:nvPr/>
          </p:nvSpPr>
          <p:spPr bwMode="auto">
            <a:xfrm>
              <a:off x="5665788" y="3887788"/>
              <a:ext cx="1203325" cy="385762"/>
            </a:xfrm>
            <a:prstGeom prst="rect">
              <a:avLst/>
            </a:prstGeom>
            <a:solidFill>
              <a:schemeClr val="accent1"/>
            </a:solidFill>
            <a:ln w="38100">
              <a:solidFill>
                <a:schemeClr val="bg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tx1"/>
                  </a:solidFill>
                  <a:latin typeface="Arial" panose="020B0604020202020204" pitchFamily="34" charset="0"/>
                  <a:cs typeface="Arial" panose="020B0604020202020204" pitchFamily="34" charset="0"/>
                </a:rPr>
                <a:t>cache</a:t>
              </a:r>
            </a:p>
          </p:txBody>
        </p:sp>
        <p:sp>
          <p:nvSpPr>
            <p:cNvPr id="11" name="Rectangle 41">
              <a:extLst>
                <a:ext uri="{FF2B5EF4-FFF2-40B4-BE49-F238E27FC236}">
                  <a16:creationId xmlns:a16="http://schemas.microsoft.com/office/drawing/2014/main" id="{BA52B8CB-8AC3-0F4D-1E6C-3209B39BF8B1}"/>
                </a:ext>
              </a:extLst>
            </p:cNvPr>
            <p:cNvSpPr>
              <a:spLocks noChangeArrowheads="1"/>
            </p:cNvSpPr>
            <p:nvPr/>
          </p:nvSpPr>
          <p:spPr bwMode="auto">
            <a:xfrm>
              <a:off x="3792538" y="3887788"/>
              <a:ext cx="1203325" cy="385762"/>
            </a:xfrm>
            <a:prstGeom prst="rect">
              <a:avLst/>
            </a:prstGeom>
            <a:solidFill>
              <a:srgbClr val="FF3300"/>
            </a:solidFill>
            <a:ln w="38100">
              <a:solidFill>
                <a:schemeClr val="bg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tx1"/>
                  </a:solidFill>
                  <a:latin typeface="Arial" panose="020B0604020202020204" pitchFamily="34" charset="0"/>
                  <a:cs typeface="Arial" panose="020B0604020202020204" pitchFamily="34" charset="0"/>
                </a:rPr>
                <a:t>cache</a:t>
              </a:r>
            </a:p>
          </p:txBody>
        </p:sp>
      </p:grpSp>
      <p:sp>
        <p:nvSpPr>
          <p:cNvPr id="39945" name="AutoShape 34"/>
          <p:cNvSpPr>
            <a:spLocks noChangeArrowheads="1"/>
          </p:cNvSpPr>
          <p:nvPr/>
        </p:nvSpPr>
        <p:spPr bwMode="auto">
          <a:xfrm>
            <a:off x="1182688" y="4298950"/>
            <a:ext cx="6626225" cy="641350"/>
          </a:xfrm>
          <a:prstGeom prst="leftRightArrow">
            <a:avLst>
              <a:gd name="adj1" fmla="val 40102"/>
              <a:gd name="adj2" fmla="val 81458"/>
            </a:avLst>
          </a:prstGeom>
          <a:solidFill>
            <a:schemeClr val="accent6">
              <a:lumMod val="50000"/>
            </a:schemeClr>
          </a:solidFill>
          <a:ln w="38100">
            <a:solidFill>
              <a:schemeClr val="tx1"/>
            </a:solidFill>
            <a:miter lim="800000"/>
            <a:headEnd/>
            <a:tailEnd/>
          </a:ln>
        </p:spPr>
        <p:txBody>
          <a:bodyPr wrap="none" anchor="ctr"/>
          <a:lstStyle/>
          <a:p>
            <a:pPr algn="ctr"/>
            <a:r>
              <a:rPr lang="en-US" sz="2000" b="0" dirty="0">
                <a:solidFill>
                  <a:schemeClr val="tx1"/>
                </a:solidFill>
                <a:latin typeface="Arial" panose="020B0604020202020204" pitchFamily="34" charset="0"/>
              </a:rPr>
              <a:t>Bus</a:t>
            </a:r>
          </a:p>
        </p:txBody>
      </p:sp>
      <p:sp>
        <p:nvSpPr>
          <p:cNvPr id="39947" name="Rectangle 38"/>
          <p:cNvSpPr>
            <a:spLocks noChangeArrowheads="1"/>
          </p:cNvSpPr>
          <p:nvPr/>
        </p:nvSpPr>
        <p:spPr bwMode="auto">
          <a:xfrm>
            <a:off x="1747838" y="5262563"/>
            <a:ext cx="5567362" cy="881062"/>
          </a:xfrm>
          <a:prstGeom prst="rect">
            <a:avLst/>
          </a:prstGeom>
          <a:solidFill>
            <a:schemeClr val="accent6">
              <a:lumMod val="50000"/>
            </a:schemeClr>
          </a:solidFill>
          <a:ln w="38100">
            <a:solidFill>
              <a:schemeClr val="tx1"/>
            </a:solidFill>
            <a:miter lim="800000"/>
            <a:headEnd/>
            <a:tailEnd/>
          </a:ln>
        </p:spPr>
        <p:txBody>
          <a:bodyPr wrap="none" anchor="ctr"/>
          <a:lstStyle/>
          <a:p>
            <a:pPr algn="ctr"/>
            <a:r>
              <a:rPr lang="en-US" b="0" dirty="0">
                <a:solidFill>
                  <a:schemeClr val="tx1"/>
                </a:solidFill>
                <a:latin typeface="Arial" panose="020B0604020202020204" pitchFamily="34" charset="0"/>
                <a:cs typeface="Arial" panose="020B0604020202020204" pitchFamily="34" charset="0"/>
              </a:rPr>
              <a:t>memory</a:t>
            </a:r>
          </a:p>
        </p:txBody>
      </p:sp>
      <p:sp>
        <p:nvSpPr>
          <p:cNvPr id="39948" name="AutoShape 39"/>
          <p:cNvSpPr>
            <a:spLocks noChangeArrowheads="1"/>
          </p:cNvSpPr>
          <p:nvPr/>
        </p:nvSpPr>
        <p:spPr bwMode="auto">
          <a:xfrm>
            <a:off x="4025900" y="4829175"/>
            <a:ext cx="819150" cy="352425"/>
          </a:xfrm>
          <a:prstGeom prst="upDownArrow">
            <a:avLst>
              <a:gd name="adj1" fmla="val 50000"/>
              <a:gd name="adj2" fmla="val 33782"/>
            </a:avLst>
          </a:prstGeom>
          <a:solidFill>
            <a:schemeClr val="hlink"/>
          </a:solidFill>
          <a:ln w="38100">
            <a:solidFill>
              <a:schemeClr val="tx1"/>
            </a:solidFill>
            <a:miter lim="800000"/>
            <a:headEnd/>
            <a:tailEnd/>
          </a:ln>
        </p:spPr>
        <p:txBody>
          <a:bodyPr wrap="none" anchor="ctr"/>
          <a:lstStyle/>
          <a:p>
            <a:endParaRPr lang="en-US" dirty="0">
              <a:latin typeface="Arial" panose="020B0604020202020204" pitchFamily="34" charset="0"/>
            </a:endParaRPr>
          </a:p>
        </p:txBody>
      </p:sp>
      <p:sp>
        <p:nvSpPr>
          <p:cNvPr id="44" name="AutoShape 40">
            <a:extLst>
              <a:ext uri="{FF2B5EF4-FFF2-40B4-BE49-F238E27FC236}">
                <a16:creationId xmlns:a16="http://schemas.microsoft.com/office/drawing/2014/main" id="{EB7D0A33-8A07-45E2-8636-8545874987B7}"/>
              </a:ext>
            </a:extLst>
          </p:cNvPr>
          <p:cNvSpPr>
            <a:spLocks noChangeArrowheads="1"/>
          </p:cNvSpPr>
          <p:nvPr/>
        </p:nvSpPr>
        <p:spPr bwMode="auto">
          <a:xfrm>
            <a:off x="1241194" y="3228843"/>
            <a:ext cx="6580649" cy="578882"/>
          </a:xfrm>
          <a:prstGeom prst="wedgeRoundRectCallout">
            <a:avLst>
              <a:gd name="adj1" fmla="val -32848"/>
              <a:gd name="adj2" fmla="val 326769"/>
              <a:gd name="adj3" fmla="val 16667"/>
            </a:avLst>
          </a:prstGeom>
          <a:solidFill>
            <a:schemeClr val="bg1"/>
          </a:solidFill>
          <a:ln w="57150">
            <a:solidFill>
              <a:srgbClr val="FF3300"/>
            </a:solidFill>
            <a:miter lim="800000"/>
            <a:headEnd/>
            <a:tailEnd/>
          </a:ln>
          <a:effectLst>
            <a:outerShdw blurRad="50800" dist="38100" dir="2700000" algn="tl" rotWithShape="0">
              <a:prstClr val="black">
                <a:alpha val="40000"/>
              </a:prstClr>
            </a:outerShdw>
          </a:effectLst>
        </p:spPr>
        <p:txBody>
          <a:bodyPr wrap="none" anchor="ctr">
            <a:spAutoFit/>
          </a:bodyPr>
          <a:lstStyle/>
          <a:p>
            <a:pPr algn="ctr"/>
            <a:r>
              <a:rPr lang="en-US" sz="2800" b="0" dirty="0">
                <a:solidFill>
                  <a:srgbClr val="FFFF00"/>
                </a:solidFill>
                <a:latin typeface="Arial" panose="020B0604020202020204" pitchFamily="34" charset="0"/>
                <a:cs typeface="Arial" panose="020B0604020202020204" pitchFamily="34" charset="0"/>
              </a:rPr>
              <a:t>Random access memory (10s of cycles)</a:t>
            </a:r>
          </a:p>
        </p:txBody>
      </p:sp>
      <p:sp>
        <p:nvSpPr>
          <p:cNvPr id="40" name="Title 39">
            <a:extLst>
              <a:ext uri="{FF2B5EF4-FFF2-40B4-BE49-F238E27FC236}">
                <a16:creationId xmlns:a16="http://schemas.microsoft.com/office/drawing/2014/main" id="{F326C0B7-2571-3524-5DB5-D6ECCAC67BDF}"/>
              </a:ext>
            </a:extLst>
          </p:cNvPr>
          <p:cNvSpPr>
            <a:spLocks noGrp="1"/>
          </p:cNvSpPr>
          <p:nvPr>
            <p:ph type="title"/>
          </p:nvPr>
        </p:nvSpPr>
        <p:spPr/>
        <p:txBody>
          <a:bodyPr/>
          <a:lstStyle/>
          <a:p>
            <a:r>
              <a:rPr lang="en-US" sz="4400" dirty="0">
                <a:solidFill>
                  <a:srgbClr val="FFFF00"/>
                </a:solidFill>
                <a:latin typeface="Arial" panose="020B0604020202020204" pitchFamily="34" charset="0"/>
                <a:cs typeface="Arial" panose="020B0604020202020204" pitchFamily="34" charset="0"/>
              </a:rPr>
              <a:t>Standard Cache Coherence</a:t>
            </a:r>
          </a:p>
        </p:txBody>
      </p:sp>
    </p:spTree>
    <p:extLst>
      <p:ext uri="{BB962C8B-B14F-4D97-AF65-F5344CB8AC3E}">
        <p14:creationId xmlns:p14="http://schemas.microsoft.com/office/powerpoint/2010/main" val="395208474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EE72601-FB28-E1F3-BAB2-B792ECDBC1DF}"/>
              </a:ext>
            </a:extLst>
          </p:cNvPr>
          <p:cNvGrpSpPr/>
          <p:nvPr/>
        </p:nvGrpSpPr>
        <p:grpSpPr>
          <a:xfrm>
            <a:off x="1757363" y="2441575"/>
            <a:ext cx="5111750" cy="1831975"/>
            <a:chOff x="1757363" y="2441575"/>
            <a:chExt cx="5111750" cy="1831975"/>
          </a:xfrm>
        </p:grpSpPr>
        <p:pic>
          <p:nvPicPr>
            <p:cNvPr id="3" name="Picture 42" descr="magic">
              <a:extLst>
                <a:ext uri="{FF2B5EF4-FFF2-40B4-BE49-F238E27FC236}">
                  <a16:creationId xmlns:a16="http://schemas.microsoft.com/office/drawing/2014/main" id="{BECC0A92-88A7-D510-A2BC-52F90008D1C4}"/>
                </a:ext>
              </a:extLst>
            </p:cNvPr>
            <p:cNvPicPr>
              <a:picLocks noChangeAspect="1" noChangeArrowheads="1"/>
            </p:cNvPicPr>
            <p:nvPr/>
          </p:nvPicPr>
          <p:blipFill>
            <a:blip r:embed="rId3" cstate="print"/>
            <a:srcRect/>
            <a:stretch>
              <a:fillRect/>
            </a:stretch>
          </p:blipFill>
          <p:spPr bwMode="auto">
            <a:xfrm>
              <a:off x="2540000" y="2540000"/>
              <a:ext cx="127000" cy="127000"/>
            </a:xfrm>
            <a:prstGeom prst="rect">
              <a:avLst/>
            </a:prstGeom>
            <a:noFill/>
            <a:ln w="38100">
              <a:solidFill>
                <a:schemeClr val="tx1"/>
              </a:solidFill>
              <a:miter lim="800000"/>
              <a:headEnd/>
              <a:tailEnd/>
            </a:ln>
          </p:spPr>
        </p:pic>
        <p:grpSp>
          <p:nvGrpSpPr>
            <p:cNvPr id="4" name="Group 3">
              <a:extLst>
                <a:ext uri="{FF2B5EF4-FFF2-40B4-BE49-F238E27FC236}">
                  <a16:creationId xmlns:a16="http://schemas.microsoft.com/office/drawing/2014/main" id="{81571100-9508-0165-DCA9-4EDC5E02C5A1}"/>
                </a:ext>
              </a:extLst>
            </p:cNvPr>
            <p:cNvGrpSpPr>
              <a:grpSpLocks/>
            </p:cNvGrpSpPr>
            <p:nvPr/>
          </p:nvGrpSpPr>
          <p:grpSpPr bwMode="auto">
            <a:xfrm>
              <a:off x="3732213" y="2495550"/>
              <a:ext cx="1130300" cy="1173163"/>
              <a:chOff x="2496" y="2725"/>
              <a:chExt cx="712" cy="739"/>
            </a:xfrm>
            <a:effectLst>
              <a:glow rad="101600">
                <a:schemeClr val="accent3">
                  <a:satMod val="175000"/>
                  <a:alpha val="40000"/>
                </a:schemeClr>
              </a:glow>
            </a:effectLst>
          </p:grpSpPr>
          <p:sp>
            <p:nvSpPr>
              <p:cNvPr id="28" name="Rectangle 4">
                <a:extLst>
                  <a:ext uri="{FF2B5EF4-FFF2-40B4-BE49-F238E27FC236}">
                    <a16:creationId xmlns:a16="http://schemas.microsoft.com/office/drawing/2014/main" id="{1FB95227-72BB-46C1-30B0-EBE3116E5853}"/>
                  </a:ext>
                </a:extLst>
              </p:cNvPr>
              <p:cNvSpPr>
                <a:spLocks noChangeArrowheads="1"/>
              </p:cNvSpPr>
              <p:nvPr/>
            </p:nvSpPr>
            <p:spPr bwMode="auto">
              <a:xfrm>
                <a:off x="2592" y="3312"/>
                <a:ext cx="528" cy="144"/>
              </a:xfrm>
              <a:prstGeom prst="rect">
                <a:avLst/>
              </a:prstGeom>
              <a:solidFill>
                <a:srgbClr val="FF0000"/>
              </a:solidFill>
              <a:ln w="38100" algn="ctr">
                <a:solidFill>
                  <a:schemeClr val="bg1"/>
                </a:solidFill>
                <a:miter lim="800000"/>
                <a:headEnd/>
                <a:tailEnd/>
              </a:ln>
            </p:spPr>
            <p:txBody>
              <a:bodyPr wrap="none" anchor="ctr"/>
              <a:lstStyle/>
              <a:p>
                <a:endParaRPr lang="en-US" dirty="0">
                  <a:latin typeface="Arial" panose="020B0604020202020204" pitchFamily="34" charset="0"/>
                </a:endParaRPr>
              </a:p>
            </p:txBody>
          </p:sp>
          <p:sp>
            <p:nvSpPr>
              <p:cNvPr id="29" name="Freeform 5">
                <a:extLst>
                  <a:ext uri="{FF2B5EF4-FFF2-40B4-BE49-F238E27FC236}">
                    <a16:creationId xmlns:a16="http://schemas.microsoft.com/office/drawing/2014/main" id="{1A07F05E-08E8-CCCC-CBCA-336966C10E55}"/>
                  </a:ext>
                </a:extLst>
              </p:cNvPr>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rgbClr val="FF0000"/>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nvGrpSpPr>
              <p:cNvPr id="30" name="Group 6">
                <a:extLst>
                  <a:ext uri="{FF2B5EF4-FFF2-40B4-BE49-F238E27FC236}">
                    <a16:creationId xmlns:a16="http://schemas.microsoft.com/office/drawing/2014/main" id="{ACE41921-2B08-B313-C014-E202AC52F44E}"/>
                  </a:ext>
                </a:extLst>
              </p:cNvPr>
              <p:cNvGrpSpPr>
                <a:grpSpLocks/>
              </p:cNvGrpSpPr>
              <p:nvPr/>
            </p:nvGrpSpPr>
            <p:grpSpPr bwMode="auto">
              <a:xfrm>
                <a:off x="3072" y="2832"/>
                <a:ext cx="136" cy="632"/>
                <a:chOff x="3072" y="2832"/>
                <a:chExt cx="136" cy="632"/>
              </a:xfrm>
            </p:grpSpPr>
            <p:sp>
              <p:nvSpPr>
                <p:cNvPr id="35" name="Freeform 7">
                  <a:extLst>
                    <a:ext uri="{FF2B5EF4-FFF2-40B4-BE49-F238E27FC236}">
                      <a16:creationId xmlns:a16="http://schemas.microsoft.com/office/drawing/2014/main" id="{69620C87-067A-CF31-C250-0DC11C3D90E3}"/>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36" name="Freeform 8">
                  <a:extLst>
                    <a:ext uri="{FF2B5EF4-FFF2-40B4-BE49-F238E27FC236}">
                      <a16:creationId xmlns:a16="http://schemas.microsoft.com/office/drawing/2014/main" id="{D3D66AA6-4A48-E0F2-80AF-615AACEA5D3F}"/>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37" name="Freeform 9">
                  <a:extLst>
                    <a:ext uri="{FF2B5EF4-FFF2-40B4-BE49-F238E27FC236}">
                      <a16:creationId xmlns:a16="http://schemas.microsoft.com/office/drawing/2014/main" id="{A0F138DD-54C5-47DA-122C-6D17845C1067}"/>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grpSp>
            <p:nvGrpSpPr>
              <p:cNvPr id="31" name="Group 10">
                <a:extLst>
                  <a:ext uri="{FF2B5EF4-FFF2-40B4-BE49-F238E27FC236}">
                    <a16:creationId xmlns:a16="http://schemas.microsoft.com/office/drawing/2014/main" id="{81C74972-1886-A407-4A59-C6AB82F4BD5A}"/>
                  </a:ext>
                </a:extLst>
              </p:cNvPr>
              <p:cNvGrpSpPr>
                <a:grpSpLocks/>
              </p:cNvGrpSpPr>
              <p:nvPr/>
            </p:nvGrpSpPr>
            <p:grpSpPr bwMode="auto">
              <a:xfrm flipH="1">
                <a:off x="2496" y="2832"/>
                <a:ext cx="136" cy="632"/>
                <a:chOff x="3072" y="2832"/>
                <a:chExt cx="136" cy="632"/>
              </a:xfrm>
            </p:grpSpPr>
            <p:sp>
              <p:nvSpPr>
                <p:cNvPr id="32" name="Freeform 11">
                  <a:extLst>
                    <a:ext uri="{FF2B5EF4-FFF2-40B4-BE49-F238E27FC236}">
                      <a16:creationId xmlns:a16="http://schemas.microsoft.com/office/drawing/2014/main" id="{9CED74FD-AC5A-63D3-4342-DD82455D1341}"/>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33" name="Freeform 12">
                  <a:extLst>
                    <a:ext uri="{FF2B5EF4-FFF2-40B4-BE49-F238E27FC236}">
                      <a16:creationId xmlns:a16="http://schemas.microsoft.com/office/drawing/2014/main" id="{C3DA9AAE-CE31-2F32-0FA8-9EC2F7DC7F8A}"/>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34" name="Freeform 13">
                  <a:extLst>
                    <a:ext uri="{FF2B5EF4-FFF2-40B4-BE49-F238E27FC236}">
                      <a16:creationId xmlns:a16="http://schemas.microsoft.com/office/drawing/2014/main" id="{1D91309B-AD17-2C93-B651-C211B4B31726}"/>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grpSp>
        <p:grpSp>
          <p:nvGrpSpPr>
            <p:cNvPr id="5" name="Group 14">
              <a:extLst>
                <a:ext uri="{FF2B5EF4-FFF2-40B4-BE49-F238E27FC236}">
                  <a16:creationId xmlns:a16="http://schemas.microsoft.com/office/drawing/2014/main" id="{7CBE6414-3BE3-F1C6-469E-67F9AF61AD87}"/>
                </a:ext>
              </a:extLst>
            </p:cNvPr>
            <p:cNvGrpSpPr>
              <a:grpSpLocks/>
            </p:cNvGrpSpPr>
            <p:nvPr/>
          </p:nvGrpSpPr>
          <p:grpSpPr bwMode="auto">
            <a:xfrm>
              <a:off x="1757363" y="2441575"/>
              <a:ext cx="1358900" cy="1282700"/>
              <a:chOff x="1008" y="2720"/>
              <a:chExt cx="856" cy="808"/>
            </a:xfrm>
            <a:effectLst>
              <a:glow rad="101600">
                <a:schemeClr val="accent3">
                  <a:satMod val="175000"/>
                  <a:alpha val="40000"/>
                </a:schemeClr>
              </a:glow>
            </a:effectLst>
          </p:grpSpPr>
          <p:sp>
            <p:nvSpPr>
              <p:cNvPr id="19" name="Rectangle 15">
                <a:extLst>
                  <a:ext uri="{FF2B5EF4-FFF2-40B4-BE49-F238E27FC236}">
                    <a16:creationId xmlns:a16="http://schemas.microsoft.com/office/drawing/2014/main" id="{D2AD449C-F79C-85AA-39CB-150400EEEA37}"/>
                  </a:ext>
                </a:extLst>
              </p:cNvPr>
              <p:cNvSpPr>
                <a:spLocks noChangeArrowheads="1"/>
              </p:cNvSpPr>
              <p:nvPr/>
            </p:nvSpPr>
            <p:spPr bwMode="auto">
              <a:xfrm>
                <a:off x="1032" y="3304"/>
                <a:ext cx="488" cy="160"/>
              </a:xfrm>
              <a:prstGeom prst="rect">
                <a:avLst/>
              </a:prstGeom>
              <a:solidFill>
                <a:srgbClr val="FF33CC"/>
              </a:solidFill>
              <a:ln w="38100" algn="ctr">
                <a:solidFill>
                  <a:schemeClr val="bg1"/>
                </a:solidFill>
                <a:miter lim="800000"/>
                <a:headEnd/>
                <a:tailEnd/>
              </a:ln>
            </p:spPr>
            <p:txBody>
              <a:bodyPr wrap="none" anchor="ctr"/>
              <a:lstStyle/>
              <a:p>
                <a:endParaRPr lang="en-US" dirty="0">
                  <a:latin typeface="Arial" panose="020B0604020202020204" pitchFamily="34" charset="0"/>
                </a:endParaRPr>
              </a:p>
            </p:txBody>
          </p:sp>
          <p:sp>
            <p:nvSpPr>
              <p:cNvPr id="20" name="Freeform 16">
                <a:extLst>
                  <a:ext uri="{FF2B5EF4-FFF2-40B4-BE49-F238E27FC236}">
                    <a16:creationId xmlns:a16="http://schemas.microsoft.com/office/drawing/2014/main" id="{A5B9D263-946C-8B6A-776D-90D7B8291836}"/>
                  </a:ext>
                </a:extLst>
              </p:cNvPr>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1" name="Freeform 17">
                <a:extLst>
                  <a:ext uri="{FF2B5EF4-FFF2-40B4-BE49-F238E27FC236}">
                    <a16:creationId xmlns:a16="http://schemas.microsoft.com/office/drawing/2014/main" id="{62E49F8E-567C-FAE8-353D-B46ACE8D0CD7}"/>
                  </a:ext>
                </a:extLst>
              </p:cNvPr>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2" name="Freeform 18">
                <a:extLst>
                  <a:ext uri="{FF2B5EF4-FFF2-40B4-BE49-F238E27FC236}">
                    <a16:creationId xmlns:a16="http://schemas.microsoft.com/office/drawing/2014/main" id="{7ABB2FD3-7630-07F0-6A2D-B159A47E3B4E}"/>
                  </a:ext>
                </a:extLst>
              </p:cNvPr>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3" name="Freeform 19">
                <a:extLst>
                  <a:ext uri="{FF2B5EF4-FFF2-40B4-BE49-F238E27FC236}">
                    <a16:creationId xmlns:a16="http://schemas.microsoft.com/office/drawing/2014/main" id="{71DA81BA-392E-C408-5797-095431DD8A1A}"/>
                  </a:ext>
                </a:extLst>
              </p:cNvPr>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4" name="Freeform 20">
                <a:extLst>
                  <a:ext uri="{FF2B5EF4-FFF2-40B4-BE49-F238E27FC236}">
                    <a16:creationId xmlns:a16="http://schemas.microsoft.com/office/drawing/2014/main" id="{A57753FE-082C-BBC5-4704-219C21A95E61}"/>
                  </a:ext>
                </a:extLst>
              </p:cNvPr>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5" name="Freeform 21">
                <a:extLst>
                  <a:ext uri="{FF2B5EF4-FFF2-40B4-BE49-F238E27FC236}">
                    <a16:creationId xmlns:a16="http://schemas.microsoft.com/office/drawing/2014/main" id="{ADB39BCE-692C-ECF2-A66E-EF9B0F73525A}"/>
                  </a:ext>
                </a:extLst>
              </p:cNvPr>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6" name="Freeform 22">
                <a:extLst>
                  <a:ext uri="{FF2B5EF4-FFF2-40B4-BE49-F238E27FC236}">
                    <a16:creationId xmlns:a16="http://schemas.microsoft.com/office/drawing/2014/main" id="{379C3F3D-5F45-7EDE-E45B-96AC58B21D1C}"/>
                  </a:ext>
                </a:extLst>
              </p:cNvPr>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7" name="Freeform 23">
                <a:extLst>
                  <a:ext uri="{FF2B5EF4-FFF2-40B4-BE49-F238E27FC236}">
                    <a16:creationId xmlns:a16="http://schemas.microsoft.com/office/drawing/2014/main" id="{3E01A7D5-9791-9C86-EA78-C2EDB380FA07}"/>
                  </a:ext>
                </a:extLst>
              </p:cNvPr>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grpSp>
          <p:nvGrpSpPr>
            <p:cNvPr id="6" name="Group 24">
              <a:extLst>
                <a:ext uri="{FF2B5EF4-FFF2-40B4-BE49-F238E27FC236}">
                  <a16:creationId xmlns:a16="http://schemas.microsoft.com/office/drawing/2014/main" id="{6FED34BF-9137-A08A-B76D-FD59903B2BA5}"/>
                </a:ext>
              </a:extLst>
            </p:cNvPr>
            <p:cNvGrpSpPr>
              <a:grpSpLocks/>
            </p:cNvGrpSpPr>
            <p:nvPr/>
          </p:nvGrpSpPr>
          <p:grpSpPr bwMode="auto">
            <a:xfrm flipH="1">
              <a:off x="5480050" y="2441575"/>
              <a:ext cx="1358900" cy="1282700"/>
              <a:chOff x="1008" y="2720"/>
              <a:chExt cx="856" cy="808"/>
            </a:xfrm>
            <a:effectLst>
              <a:glow rad="101600">
                <a:schemeClr val="accent3">
                  <a:satMod val="175000"/>
                  <a:alpha val="40000"/>
                </a:schemeClr>
              </a:glow>
            </a:effectLst>
          </p:grpSpPr>
          <p:sp>
            <p:nvSpPr>
              <p:cNvPr id="10" name="Rectangle 25">
                <a:extLst>
                  <a:ext uri="{FF2B5EF4-FFF2-40B4-BE49-F238E27FC236}">
                    <a16:creationId xmlns:a16="http://schemas.microsoft.com/office/drawing/2014/main" id="{1209FD57-35B6-44F3-2637-952F240EDD9C}"/>
                  </a:ext>
                </a:extLst>
              </p:cNvPr>
              <p:cNvSpPr>
                <a:spLocks noChangeArrowheads="1"/>
              </p:cNvSpPr>
              <p:nvPr/>
            </p:nvSpPr>
            <p:spPr bwMode="auto">
              <a:xfrm>
                <a:off x="1032" y="3304"/>
                <a:ext cx="488" cy="160"/>
              </a:xfrm>
              <a:prstGeom prst="rect">
                <a:avLst/>
              </a:prstGeom>
              <a:solidFill>
                <a:schemeClr val="accent1"/>
              </a:solidFill>
              <a:ln w="38100" algn="ctr">
                <a:solidFill>
                  <a:schemeClr val="bg1"/>
                </a:solidFill>
                <a:miter lim="800000"/>
                <a:headEnd/>
                <a:tailEnd/>
              </a:ln>
            </p:spPr>
            <p:txBody>
              <a:bodyPr wrap="none" anchor="ctr"/>
              <a:lstStyle/>
              <a:p>
                <a:endParaRPr lang="en-US" dirty="0">
                  <a:latin typeface="Arial" panose="020B0604020202020204" pitchFamily="34" charset="0"/>
                </a:endParaRPr>
              </a:p>
            </p:txBody>
          </p:sp>
          <p:sp>
            <p:nvSpPr>
              <p:cNvPr id="11" name="Freeform 26">
                <a:extLst>
                  <a:ext uri="{FF2B5EF4-FFF2-40B4-BE49-F238E27FC236}">
                    <a16:creationId xmlns:a16="http://schemas.microsoft.com/office/drawing/2014/main" id="{B0505771-EB99-B3B8-B9B9-A46EA0F51C83}"/>
                  </a:ext>
                </a:extLst>
              </p:cNvPr>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2" name="Freeform 27">
                <a:extLst>
                  <a:ext uri="{FF2B5EF4-FFF2-40B4-BE49-F238E27FC236}">
                    <a16:creationId xmlns:a16="http://schemas.microsoft.com/office/drawing/2014/main" id="{63866C26-4680-3CF7-9272-97F981C83FBC}"/>
                  </a:ext>
                </a:extLst>
              </p:cNvPr>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3" name="Freeform 28">
                <a:extLst>
                  <a:ext uri="{FF2B5EF4-FFF2-40B4-BE49-F238E27FC236}">
                    <a16:creationId xmlns:a16="http://schemas.microsoft.com/office/drawing/2014/main" id="{D1EF90B4-2DF6-39AB-EC7E-6B01DE0833ED}"/>
                  </a:ext>
                </a:extLst>
              </p:cNvPr>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4" name="Freeform 29">
                <a:extLst>
                  <a:ext uri="{FF2B5EF4-FFF2-40B4-BE49-F238E27FC236}">
                    <a16:creationId xmlns:a16="http://schemas.microsoft.com/office/drawing/2014/main" id="{A37758A8-F0BB-C9F3-075B-97F37141B3A1}"/>
                  </a:ext>
                </a:extLst>
              </p:cNvPr>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chemeClr val="accent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5" name="Freeform 30">
                <a:extLst>
                  <a:ext uri="{FF2B5EF4-FFF2-40B4-BE49-F238E27FC236}">
                    <a16:creationId xmlns:a16="http://schemas.microsoft.com/office/drawing/2014/main" id="{0788B6B1-D4CD-9EFF-2AF5-972017322179}"/>
                  </a:ext>
                </a:extLst>
              </p:cNvPr>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chemeClr val="accent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6" name="Freeform 31">
                <a:extLst>
                  <a:ext uri="{FF2B5EF4-FFF2-40B4-BE49-F238E27FC236}">
                    <a16:creationId xmlns:a16="http://schemas.microsoft.com/office/drawing/2014/main" id="{D54ABD40-474D-E749-B578-3851500EAC67}"/>
                  </a:ext>
                </a:extLst>
              </p:cNvPr>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7" name="Freeform 32">
                <a:extLst>
                  <a:ext uri="{FF2B5EF4-FFF2-40B4-BE49-F238E27FC236}">
                    <a16:creationId xmlns:a16="http://schemas.microsoft.com/office/drawing/2014/main" id="{2E8D66B3-F63B-9D86-72E3-DD41B799D16F}"/>
                  </a:ext>
                </a:extLst>
              </p:cNvPr>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8" name="Freeform 33">
                <a:extLst>
                  <a:ext uri="{FF2B5EF4-FFF2-40B4-BE49-F238E27FC236}">
                    <a16:creationId xmlns:a16="http://schemas.microsoft.com/office/drawing/2014/main" id="{C881BF45-8DB4-FE24-5B48-B3B1AFA3942D}"/>
                  </a:ext>
                </a:extLst>
              </p:cNvPr>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sp>
          <p:nvSpPr>
            <p:cNvPr id="7" name="Rectangle 36">
              <a:extLst>
                <a:ext uri="{FF2B5EF4-FFF2-40B4-BE49-F238E27FC236}">
                  <a16:creationId xmlns:a16="http://schemas.microsoft.com/office/drawing/2014/main" id="{AC1B516A-848F-E9F8-9D0B-F79FE03EA43B}"/>
                </a:ext>
              </a:extLst>
            </p:cNvPr>
            <p:cNvSpPr>
              <a:spLocks noChangeArrowheads="1"/>
            </p:cNvSpPr>
            <p:nvPr/>
          </p:nvSpPr>
          <p:spPr bwMode="auto">
            <a:xfrm>
              <a:off x="1919288" y="3887788"/>
              <a:ext cx="1203325" cy="385762"/>
            </a:xfrm>
            <a:prstGeom prst="rect">
              <a:avLst/>
            </a:prstGeom>
            <a:solidFill>
              <a:srgbClr val="FF33CC"/>
            </a:solidFill>
            <a:ln w="38100">
              <a:solidFill>
                <a:schemeClr val="bg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tx1"/>
                  </a:solidFill>
                  <a:latin typeface="Arial" panose="020B0604020202020204" pitchFamily="34" charset="0"/>
                  <a:cs typeface="Arial" panose="020B0604020202020204" pitchFamily="34" charset="0"/>
                </a:rPr>
                <a:t>cache</a:t>
              </a:r>
            </a:p>
          </p:txBody>
        </p:sp>
        <p:sp>
          <p:nvSpPr>
            <p:cNvPr id="8" name="Rectangle 40">
              <a:extLst>
                <a:ext uri="{FF2B5EF4-FFF2-40B4-BE49-F238E27FC236}">
                  <a16:creationId xmlns:a16="http://schemas.microsoft.com/office/drawing/2014/main" id="{FC2882A8-5ED5-569B-EAA7-6DC9CBC73F1F}"/>
                </a:ext>
              </a:extLst>
            </p:cNvPr>
            <p:cNvSpPr>
              <a:spLocks noChangeArrowheads="1"/>
            </p:cNvSpPr>
            <p:nvPr/>
          </p:nvSpPr>
          <p:spPr bwMode="auto">
            <a:xfrm>
              <a:off x="5665788" y="3887788"/>
              <a:ext cx="1203325" cy="385762"/>
            </a:xfrm>
            <a:prstGeom prst="rect">
              <a:avLst/>
            </a:prstGeom>
            <a:solidFill>
              <a:schemeClr val="accent1"/>
            </a:solidFill>
            <a:ln w="38100">
              <a:solidFill>
                <a:schemeClr val="bg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tx1"/>
                  </a:solidFill>
                  <a:latin typeface="Arial" panose="020B0604020202020204" pitchFamily="34" charset="0"/>
                  <a:cs typeface="Arial" panose="020B0604020202020204" pitchFamily="34" charset="0"/>
                </a:rPr>
                <a:t>cache</a:t>
              </a:r>
            </a:p>
          </p:txBody>
        </p:sp>
        <p:sp>
          <p:nvSpPr>
            <p:cNvPr id="9" name="Rectangle 41">
              <a:extLst>
                <a:ext uri="{FF2B5EF4-FFF2-40B4-BE49-F238E27FC236}">
                  <a16:creationId xmlns:a16="http://schemas.microsoft.com/office/drawing/2014/main" id="{0CEEDAD1-A3A9-B26A-1622-D6F3E97E7D4D}"/>
                </a:ext>
              </a:extLst>
            </p:cNvPr>
            <p:cNvSpPr>
              <a:spLocks noChangeArrowheads="1"/>
            </p:cNvSpPr>
            <p:nvPr/>
          </p:nvSpPr>
          <p:spPr bwMode="auto">
            <a:xfrm>
              <a:off x="3792538" y="3887788"/>
              <a:ext cx="1203325" cy="385762"/>
            </a:xfrm>
            <a:prstGeom prst="rect">
              <a:avLst/>
            </a:prstGeom>
            <a:solidFill>
              <a:srgbClr val="FF3300"/>
            </a:solidFill>
            <a:ln w="38100">
              <a:solidFill>
                <a:schemeClr val="bg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tx1"/>
                  </a:solidFill>
                  <a:latin typeface="Arial" panose="020B0604020202020204" pitchFamily="34" charset="0"/>
                  <a:cs typeface="Arial" panose="020B0604020202020204" pitchFamily="34" charset="0"/>
                </a:rPr>
                <a:t>cache</a:t>
              </a:r>
            </a:p>
          </p:txBody>
        </p:sp>
      </p:grpSp>
      <p:sp>
        <p:nvSpPr>
          <p:cNvPr id="39945" name="AutoShape 34"/>
          <p:cNvSpPr>
            <a:spLocks noChangeArrowheads="1"/>
          </p:cNvSpPr>
          <p:nvPr/>
        </p:nvSpPr>
        <p:spPr bwMode="auto">
          <a:xfrm>
            <a:off x="1182688" y="4298950"/>
            <a:ext cx="6626225" cy="641350"/>
          </a:xfrm>
          <a:prstGeom prst="leftRightArrow">
            <a:avLst>
              <a:gd name="adj1" fmla="val 40102"/>
              <a:gd name="adj2" fmla="val 81458"/>
            </a:avLst>
          </a:prstGeom>
          <a:solidFill>
            <a:schemeClr val="accent6">
              <a:lumMod val="50000"/>
            </a:schemeClr>
          </a:solidFill>
          <a:ln w="38100">
            <a:solidFill>
              <a:schemeClr val="tx1"/>
            </a:solidFill>
            <a:miter lim="800000"/>
            <a:headEnd/>
            <a:tailEnd/>
          </a:ln>
        </p:spPr>
        <p:txBody>
          <a:bodyPr wrap="none" anchor="ctr"/>
          <a:lstStyle/>
          <a:p>
            <a:pPr algn="ctr"/>
            <a:r>
              <a:rPr lang="en-US" sz="2000" b="0" dirty="0">
                <a:solidFill>
                  <a:schemeClr val="tx1"/>
                </a:solidFill>
                <a:latin typeface="Arial" panose="020B0604020202020204" pitchFamily="34" charset="0"/>
              </a:rPr>
              <a:t>Bus</a:t>
            </a:r>
          </a:p>
        </p:txBody>
      </p:sp>
      <p:sp>
        <p:nvSpPr>
          <p:cNvPr id="39947" name="Rectangle 38"/>
          <p:cNvSpPr>
            <a:spLocks noChangeArrowheads="1"/>
          </p:cNvSpPr>
          <p:nvPr/>
        </p:nvSpPr>
        <p:spPr bwMode="auto">
          <a:xfrm>
            <a:off x="1747838" y="5262563"/>
            <a:ext cx="5567362" cy="881062"/>
          </a:xfrm>
          <a:prstGeom prst="rect">
            <a:avLst/>
          </a:prstGeom>
          <a:solidFill>
            <a:schemeClr val="accent6">
              <a:lumMod val="50000"/>
            </a:schemeClr>
          </a:solidFill>
          <a:ln w="38100">
            <a:solidFill>
              <a:schemeClr val="tx1"/>
            </a:solidFill>
            <a:miter lim="800000"/>
            <a:headEnd/>
            <a:tailEnd/>
          </a:ln>
        </p:spPr>
        <p:txBody>
          <a:bodyPr wrap="none" anchor="ctr"/>
          <a:lstStyle/>
          <a:p>
            <a:pPr algn="ctr"/>
            <a:r>
              <a:rPr lang="en-US" b="0" dirty="0">
                <a:solidFill>
                  <a:schemeClr val="tx1"/>
                </a:solidFill>
                <a:latin typeface="Arial" panose="020B0604020202020204" pitchFamily="34" charset="0"/>
                <a:cs typeface="Arial" panose="020B0604020202020204" pitchFamily="34" charset="0"/>
              </a:rPr>
              <a:t>memory</a:t>
            </a:r>
          </a:p>
        </p:txBody>
      </p:sp>
      <p:sp>
        <p:nvSpPr>
          <p:cNvPr id="39948" name="AutoShape 39"/>
          <p:cNvSpPr>
            <a:spLocks noChangeArrowheads="1"/>
          </p:cNvSpPr>
          <p:nvPr/>
        </p:nvSpPr>
        <p:spPr bwMode="auto">
          <a:xfrm>
            <a:off x="4025900" y="4829175"/>
            <a:ext cx="819150" cy="352425"/>
          </a:xfrm>
          <a:prstGeom prst="upDownArrow">
            <a:avLst>
              <a:gd name="adj1" fmla="val 50000"/>
              <a:gd name="adj2" fmla="val 33782"/>
            </a:avLst>
          </a:prstGeom>
          <a:solidFill>
            <a:schemeClr val="hlink"/>
          </a:solidFill>
          <a:ln w="38100">
            <a:solidFill>
              <a:schemeClr val="tx1"/>
            </a:solidFill>
            <a:miter lim="800000"/>
            <a:headEnd/>
            <a:tailEnd/>
          </a:ln>
        </p:spPr>
        <p:txBody>
          <a:bodyPr wrap="none" anchor="ctr"/>
          <a:lstStyle/>
          <a:p>
            <a:endParaRPr lang="en-US" dirty="0">
              <a:latin typeface="Arial" panose="020B0604020202020204" pitchFamily="34" charset="0"/>
            </a:endParaRPr>
          </a:p>
        </p:txBody>
      </p:sp>
      <p:sp>
        <p:nvSpPr>
          <p:cNvPr id="45" name="AutoShape 40">
            <a:extLst>
              <a:ext uri="{FF2B5EF4-FFF2-40B4-BE49-F238E27FC236}">
                <a16:creationId xmlns:a16="http://schemas.microsoft.com/office/drawing/2014/main" id="{26D04429-4BC2-48CA-A4D6-4F24FC799904}"/>
              </a:ext>
            </a:extLst>
          </p:cNvPr>
          <p:cNvSpPr>
            <a:spLocks noChangeArrowheads="1"/>
          </p:cNvSpPr>
          <p:nvPr/>
        </p:nvSpPr>
        <p:spPr bwMode="auto">
          <a:xfrm>
            <a:off x="931863" y="1601351"/>
            <a:ext cx="6637966" cy="2009061"/>
          </a:xfrm>
          <a:prstGeom prst="wedgeRoundRectCallout">
            <a:avLst>
              <a:gd name="adj1" fmla="val 8498"/>
              <a:gd name="adj2" fmla="val 98044"/>
              <a:gd name="adj3" fmla="val 16667"/>
            </a:avLst>
          </a:prstGeom>
          <a:solidFill>
            <a:schemeClr val="bg1"/>
          </a:solidFill>
          <a:ln w="57150">
            <a:solidFill>
              <a:schemeClr val="accent1"/>
            </a:solidFill>
            <a:miter lim="800000"/>
            <a:headEnd/>
            <a:tailEnd/>
          </a:ln>
          <a:effectLst>
            <a:outerShdw blurRad="50800" dist="38100" dir="2700000" algn="tl" rotWithShape="0">
              <a:prstClr val="black">
                <a:alpha val="40000"/>
              </a:prstClr>
            </a:outerShdw>
          </a:effectLst>
        </p:spPr>
        <p:txBody>
          <a:bodyPr wrap="none" anchor="ctr">
            <a:spAutoFit/>
          </a:bodyPr>
          <a:lstStyle/>
          <a:p>
            <a:pPr algn="l"/>
            <a:r>
              <a:rPr lang="en-US" sz="2800" b="0" dirty="0">
                <a:solidFill>
                  <a:srgbClr val="FFFF00"/>
                </a:solidFill>
                <a:latin typeface="Arial" pitchFamily="34" charset="0"/>
                <a:cs typeface="Arial" pitchFamily="34" charset="0"/>
              </a:rPr>
              <a:t>Shared Bus</a:t>
            </a:r>
          </a:p>
          <a:p>
            <a:pPr lvl="1" algn="l">
              <a:buFontTx/>
              <a:buChar char="•"/>
            </a:pPr>
            <a:r>
              <a:rPr lang="en-US" sz="2800" b="0" dirty="0">
                <a:solidFill>
                  <a:srgbClr val="FFFF00"/>
                </a:solidFill>
                <a:latin typeface="Arial" pitchFamily="34" charset="0"/>
                <a:cs typeface="Arial" pitchFamily="34" charset="0"/>
              </a:rPr>
              <a:t>Broadcast medium</a:t>
            </a:r>
          </a:p>
          <a:p>
            <a:pPr lvl="1" algn="l">
              <a:buFontTx/>
              <a:buChar char="•"/>
            </a:pPr>
            <a:r>
              <a:rPr lang="en-US" sz="2800" b="0" dirty="0">
                <a:solidFill>
                  <a:srgbClr val="FFFF00"/>
                </a:solidFill>
                <a:latin typeface="Arial" pitchFamily="34" charset="0"/>
                <a:cs typeface="Arial" pitchFamily="34" charset="0"/>
              </a:rPr>
              <a:t>One broadcaster at a time</a:t>
            </a:r>
          </a:p>
          <a:p>
            <a:pPr lvl="1" algn="l">
              <a:buFontTx/>
              <a:buChar char="•"/>
            </a:pPr>
            <a:r>
              <a:rPr lang="en-US" sz="2800" b="0" dirty="0">
                <a:solidFill>
                  <a:srgbClr val="FFFF00"/>
                </a:solidFill>
                <a:latin typeface="Arial" pitchFamily="34" charset="0"/>
                <a:cs typeface="Arial" pitchFamily="34" charset="0"/>
              </a:rPr>
              <a:t>Processors and memory all “snoop”</a:t>
            </a:r>
          </a:p>
        </p:txBody>
      </p:sp>
      <p:sp>
        <p:nvSpPr>
          <p:cNvPr id="38" name="Title 37">
            <a:extLst>
              <a:ext uri="{FF2B5EF4-FFF2-40B4-BE49-F238E27FC236}">
                <a16:creationId xmlns:a16="http://schemas.microsoft.com/office/drawing/2014/main" id="{37BE5148-33CF-53B8-9DCF-0C5A491277F9}"/>
              </a:ext>
            </a:extLst>
          </p:cNvPr>
          <p:cNvSpPr>
            <a:spLocks noGrp="1"/>
          </p:cNvSpPr>
          <p:nvPr>
            <p:ph type="title"/>
          </p:nvPr>
        </p:nvSpPr>
        <p:spPr/>
        <p:txBody>
          <a:bodyPr/>
          <a:lstStyle/>
          <a:p>
            <a:r>
              <a:rPr lang="en-US" sz="4400" dirty="0">
                <a:solidFill>
                  <a:srgbClr val="FFFF00"/>
                </a:solidFill>
                <a:latin typeface="Arial" panose="020B0604020202020204" pitchFamily="34" charset="0"/>
                <a:cs typeface="Arial" panose="020B0604020202020204" pitchFamily="34" charset="0"/>
              </a:rPr>
              <a:t>Standard Cache Coherence</a:t>
            </a:r>
          </a:p>
        </p:txBody>
      </p:sp>
    </p:spTree>
    <p:extLst>
      <p:ext uri="{BB962C8B-B14F-4D97-AF65-F5344CB8AC3E}">
        <p14:creationId xmlns:p14="http://schemas.microsoft.com/office/powerpoint/2010/main" val="287534209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4885523-BC36-291E-84C2-AFD158068A48}"/>
              </a:ext>
            </a:extLst>
          </p:cNvPr>
          <p:cNvGrpSpPr/>
          <p:nvPr/>
        </p:nvGrpSpPr>
        <p:grpSpPr>
          <a:xfrm>
            <a:off x="1757363" y="2441575"/>
            <a:ext cx="5111750" cy="1831975"/>
            <a:chOff x="1757363" y="2441575"/>
            <a:chExt cx="5111750" cy="1831975"/>
          </a:xfrm>
        </p:grpSpPr>
        <p:pic>
          <p:nvPicPr>
            <p:cNvPr id="3" name="Picture 42" descr="magic">
              <a:extLst>
                <a:ext uri="{FF2B5EF4-FFF2-40B4-BE49-F238E27FC236}">
                  <a16:creationId xmlns:a16="http://schemas.microsoft.com/office/drawing/2014/main" id="{C8D860BC-3872-F74B-4CB3-5C5ACD2E4B44}"/>
                </a:ext>
              </a:extLst>
            </p:cNvPr>
            <p:cNvPicPr>
              <a:picLocks noChangeAspect="1" noChangeArrowheads="1"/>
            </p:cNvPicPr>
            <p:nvPr/>
          </p:nvPicPr>
          <p:blipFill>
            <a:blip r:embed="rId3" cstate="print"/>
            <a:srcRect/>
            <a:stretch>
              <a:fillRect/>
            </a:stretch>
          </p:blipFill>
          <p:spPr bwMode="auto">
            <a:xfrm>
              <a:off x="2540000" y="2540000"/>
              <a:ext cx="127000" cy="127000"/>
            </a:xfrm>
            <a:prstGeom prst="rect">
              <a:avLst/>
            </a:prstGeom>
            <a:noFill/>
            <a:ln w="38100">
              <a:solidFill>
                <a:schemeClr val="tx1"/>
              </a:solidFill>
              <a:miter lim="800000"/>
              <a:headEnd/>
              <a:tailEnd/>
            </a:ln>
          </p:spPr>
        </p:pic>
        <p:grpSp>
          <p:nvGrpSpPr>
            <p:cNvPr id="4" name="Group 3">
              <a:extLst>
                <a:ext uri="{FF2B5EF4-FFF2-40B4-BE49-F238E27FC236}">
                  <a16:creationId xmlns:a16="http://schemas.microsoft.com/office/drawing/2014/main" id="{54C73873-3510-4066-F29C-E9D1BCEA4678}"/>
                </a:ext>
              </a:extLst>
            </p:cNvPr>
            <p:cNvGrpSpPr>
              <a:grpSpLocks/>
            </p:cNvGrpSpPr>
            <p:nvPr/>
          </p:nvGrpSpPr>
          <p:grpSpPr bwMode="auto">
            <a:xfrm>
              <a:off x="3732213" y="2495550"/>
              <a:ext cx="1130300" cy="1173163"/>
              <a:chOff x="2496" y="2725"/>
              <a:chExt cx="712" cy="739"/>
            </a:xfrm>
            <a:effectLst>
              <a:glow rad="101600">
                <a:schemeClr val="accent3">
                  <a:satMod val="175000"/>
                  <a:alpha val="40000"/>
                </a:schemeClr>
              </a:glow>
            </a:effectLst>
          </p:grpSpPr>
          <p:sp>
            <p:nvSpPr>
              <p:cNvPr id="28" name="Rectangle 4">
                <a:extLst>
                  <a:ext uri="{FF2B5EF4-FFF2-40B4-BE49-F238E27FC236}">
                    <a16:creationId xmlns:a16="http://schemas.microsoft.com/office/drawing/2014/main" id="{769DC206-5EB4-FB2A-34D4-0CBEF9E9CBF9}"/>
                  </a:ext>
                </a:extLst>
              </p:cNvPr>
              <p:cNvSpPr>
                <a:spLocks noChangeArrowheads="1"/>
              </p:cNvSpPr>
              <p:nvPr/>
            </p:nvSpPr>
            <p:spPr bwMode="auto">
              <a:xfrm>
                <a:off x="2592" y="3312"/>
                <a:ext cx="528" cy="144"/>
              </a:xfrm>
              <a:prstGeom prst="rect">
                <a:avLst/>
              </a:prstGeom>
              <a:solidFill>
                <a:srgbClr val="FF0000"/>
              </a:solidFill>
              <a:ln w="38100" algn="ctr">
                <a:solidFill>
                  <a:schemeClr val="bg1"/>
                </a:solidFill>
                <a:miter lim="800000"/>
                <a:headEnd/>
                <a:tailEnd/>
              </a:ln>
            </p:spPr>
            <p:txBody>
              <a:bodyPr wrap="none" anchor="ctr"/>
              <a:lstStyle/>
              <a:p>
                <a:endParaRPr lang="en-US" dirty="0">
                  <a:latin typeface="Arial" panose="020B0604020202020204" pitchFamily="34" charset="0"/>
                </a:endParaRPr>
              </a:p>
            </p:txBody>
          </p:sp>
          <p:sp>
            <p:nvSpPr>
              <p:cNvPr id="29" name="Freeform 5">
                <a:extLst>
                  <a:ext uri="{FF2B5EF4-FFF2-40B4-BE49-F238E27FC236}">
                    <a16:creationId xmlns:a16="http://schemas.microsoft.com/office/drawing/2014/main" id="{5CD5E00A-BD25-949F-A705-71C98B580A12}"/>
                  </a:ext>
                </a:extLst>
              </p:cNvPr>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rgbClr val="FF0000"/>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nvGrpSpPr>
              <p:cNvPr id="30" name="Group 6">
                <a:extLst>
                  <a:ext uri="{FF2B5EF4-FFF2-40B4-BE49-F238E27FC236}">
                    <a16:creationId xmlns:a16="http://schemas.microsoft.com/office/drawing/2014/main" id="{E200D379-26B8-7CD3-4784-44D16F2966DE}"/>
                  </a:ext>
                </a:extLst>
              </p:cNvPr>
              <p:cNvGrpSpPr>
                <a:grpSpLocks/>
              </p:cNvGrpSpPr>
              <p:nvPr/>
            </p:nvGrpSpPr>
            <p:grpSpPr bwMode="auto">
              <a:xfrm>
                <a:off x="3072" y="2832"/>
                <a:ext cx="136" cy="632"/>
                <a:chOff x="3072" y="2832"/>
                <a:chExt cx="136" cy="632"/>
              </a:xfrm>
            </p:grpSpPr>
            <p:sp>
              <p:nvSpPr>
                <p:cNvPr id="35" name="Freeform 7">
                  <a:extLst>
                    <a:ext uri="{FF2B5EF4-FFF2-40B4-BE49-F238E27FC236}">
                      <a16:creationId xmlns:a16="http://schemas.microsoft.com/office/drawing/2014/main" id="{7CAD4D2B-BB7B-45DD-C7C9-5535B3F861EE}"/>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36" name="Freeform 8">
                  <a:extLst>
                    <a:ext uri="{FF2B5EF4-FFF2-40B4-BE49-F238E27FC236}">
                      <a16:creationId xmlns:a16="http://schemas.microsoft.com/office/drawing/2014/main" id="{3E0A09C6-30B8-0F7D-81D0-7AC8966F8E73}"/>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37" name="Freeform 9">
                  <a:extLst>
                    <a:ext uri="{FF2B5EF4-FFF2-40B4-BE49-F238E27FC236}">
                      <a16:creationId xmlns:a16="http://schemas.microsoft.com/office/drawing/2014/main" id="{CC5C2510-901A-92AF-EF50-DDEC3FEB3451}"/>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grpSp>
            <p:nvGrpSpPr>
              <p:cNvPr id="31" name="Group 10">
                <a:extLst>
                  <a:ext uri="{FF2B5EF4-FFF2-40B4-BE49-F238E27FC236}">
                    <a16:creationId xmlns:a16="http://schemas.microsoft.com/office/drawing/2014/main" id="{0FF0542D-564B-6DD6-57B8-0803D64EADA5}"/>
                  </a:ext>
                </a:extLst>
              </p:cNvPr>
              <p:cNvGrpSpPr>
                <a:grpSpLocks/>
              </p:cNvGrpSpPr>
              <p:nvPr/>
            </p:nvGrpSpPr>
            <p:grpSpPr bwMode="auto">
              <a:xfrm flipH="1">
                <a:off x="2496" y="2832"/>
                <a:ext cx="136" cy="632"/>
                <a:chOff x="3072" y="2832"/>
                <a:chExt cx="136" cy="632"/>
              </a:xfrm>
            </p:grpSpPr>
            <p:sp>
              <p:nvSpPr>
                <p:cNvPr id="32" name="Freeform 11">
                  <a:extLst>
                    <a:ext uri="{FF2B5EF4-FFF2-40B4-BE49-F238E27FC236}">
                      <a16:creationId xmlns:a16="http://schemas.microsoft.com/office/drawing/2014/main" id="{E5440722-8CB7-4BAA-95FD-3A970FAC8E60}"/>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33" name="Freeform 12">
                  <a:extLst>
                    <a:ext uri="{FF2B5EF4-FFF2-40B4-BE49-F238E27FC236}">
                      <a16:creationId xmlns:a16="http://schemas.microsoft.com/office/drawing/2014/main" id="{70C382F6-253D-391B-1FE4-FBF73AD30D62}"/>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34" name="Freeform 13">
                  <a:extLst>
                    <a:ext uri="{FF2B5EF4-FFF2-40B4-BE49-F238E27FC236}">
                      <a16:creationId xmlns:a16="http://schemas.microsoft.com/office/drawing/2014/main" id="{56357C01-C188-6ED9-73E0-CE01CB39C25D}"/>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grpSp>
        <p:grpSp>
          <p:nvGrpSpPr>
            <p:cNvPr id="5" name="Group 14">
              <a:extLst>
                <a:ext uri="{FF2B5EF4-FFF2-40B4-BE49-F238E27FC236}">
                  <a16:creationId xmlns:a16="http://schemas.microsoft.com/office/drawing/2014/main" id="{EA58A74A-ACE8-94A5-C3A4-4AFAE9CFE5A3}"/>
                </a:ext>
              </a:extLst>
            </p:cNvPr>
            <p:cNvGrpSpPr>
              <a:grpSpLocks/>
            </p:cNvGrpSpPr>
            <p:nvPr/>
          </p:nvGrpSpPr>
          <p:grpSpPr bwMode="auto">
            <a:xfrm>
              <a:off x="1757363" y="2441575"/>
              <a:ext cx="1358900" cy="1282700"/>
              <a:chOff x="1008" y="2720"/>
              <a:chExt cx="856" cy="808"/>
            </a:xfrm>
            <a:effectLst>
              <a:glow rad="101600">
                <a:schemeClr val="accent3">
                  <a:satMod val="175000"/>
                  <a:alpha val="40000"/>
                </a:schemeClr>
              </a:glow>
            </a:effectLst>
          </p:grpSpPr>
          <p:sp>
            <p:nvSpPr>
              <p:cNvPr id="19" name="Rectangle 15">
                <a:extLst>
                  <a:ext uri="{FF2B5EF4-FFF2-40B4-BE49-F238E27FC236}">
                    <a16:creationId xmlns:a16="http://schemas.microsoft.com/office/drawing/2014/main" id="{B9A9731A-8E5D-B099-F9BA-B9C05582C5F8}"/>
                  </a:ext>
                </a:extLst>
              </p:cNvPr>
              <p:cNvSpPr>
                <a:spLocks noChangeArrowheads="1"/>
              </p:cNvSpPr>
              <p:nvPr/>
            </p:nvSpPr>
            <p:spPr bwMode="auto">
              <a:xfrm>
                <a:off x="1032" y="3304"/>
                <a:ext cx="488" cy="160"/>
              </a:xfrm>
              <a:prstGeom prst="rect">
                <a:avLst/>
              </a:prstGeom>
              <a:solidFill>
                <a:srgbClr val="FF33CC"/>
              </a:solidFill>
              <a:ln w="38100" algn="ctr">
                <a:solidFill>
                  <a:schemeClr val="bg1"/>
                </a:solidFill>
                <a:miter lim="800000"/>
                <a:headEnd/>
                <a:tailEnd/>
              </a:ln>
            </p:spPr>
            <p:txBody>
              <a:bodyPr wrap="none" anchor="ctr"/>
              <a:lstStyle/>
              <a:p>
                <a:endParaRPr lang="en-US" dirty="0">
                  <a:latin typeface="Arial" panose="020B0604020202020204" pitchFamily="34" charset="0"/>
                </a:endParaRPr>
              </a:p>
            </p:txBody>
          </p:sp>
          <p:sp>
            <p:nvSpPr>
              <p:cNvPr id="20" name="Freeform 16">
                <a:extLst>
                  <a:ext uri="{FF2B5EF4-FFF2-40B4-BE49-F238E27FC236}">
                    <a16:creationId xmlns:a16="http://schemas.microsoft.com/office/drawing/2014/main" id="{113A020D-947F-56AA-20B1-CC6EFD70E2B5}"/>
                  </a:ext>
                </a:extLst>
              </p:cNvPr>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1" name="Freeform 17">
                <a:extLst>
                  <a:ext uri="{FF2B5EF4-FFF2-40B4-BE49-F238E27FC236}">
                    <a16:creationId xmlns:a16="http://schemas.microsoft.com/office/drawing/2014/main" id="{47723BDD-B77C-80BD-AC82-1F75293739F2}"/>
                  </a:ext>
                </a:extLst>
              </p:cNvPr>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2" name="Freeform 18">
                <a:extLst>
                  <a:ext uri="{FF2B5EF4-FFF2-40B4-BE49-F238E27FC236}">
                    <a16:creationId xmlns:a16="http://schemas.microsoft.com/office/drawing/2014/main" id="{6B49FA46-F568-073F-DE8A-A9AA052FF67F}"/>
                  </a:ext>
                </a:extLst>
              </p:cNvPr>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3" name="Freeform 19">
                <a:extLst>
                  <a:ext uri="{FF2B5EF4-FFF2-40B4-BE49-F238E27FC236}">
                    <a16:creationId xmlns:a16="http://schemas.microsoft.com/office/drawing/2014/main" id="{EEF199F3-552F-F534-C54D-DB047276CAB5}"/>
                  </a:ext>
                </a:extLst>
              </p:cNvPr>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4" name="Freeform 20">
                <a:extLst>
                  <a:ext uri="{FF2B5EF4-FFF2-40B4-BE49-F238E27FC236}">
                    <a16:creationId xmlns:a16="http://schemas.microsoft.com/office/drawing/2014/main" id="{66297411-3DC6-041E-96F0-DF13680E8F5A}"/>
                  </a:ext>
                </a:extLst>
              </p:cNvPr>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5" name="Freeform 21">
                <a:extLst>
                  <a:ext uri="{FF2B5EF4-FFF2-40B4-BE49-F238E27FC236}">
                    <a16:creationId xmlns:a16="http://schemas.microsoft.com/office/drawing/2014/main" id="{7A1F7F8C-2F78-6149-CDBC-AFFF745AE1C9}"/>
                  </a:ext>
                </a:extLst>
              </p:cNvPr>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6" name="Freeform 22">
                <a:extLst>
                  <a:ext uri="{FF2B5EF4-FFF2-40B4-BE49-F238E27FC236}">
                    <a16:creationId xmlns:a16="http://schemas.microsoft.com/office/drawing/2014/main" id="{5229DFA3-02CA-78A1-969C-682946482E03}"/>
                  </a:ext>
                </a:extLst>
              </p:cNvPr>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7" name="Freeform 23">
                <a:extLst>
                  <a:ext uri="{FF2B5EF4-FFF2-40B4-BE49-F238E27FC236}">
                    <a16:creationId xmlns:a16="http://schemas.microsoft.com/office/drawing/2014/main" id="{0B724C4C-451E-139D-FD12-3E8A04C03AE3}"/>
                  </a:ext>
                </a:extLst>
              </p:cNvPr>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grpSp>
          <p:nvGrpSpPr>
            <p:cNvPr id="6" name="Group 24">
              <a:extLst>
                <a:ext uri="{FF2B5EF4-FFF2-40B4-BE49-F238E27FC236}">
                  <a16:creationId xmlns:a16="http://schemas.microsoft.com/office/drawing/2014/main" id="{A25C2484-C325-7044-9272-ACB0B05C2FFC}"/>
                </a:ext>
              </a:extLst>
            </p:cNvPr>
            <p:cNvGrpSpPr>
              <a:grpSpLocks/>
            </p:cNvGrpSpPr>
            <p:nvPr/>
          </p:nvGrpSpPr>
          <p:grpSpPr bwMode="auto">
            <a:xfrm flipH="1">
              <a:off x="5480050" y="2441575"/>
              <a:ext cx="1358900" cy="1282700"/>
              <a:chOff x="1008" y="2720"/>
              <a:chExt cx="856" cy="808"/>
            </a:xfrm>
            <a:effectLst>
              <a:glow rad="101600">
                <a:schemeClr val="accent3">
                  <a:satMod val="175000"/>
                  <a:alpha val="40000"/>
                </a:schemeClr>
              </a:glow>
            </a:effectLst>
          </p:grpSpPr>
          <p:sp>
            <p:nvSpPr>
              <p:cNvPr id="10" name="Rectangle 25">
                <a:extLst>
                  <a:ext uri="{FF2B5EF4-FFF2-40B4-BE49-F238E27FC236}">
                    <a16:creationId xmlns:a16="http://schemas.microsoft.com/office/drawing/2014/main" id="{6C3AECAA-A62A-5D70-6B2E-02BB10AD9AE4}"/>
                  </a:ext>
                </a:extLst>
              </p:cNvPr>
              <p:cNvSpPr>
                <a:spLocks noChangeArrowheads="1"/>
              </p:cNvSpPr>
              <p:nvPr/>
            </p:nvSpPr>
            <p:spPr bwMode="auto">
              <a:xfrm>
                <a:off x="1032" y="3304"/>
                <a:ext cx="488" cy="160"/>
              </a:xfrm>
              <a:prstGeom prst="rect">
                <a:avLst/>
              </a:prstGeom>
              <a:solidFill>
                <a:schemeClr val="accent1"/>
              </a:solidFill>
              <a:ln w="38100" algn="ctr">
                <a:solidFill>
                  <a:schemeClr val="bg1"/>
                </a:solidFill>
                <a:miter lim="800000"/>
                <a:headEnd/>
                <a:tailEnd/>
              </a:ln>
            </p:spPr>
            <p:txBody>
              <a:bodyPr wrap="none" anchor="ctr"/>
              <a:lstStyle/>
              <a:p>
                <a:endParaRPr lang="en-US" dirty="0">
                  <a:latin typeface="Arial" panose="020B0604020202020204" pitchFamily="34" charset="0"/>
                </a:endParaRPr>
              </a:p>
            </p:txBody>
          </p:sp>
          <p:sp>
            <p:nvSpPr>
              <p:cNvPr id="11" name="Freeform 26">
                <a:extLst>
                  <a:ext uri="{FF2B5EF4-FFF2-40B4-BE49-F238E27FC236}">
                    <a16:creationId xmlns:a16="http://schemas.microsoft.com/office/drawing/2014/main" id="{6E6C5A47-B7E9-586F-D4D8-8305C3DAE362}"/>
                  </a:ext>
                </a:extLst>
              </p:cNvPr>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2" name="Freeform 27">
                <a:extLst>
                  <a:ext uri="{FF2B5EF4-FFF2-40B4-BE49-F238E27FC236}">
                    <a16:creationId xmlns:a16="http://schemas.microsoft.com/office/drawing/2014/main" id="{4B9B77B4-D3C2-D7BC-86E7-958B62E580F0}"/>
                  </a:ext>
                </a:extLst>
              </p:cNvPr>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3" name="Freeform 28">
                <a:extLst>
                  <a:ext uri="{FF2B5EF4-FFF2-40B4-BE49-F238E27FC236}">
                    <a16:creationId xmlns:a16="http://schemas.microsoft.com/office/drawing/2014/main" id="{8CF805DE-ED7E-5BBC-3AD9-AF2B76CFF5B5}"/>
                  </a:ext>
                </a:extLst>
              </p:cNvPr>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4" name="Freeform 29">
                <a:extLst>
                  <a:ext uri="{FF2B5EF4-FFF2-40B4-BE49-F238E27FC236}">
                    <a16:creationId xmlns:a16="http://schemas.microsoft.com/office/drawing/2014/main" id="{01577F0A-82AA-C62D-0364-9D17B63190BD}"/>
                  </a:ext>
                </a:extLst>
              </p:cNvPr>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chemeClr val="accent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5" name="Freeform 30">
                <a:extLst>
                  <a:ext uri="{FF2B5EF4-FFF2-40B4-BE49-F238E27FC236}">
                    <a16:creationId xmlns:a16="http://schemas.microsoft.com/office/drawing/2014/main" id="{7F0ED926-FCD7-8E27-3D0C-FF4EBD18DF54}"/>
                  </a:ext>
                </a:extLst>
              </p:cNvPr>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chemeClr val="accent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6" name="Freeform 31">
                <a:extLst>
                  <a:ext uri="{FF2B5EF4-FFF2-40B4-BE49-F238E27FC236}">
                    <a16:creationId xmlns:a16="http://schemas.microsoft.com/office/drawing/2014/main" id="{4FC18248-DE06-773A-87B5-3A129C8F0CD8}"/>
                  </a:ext>
                </a:extLst>
              </p:cNvPr>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7" name="Freeform 32">
                <a:extLst>
                  <a:ext uri="{FF2B5EF4-FFF2-40B4-BE49-F238E27FC236}">
                    <a16:creationId xmlns:a16="http://schemas.microsoft.com/office/drawing/2014/main" id="{8F78C05B-AC33-3BF9-54C4-125E6329EFBA}"/>
                  </a:ext>
                </a:extLst>
              </p:cNvPr>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8" name="Freeform 33">
                <a:extLst>
                  <a:ext uri="{FF2B5EF4-FFF2-40B4-BE49-F238E27FC236}">
                    <a16:creationId xmlns:a16="http://schemas.microsoft.com/office/drawing/2014/main" id="{6466E9C6-FD7F-1F69-8076-4E3B0575A639}"/>
                  </a:ext>
                </a:extLst>
              </p:cNvPr>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sp>
          <p:nvSpPr>
            <p:cNvPr id="7" name="Rectangle 36">
              <a:extLst>
                <a:ext uri="{FF2B5EF4-FFF2-40B4-BE49-F238E27FC236}">
                  <a16:creationId xmlns:a16="http://schemas.microsoft.com/office/drawing/2014/main" id="{6658990D-4F05-5C12-ED0C-3892A7D1CC96}"/>
                </a:ext>
              </a:extLst>
            </p:cNvPr>
            <p:cNvSpPr>
              <a:spLocks noChangeArrowheads="1"/>
            </p:cNvSpPr>
            <p:nvPr/>
          </p:nvSpPr>
          <p:spPr bwMode="auto">
            <a:xfrm>
              <a:off x="1919288" y="3887788"/>
              <a:ext cx="1203325" cy="385762"/>
            </a:xfrm>
            <a:prstGeom prst="rect">
              <a:avLst/>
            </a:prstGeom>
            <a:solidFill>
              <a:srgbClr val="FF33CC"/>
            </a:solidFill>
            <a:ln w="38100">
              <a:solidFill>
                <a:schemeClr val="bg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tx1"/>
                  </a:solidFill>
                  <a:latin typeface="Arial" panose="020B0604020202020204" pitchFamily="34" charset="0"/>
                  <a:cs typeface="Arial" panose="020B0604020202020204" pitchFamily="34" charset="0"/>
                </a:rPr>
                <a:t>cache</a:t>
              </a:r>
            </a:p>
          </p:txBody>
        </p:sp>
        <p:sp>
          <p:nvSpPr>
            <p:cNvPr id="8" name="Rectangle 40">
              <a:extLst>
                <a:ext uri="{FF2B5EF4-FFF2-40B4-BE49-F238E27FC236}">
                  <a16:creationId xmlns:a16="http://schemas.microsoft.com/office/drawing/2014/main" id="{B3D659DD-E468-AF6F-A7CF-ADD62BE4CC46}"/>
                </a:ext>
              </a:extLst>
            </p:cNvPr>
            <p:cNvSpPr>
              <a:spLocks noChangeArrowheads="1"/>
            </p:cNvSpPr>
            <p:nvPr/>
          </p:nvSpPr>
          <p:spPr bwMode="auto">
            <a:xfrm>
              <a:off x="5665788" y="3887788"/>
              <a:ext cx="1203325" cy="385762"/>
            </a:xfrm>
            <a:prstGeom prst="rect">
              <a:avLst/>
            </a:prstGeom>
            <a:solidFill>
              <a:schemeClr val="accent1"/>
            </a:solidFill>
            <a:ln w="38100">
              <a:solidFill>
                <a:schemeClr val="bg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tx1"/>
                  </a:solidFill>
                  <a:latin typeface="Arial" panose="020B0604020202020204" pitchFamily="34" charset="0"/>
                  <a:cs typeface="Arial" panose="020B0604020202020204" pitchFamily="34" charset="0"/>
                </a:rPr>
                <a:t>cache</a:t>
              </a:r>
            </a:p>
          </p:txBody>
        </p:sp>
        <p:sp>
          <p:nvSpPr>
            <p:cNvPr id="9" name="Rectangle 41">
              <a:extLst>
                <a:ext uri="{FF2B5EF4-FFF2-40B4-BE49-F238E27FC236}">
                  <a16:creationId xmlns:a16="http://schemas.microsoft.com/office/drawing/2014/main" id="{ED5DBC8E-E3D5-AAA2-DB53-523CAD6095ED}"/>
                </a:ext>
              </a:extLst>
            </p:cNvPr>
            <p:cNvSpPr>
              <a:spLocks noChangeArrowheads="1"/>
            </p:cNvSpPr>
            <p:nvPr/>
          </p:nvSpPr>
          <p:spPr bwMode="auto">
            <a:xfrm>
              <a:off x="3792538" y="3887788"/>
              <a:ext cx="1203325" cy="385762"/>
            </a:xfrm>
            <a:prstGeom prst="rect">
              <a:avLst/>
            </a:prstGeom>
            <a:solidFill>
              <a:srgbClr val="FF3300"/>
            </a:solidFill>
            <a:ln w="38100">
              <a:solidFill>
                <a:schemeClr val="bg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tx1"/>
                  </a:solidFill>
                  <a:latin typeface="Arial" panose="020B0604020202020204" pitchFamily="34" charset="0"/>
                  <a:cs typeface="Arial" panose="020B0604020202020204" pitchFamily="34" charset="0"/>
                </a:rPr>
                <a:t>cache</a:t>
              </a:r>
            </a:p>
          </p:txBody>
        </p:sp>
      </p:grpSp>
      <p:sp>
        <p:nvSpPr>
          <p:cNvPr id="39945" name="AutoShape 34"/>
          <p:cNvSpPr>
            <a:spLocks noChangeArrowheads="1"/>
          </p:cNvSpPr>
          <p:nvPr/>
        </p:nvSpPr>
        <p:spPr bwMode="auto">
          <a:xfrm>
            <a:off x="1182688" y="4298950"/>
            <a:ext cx="6626225" cy="641350"/>
          </a:xfrm>
          <a:prstGeom prst="leftRightArrow">
            <a:avLst>
              <a:gd name="adj1" fmla="val 40102"/>
              <a:gd name="adj2" fmla="val 81458"/>
            </a:avLst>
          </a:prstGeom>
          <a:solidFill>
            <a:schemeClr val="accent6">
              <a:lumMod val="50000"/>
            </a:schemeClr>
          </a:solidFill>
          <a:ln w="38100">
            <a:solidFill>
              <a:schemeClr val="tx1"/>
            </a:solidFill>
            <a:miter lim="800000"/>
            <a:headEnd/>
            <a:tailEnd/>
          </a:ln>
        </p:spPr>
        <p:txBody>
          <a:bodyPr wrap="none" anchor="ctr"/>
          <a:lstStyle/>
          <a:p>
            <a:pPr algn="ctr"/>
            <a:r>
              <a:rPr lang="en-US" sz="2000" b="0" dirty="0">
                <a:solidFill>
                  <a:schemeClr val="tx1"/>
                </a:solidFill>
                <a:latin typeface="Arial" panose="020B0604020202020204" pitchFamily="34" charset="0"/>
              </a:rPr>
              <a:t>Bus</a:t>
            </a:r>
          </a:p>
        </p:txBody>
      </p:sp>
      <p:sp>
        <p:nvSpPr>
          <p:cNvPr id="39947" name="Rectangle 38"/>
          <p:cNvSpPr>
            <a:spLocks noChangeArrowheads="1"/>
          </p:cNvSpPr>
          <p:nvPr/>
        </p:nvSpPr>
        <p:spPr bwMode="auto">
          <a:xfrm>
            <a:off x="1747838" y="5262563"/>
            <a:ext cx="5567362" cy="881062"/>
          </a:xfrm>
          <a:prstGeom prst="rect">
            <a:avLst/>
          </a:prstGeom>
          <a:solidFill>
            <a:schemeClr val="accent6">
              <a:lumMod val="50000"/>
            </a:schemeClr>
          </a:solidFill>
          <a:ln w="38100">
            <a:solidFill>
              <a:schemeClr val="tx1"/>
            </a:solidFill>
            <a:miter lim="800000"/>
            <a:headEnd/>
            <a:tailEnd/>
          </a:ln>
        </p:spPr>
        <p:txBody>
          <a:bodyPr wrap="none" anchor="ctr"/>
          <a:lstStyle/>
          <a:p>
            <a:pPr algn="ctr"/>
            <a:r>
              <a:rPr lang="en-US" b="0" dirty="0">
                <a:solidFill>
                  <a:schemeClr val="tx1"/>
                </a:solidFill>
                <a:latin typeface="Arial" panose="020B0604020202020204" pitchFamily="34" charset="0"/>
                <a:cs typeface="Arial" panose="020B0604020202020204" pitchFamily="34" charset="0"/>
              </a:rPr>
              <a:t>memory</a:t>
            </a:r>
          </a:p>
        </p:txBody>
      </p:sp>
      <p:sp>
        <p:nvSpPr>
          <p:cNvPr id="39948" name="AutoShape 39"/>
          <p:cNvSpPr>
            <a:spLocks noChangeArrowheads="1"/>
          </p:cNvSpPr>
          <p:nvPr/>
        </p:nvSpPr>
        <p:spPr bwMode="auto">
          <a:xfrm>
            <a:off x="4025900" y="4829175"/>
            <a:ext cx="819150" cy="352425"/>
          </a:xfrm>
          <a:prstGeom prst="upDownArrow">
            <a:avLst>
              <a:gd name="adj1" fmla="val 50000"/>
              <a:gd name="adj2" fmla="val 33782"/>
            </a:avLst>
          </a:prstGeom>
          <a:solidFill>
            <a:schemeClr val="hlink"/>
          </a:solidFill>
          <a:ln w="38100">
            <a:solidFill>
              <a:schemeClr val="tx1"/>
            </a:solidFill>
            <a:miter lim="800000"/>
            <a:headEnd/>
            <a:tailEnd/>
          </a:ln>
        </p:spPr>
        <p:txBody>
          <a:bodyPr wrap="none" anchor="ctr"/>
          <a:lstStyle/>
          <a:p>
            <a:endParaRPr lang="en-US" dirty="0">
              <a:latin typeface="Arial" panose="020B0604020202020204" pitchFamily="34" charset="0"/>
            </a:endParaRPr>
          </a:p>
        </p:txBody>
      </p:sp>
      <p:sp>
        <p:nvSpPr>
          <p:cNvPr id="38" name="Title 37">
            <a:extLst>
              <a:ext uri="{FF2B5EF4-FFF2-40B4-BE49-F238E27FC236}">
                <a16:creationId xmlns:a16="http://schemas.microsoft.com/office/drawing/2014/main" id="{FE0AEB33-548E-7914-C0DB-959AE8A68EEC}"/>
              </a:ext>
            </a:extLst>
          </p:cNvPr>
          <p:cNvSpPr>
            <a:spLocks noGrp="1"/>
          </p:cNvSpPr>
          <p:nvPr>
            <p:ph type="title"/>
          </p:nvPr>
        </p:nvSpPr>
        <p:spPr/>
        <p:txBody>
          <a:bodyPr/>
          <a:lstStyle/>
          <a:p>
            <a:r>
              <a:rPr lang="en-US" sz="4400" dirty="0">
                <a:solidFill>
                  <a:srgbClr val="FFFF00"/>
                </a:solidFill>
                <a:latin typeface="Arial" panose="020B0604020202020204" pitchFamily="34" charset="0"/>
                <a:cs typeface="Arial" panose="020B0604020202020204" pitchFamily="34" charset="0"/>
              </a:rPr>
              <a:t>Standard Cache Coherence</a:t>
            </a:r>
          </a:p>
        </p:txBody>
      </p:sp>
      <p:sp>
        <p:nvSpPr>
          <p:cNvPr id="44" name="AutoShape 41">
            <a:extLst>
              <a:ext uri="{FF2B5EF4-FFF2-40B4-BE49-F238E27FC236}">
                <a16:creationId xmlns:a16="http://schemas.microsoft.com/office/drawing/2014/main" id="{0BE9DBA2-3B30-4EF9-8854-BABB1799532F}"/>
              </a:ext>
            </a:extLst>
          </p:cNvPr>
          <p:cNvSpPr>
            <a:spLocks noChangeArrowheads="1"/>
          </p:cNvSpPr>
          <p:nvPr/>
        </p:nvSpPr>
        <p:spPr bwMode="auto">
          <a:xfrm>
            <a:off x="2616200" y="312738"/>
            <a:ext cx="6288088" cy="2582862"/>
          </a:xfrm>
          <a:prstGeom prst="wedgeRoundRectCallout">
            <a:avLst>
              <a:gd name="adj1" fmla="val -20662"/>
              <a:gd name="adj2" fmla="val 89829"/>
              <a:gd name="adj3" fmla="val 16667"/>
            </a:avLst>
          </a:prstGeom>
          <a:solidFill>
            <a:schemeClr val="bg1"/>
          </a:solidFill>
          <a:ln w="76200">
            <a:solidFill>
              <a:srgbClr val="FF3300"/>
            </a:solidFill>
            <a:miter lim="800000"/>
            <a:headEnd/>
            <a:tailEnd/>
          </a:ln>
          <a:effectLst>
            <a:outerShdw blurRad="50800" dist="38100" dir="2700000" algn="tl" rotWithShape="0">
              <a:prstClr val="black">
                <a:alpha val="40000"/>
              </a:prstClr>
            </a:outerShdw>
          </a:effectLst>
        </p:spPr>
        <p:txBody>
          <a:bodyPr anchor="ctr"/>
          <a:lstStyle/>
          <a:p>
            <a:pPr algn="l"/>
            <a:r>
              <a:rPr lang="en-US" sz="2800" b="0" dirty="0">
                <a:solidFill>
                  <a:srgbClr val="FFFF00"/>
                </a:solidFill>
                <a:latin typeface="Arial" pitchFamily="34" charset="0"/>
                <a:cs typeface="Arial" pitchFamily="34" charset="0"/>
              </a:rPr>
              <a:t>Per-Processor Caches</a:t>
            </a:r>
          </a:p>
          <a:p>
            <a:pPr lvl="1" algn="l">
              <a:buFontTx/>
              <a:buChar char="•"/>
            </a:pPr>
            <a:r>
              <a:rPr lang="en-US" sz="2800" b="0" dirty="0">
                <a:solidFill>
                  <a:srgbClr val="FFFF00"/>
                </a:solidFill>
                <a:latin typeface="Arial" pitchFamily="34" charset="0"/>
                <a:cs typeface="Arial" pitchFamily="34" charset="0"/>
              </a:rPr>
              <a:t>Small</a:t>
            </a:r>
          </a:p>
          <a:p>
            <a:pPr lvl="1" algn="l">
              <a:buFontTx/>
              <a:buChar char="•"/>
            </a:pPr>
            <a:r>
              <a:rPr lang="en-US" sz="2800" b="0" dirty="0">
                <a:solidFill>
                  <a:srgbClr val="FFFF00"/>
                </a:solidFill>
                <a:latin typeface="Arial" pitchFamily="34" charset="0"/>
                <a:cs typeface="Arial" pitchFamily="34" charset="0"/>
              </a:rPr>
              <a:t>Fast: 1 or 2 cycles</a:t>
            </a:r>
          </a:p>
          <a:p>
            <a:pPr lvl="1" algn="l">
              <a:buFontTx/>
              <a:buChar char="•"/>
            </a:pPr>
            <a:r>
              <a:rPr lang="en-US" sz="2800" b="0" dirty="0">
                <a:solidFill>
                  <a:srgbClr val="FFFF00"/>
                </a:solidFill>
                <a:latin typeface="Arial" pitchFamily="34" charset="0"/>
                <a:cs typeface="Arial" pitchFamily="34" charset="0"/>
              </a:rPr>
              <a:t>Address &amp; state information</a:t>
            </a:r>
          </a:p>
        </p:txBody>
      </p:sp>
    </p:spTree>
    <p:extLst>
      <p:ext uri="{BB962C8B-B14F-4D97-AF65-F5344CB8AC3E}">
        <p14:creationId xmlns:p14="http://schemas.microsoft.com/office/powerpoint/2010/main" val="244852250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3A81934-C5D4-D557-A8AC-883720064098}"/>
              </a:ext>
            </a:extLst>
          </p:cNvPr>
          <p:cNvGrpSpPr/>
          <p:nvPr/>
        </p:nvGrpSpPr>
        <p:grpSpPr>
          <a:xfrm>
            <a:off x="1757363" y="2441575"/>
            <a:ext cx="5111750" cy="1831975"/>
            <a:chOff x="1757363" y="2441575"/>
            <a:chExt cx="5111750" cy="1831975"/>
          </a:xfrm>
        </p:grpSpPr>
        <p:pic>
          <p:nvPicPr>
            <p:cNvPr id="3" name="Picture 42" descr="magic">
              <a:extLst>
                <a:ext uri="{FF2B5EF4-FFF2-40B4-BE49-F238E27FC236}">
                  <a16:creationId xmlns:a16="http://schemas.microsoft.com/office/drawing/2014/main" id="{07BA0820-60F3-6D54-2149-3E9CEEAEBFDD}"/>
                </a:ext>
              </a:extLst>
            </p:cNvPr>
            <p:cNvPicPr>
              <a:picLocks noChangeAspect="1" noChangeArrowheads="1"/>
            </p:cNvPicPr>
            <p:nvPr/>
          </p:nvPicPr>
          <p:blipFill>
            <a:blip r:embed="rId3" cstate="print"/>
            <a:srcRect/>
            <a:stretch>
              <a:fillRect/>
            </a:stretch>
          </p:blipFill>
          <p:spPr bwMode="auto">
            <a:xfrm>
              <a:off x="2540000" y="2540000"/>
              <a:ext cx="127000" cy="127000"/>
            </a:xfrm>
            <a:prstGeom prst="rect">
              <a:avLst/>
            </a:prstGeom>
            <a:noFill/>
            <a:ln w="38100">
              <a:solidFill>
                <a:schemeClr val="tx1"/>
              </a:solidFill>
              <a:miter lim="800000"/>
              <a:headEnd/>
              <a:tailEnd/>
            </a:ln>
          </p:spPr>
        </p:pic>
        <p:grpSp>
          <p:nvGrpSpPr>
            <p:cNvPr id="4" name="Group 3">
              <a:extLst>
                <a:ext uri="{FF2B5EF4-FFF2-40B4-BE49-F238E27FC236}">
                  <a16:creationId xmlns:a16="http://schemas.microsoft.com/office/drawing/2014/main" id="{9A0E7BFC-3D3B-B20C-E784-B8FBEFDF59D4}"/>
                </a:ext>
              </a:extLst>
            </p:cNvPr>
            <p:cNvGrpSpPr>
              <a:grpSpLocks/>
            </p:cNvGrpSpPr>
            <p:nvPr/>
          </p:nvGrpSpPr>
          <p:grpSpPr bwMode="auto">
            <a:xfrm>
              <a:off x="3732213" y="2495550"/>
              <a:ext cx="1130300" cy="1173163"/>
              <a:chOff x="2496" y="2725"/>
              <a:chExt cx="712" cy="739"/>
            </a:xfrm>
            <a:effectLst>
              <a:glow rad="101600">
                <a:schemeClr val="accent3">
                  <a:satMod val="175000"/>
                  <a:alpha val="40000"/>
                </a:schemeClr>
              </a:glow>
            </a:effectLst>
          </p:grpSpPr>
          <p:sp>
            <p:nvSpPr>
              <p:cNvPr id="28" name="Rectangle 4">
                <a:extLst>
                  <a:ext uri="{FF2B5EF4-FFF2-40B4-BE49-F238E27FC236}">
                    <a16:creationId xmlns:a16="http://schemas.microsoft.com/office/drawing/2014/main" id="{5A94A7F9-B99A-1F22-4C66-C3D029CB314B}"/>
                  </a:ext>
                </a:extLst>
              </p:cNvPr>
              <p:cNvSpPr>
                <a:spLocks noChangeArrowheads="1"/>
              </p:cNvSpPr>
              <p:nvPr/>
            </p:nvSpPr>
            <p:spPr bwMode="auto">
              <a:xfrm>
                <a:off x="2592" y="3312"/>
                <a:ext cx="528" cy="144"/>
              </a:xfrm>
              <a:prstGeom prst="rect">
                <a:avLst/>
              </a:prstGeom>
              <a:solidFill>
                <a:srgbClr val="FF0000"/>
              </a:solidFill>
              <a:ln w="38100" algn="ctr">
                <a:solidFill>
                  <a:schemeClr val="bg1"/>
                </a:solidFill>
                <a:miter lim="800000"/>
                <a:headEnd/>
                <a:tailEnd/>
              </a:ln>
            </p:spPr>
            <p:txBody>
              <a:bodyPr wrap="none" anchor="ctr"/>
              <a:lstStyle/>
              <a:p>
                <a:endParaRPr lang="en-US" dirty="0">
                  <a:latin typeface="Arial" panose="020B0604020202020204" pitchFamily="34" charset="0"/>
                </a:endParaRPr>
              </a:p>
            </p:txBody>
          </p:sp>
          <p:sp>
            <p:nvSpPr>
              <p:cNvPr id="29" name="Freeform 5">
                <a:extLst>
                  <a:ext uri="{FF2B5EF4-FFF2-40B4-BE49-F238E27FC236}">
                    <a16:creationId xmlns:a16="http://schemas.microsoft.com/office/drawing/2014/main" id="{AC344748-0A99-CBC9-B372-B0434A4782F5}"/>
                  </a:ext>
                </a:extLst>
              </p:cNvPr>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rgbClr val="FF0000"/>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nvGrpSpPr>
              <p:cNvPr id="30" name="Group 6">
                <a:extLst>
                  <a:ext uri="{FF2B5EF4-FFF2-40B4-BE49-F238E27FC236}">
                    <a16:creationId xmlns:a16="http://schemas.microsoft.com/office/drawing/2014/main" id="{9FF2EFDA-53EE-D580-1672-440C2038284A}"/>
                  </a:ext>
                </a:extLst>
              </p:cNvPr>
              <p:cNvGrpSpPr>
                <a:grpSpLocks/>
              </p:cNvGrpSpPr>
              <p:nvPr/>
            </p:nvGrpSpPr>
            <p:grpSpPr bwMode="auto">
              <a:xfrm>
                <a:off x="3072" y="2832"/>
                <a:ext cx="136" cy="632"/>
                <a:chOff x="3072" y="2832"/>
                <a:chExt cx="136" cy="632"/>
              </a:xfrm>
            </p:grpSpPr>
            <p:sp>
              <p:nvSpPr>
                <p:cNvPr id="35" name="Freeform 7">
                  <a:extLst>
                    <a:ext uri="{FF2B5EF4-FFF2-40B4-BE49-F238E27FC236}">
                      <a16:creationId xmlns:a16="http://schemas.microsoft.com/office/drawing/2014/main" id="{4BA00336-AB5F-5D97-5851-258D969731E4}"/>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36" name="Freeform 8">
                  <a:extLst>
                    <a:ext uri="{FF2B5EF4-FFF2-40B4-BE49-F238E27FC236}">
                      <a16:creationId xmlns:a16="http://schemas.microsoft.com/office/drawing/2014/main" id="{C8FA6F5F-CDDD-FD8A-2A4F-489E79950004}"/>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37" name="Freeform 9">
                  <a:extLst>
                    <a:ext uri="{FF2B5EF4-FFF2-40B4-BE49-F238E27FC236}">
                      <a16:creationId xmlns:a16="http://schemas.microsoft.com/office/drawing/2014/main" id="{2ACCEE48-E6B9-1453-4314-DD8BE2584E5B}"/>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grpSp>
            <p:nvGrpSpPr>
              <p:cNvPr id="31" name="Group 10">
                <a:extLst>
                  <a:ext uri="{FF2B5EF4-FFF2-40B4-BE49-F238E27FC236}">
                    <a16:creationId xmlns:a16="http://schemas.microsoft.com/office/drawing/2014/main" id="{B37E4F48-8C11-13D6-33A3-783F9726E33F}"/>
                  </a:ext>
                </a:extLst>
              </p:cNvPr>
              <p:cNvGrpSpPr>
                <a:grpSpLocks/>
              </p:cNvGrpSpPr>
              <p:nvPr/>
            </p:nvGrpSpPr>
            <p:grpSpPr bwMode="auto">
              <a:xfrm flipH="1">
                <a:off x="2496" y="2832"/>
                <a:ext cx="136" cy="632"/>
                <a:chOff x="3072" y="2832"/>
                <a:chExt cx="136" cy="632"/>
              </a:xfrm>
            </p:grpSpPr>
            <p:sp>
              <p:nvSpPr>
                <p:cNvPr id="32" name="Freeform 11">
                  <a:extLst>
                    <a:ext uri="{FF2B5EF4-FFF2-40B4-BE49-F238E27FC236}">
                      <a16:creationId xmlns:a16="http://schemas.microsoft.com/office/drawing/2014/main" id="{9726C056-53A0-3723-3A78-DEEB94AF9C84}"/>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33" name="Freeform 12">
                  <a:extLst>
                    <a:ext uri="{FF2B5EF4-FFF2-40B4-BE49-F238E27FC236}">
                      <a16:creationId xmlns:a16="http://schemas.microsoft.com/office/drawing/2014/main" id="{DC3F0686-B75C-2A40-C7F3-1C2866FA5DB0}"/>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34" name="Freeform 13">
                  <a:extLst>
                    <a:ext uri="{FF2B5EF4-FFF2-40B4-BE49-F238E27FC236}">
                      <a16:creationId xmlns:a16="http://schemas.microsoft.com/office/drawing/2014/main" id="{121823BD-F539-87E2-1505-D102BF54CFAD}"/>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grpSp>
        <p:grpSp>
          <p:nvGrpSpPr>
            <p:cNvPr id="5" name="Group 14">
              <a:extLst>
                <a:ext uri="{FF2B5EF4-FFF2-40B4-BE49-F238E27FC236}">
                  <a16:creationId xmlns:a16="http://schemas.microsoft.com/office/drawing/2014/main" id="{182AA4C5-D4D0-4920-4E54-CE43C2450B0C}"/>
                </a:ext>
              </a:extLst>
            </p:cNvPr>
            <p:cNvGrpSpPr>
              <a:grpSpLocks/>
            </p:cNvGrpSpPr>
            <p:nvPr/>
          </p:nvGrpSpPr>
          <p:grpSpPr bwMode="auto">
            <a:xfrm>
              <a:off x="1757363" y="2441575"/>
              <a:ext cx="1358900" cy="1282700"/>
              <a:chOff x="1008" y="2720"/>
              <a:chExt cx="856" cy="808"/>
            </a:xfrm>
            <a:effectLst>
              <a:glow rad="101600">
                <a:schemeClr val="accent3">
                  <a:satMod val="175000"/>
                  <a:alpha val="40000"/>
                </a:schemeClr>
              </a:glow>
            </a:effectLst>
          </p:grpSpPr>
          <p:sp>
            <p:nvSpPr>
              <p:cNvPr id="19" name="Rectangle 15">
                <a:extLst>
                  <a:ext uri="{FF2B5EF4-FFF2-40B4-BE49-F238E27FC236}">
                    <a16:creationId xmlns:a16="http://schemas.microsoft.com/office/drawing/2014/main" id="{6569DCA0-4037-D73C-BFFD-B59FCD617C68}"/>
                  </a:ext>
                </a:extLst>
              </p:cNvPr>
              <p:cNvSpPr>
                <a:spLocks noChangeArrowheads="1"/>
              </p:cNvSpPr>
              <p:nvPr/>
            </p:nvSpPr>
            <p:spPr bwMode="auto">
              <a:xfrm>
                <a:off x="1032" y="3304"/>
                <a:ext cx="488" cy="160"/>
              </a:xfrm>
              <a:prstGeom prst="rect">
                <a:avLst/>
              </a:prstGeom>
              <a:solidFill>
                <a:srgbClr val="FF33CC"/>
              </a:solidFill>
              <a:ln w="38100" algn="ctr">
                <a:solidFill>
                  <a:schemeClr val="bg1"/>
                </a:solidFill>
                <a:miter lim="800000"/>
                <a:headEnd/>
                <a:tailEnd/>
              </a:ln>
            </p:spPr>
            <p:txBody>
              <a:bodyPr wrap="none" anchor="ctr"/>
              <a:lstStyle/>
              <a:p>
                <a:endParaRPr lang="en-US" dirty="0">
                  <a:latin typeface="Arial" panose="020B0604020202020204" pitchFamily="34" charset="0"/>
                </a:endParaRPr>
              </a:p>
            </p:txBody>
          </p:sp>
          <p:sp>
            <p:nvSpPr>
              <p:cNvPr id="20" name="Freeform 16">
                <a:extLst>
                  <a:ext uri="{FF2B5EF4-FFF2-40B4-BE49-F238E27FC236}">
                    <a16:creationId xmlns:a16="http://schemas.microsoft.com/office/drawing/2014/main" id="{5D4280C3-047B-9B6D-B37B-1185D800A102}"/>
                  </a:ext>
                </a:extLst>
              </p:cNvPr>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1" name="Freeform 17">
                <a:extLst>
                  <a:ext uri="{FF2B5EF4-FFF2-40B4-BE49-F238E27FC236}">
                    <a16:creationId xmlns:a16="http://schemas.microsoft.com/office/drawing/2014/main" id="{36FE84D5-403D-9C2D-AE94-7A13EE88B352}"/>
                  </a:ext>
                </a:extLst>
              </p:cNvPr>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2" name="Freeform 18">
                <a:extLst>
                  <a:ext uri="{FF2B5EF4-FFF2-40B4-BE49-F238E27FC236}">
                    <a16:creationId xmlns:a16="http://schemas.microsoft.com/office/drawing/2014/main" id="{5A0E086A-3D71-757F-9E8F-6BED16A0FEEF}"/>
                  </a:ext>
                </a:extLst>
              </p:cNvPr>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3" name="Freeform 19">
                <a:extLst>
                  <a:ext uri="{FF2B5EF4-FFF2-40B4-BE49-F238E27FC236}">
                    <a16:creationId xmlns:a16="http://schemas.microsoft.com/office/drawing/2014/main" id="{70340FD0-527A-9D7B-1883-F480127F1DB4}"/>
                  </a:ext>
                </a:extLst>
              </p:cNvPr>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4" name="Freeform 20">
                <a:extLst>
                  <a:ext uri="{FF2B5EF4-FFF2-40B4-BE49-F238E27FC236}">
                    <a16:creationId xmlns:a16="http://schemas.microsoft.com/office/drawing/2014/main" id="{445C1107-60DD-A8B8-8FAF-B1A1CA7CF6A5}"/>
                  </a:ext>
                </a:extLst>
              </p:cNvPr>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5" name="Freeform 21">
                <a:extLst>
                  <a:ext uri="{FF2B5EF4-FFF2-40B4-BE49-F238E27FC236}">
                    <a16:creationId xmlns:a16="http://schemas.microsoft.com/office/drawing/2014/main" id="{ECBC5016-461A-29E7-6E7B-6561BD5F489A}"/>
                  </a:ext>
                </a:extLst>
              </p:cNvPr>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6" name="Freeform 22">
                <a:extLst>
                  <a:ext uri="{FF2B5EF4-FFF2-40B4-BE49-F238E27FC236}">
                    <a16:creationId xmlns:a16="http://schemas.microsoft.com/office/drawing/2014/main" id="{4958A0E1-B01F-28EC-2E61-E74DC93AA38E}"/>
                  </a:ext>
                </a:extLst>
              </p:cNvPr>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7" name="Freeform 23">
                <a:extLst>
                  <a:ext uri="{FF2B5EF4-FFF2-40B4-BE49-F238E27FC236}">
                    <a16:creationId xmlns:a16="http://schemas.microsoft.com/office/drawing/2014/main" id="{C3ADD8C6-120B-4F2E-EFEB-A6E9B4089C70}"/>
                  </a:ext>
                </a:extLst>
              </p:cNvPr>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grpSp>
          <p:nvGrpSpPr>
            <p:cNvPr id="6" name="Group 24">
              <a:extLst>
                <a:ext uri="{FF2B5EF4-FFF2-40B4-BE49-F238E27FC236}">
                  <a16:creationId xmlns:a16="http://schemas.microsoft.com/office/drawing/2014/main" id="{5CC6B547-3314-3263-C534-4D4C41935C0B}"/>
                </a:ext>
              </a:extLst>
            </p:cNvPr>
            <p:cNvGrpSpPr>
              <a:grpSpLocks/>
            </p:cNvGrpSpPr>
            <p:nvPr/>
          </p:nvGrpSpPr>
          <p:grpSpPr bwMode="auto">
            <a:xfrm flipH="1">
              <a:off x="5480050" y="2441575"/>
              <a:ext cx="1358900" cy="1282700"/>
              <a:chOff x="1008" y="2720"/>
              <a:chExt cx="856" cy="808"/>
            </a:xfrm>
            <a:effectLst>
              <a:glow rad="101600">
                <a:schemeClr val="accent3">
                  <a:satMod val="175000"/>
                  <a:alpha val="40000"/>
                </a:schemeClr>
              </a:glow>
            </a:effectLst>
          </p:grpSpPr>
          <p:sp>
            <p:nvSpPr>
              <p:cNvPr id="10" name="Rectangle 25">
                <a:extLst>
                  <a:ext uri="{FF2B5EF4-FFF2-40B4-BE49-F238E27FC236}">
                    <a16:creationId xmlns:a16="http://schemas.microsoft.com/office/drawing/2014/main" id="{2AF36617-CAEB-AC3C-262A-9305CB646172}"/>
                  </a:ext>
                </a:extLst>
              </p:cNvPr>
              <p:cNvSpPr>
                <a:spLocks noChangeArrowheads="1"/>
              </p:cNvSpPr>
              <p:nvPr/>
            </p:nvSpPr>
            <p:spPr bwMode="auto">
              <a:xfrm>
                <a:off x="1032" y="3304"/>
                <a:ext cx="488" cy="160"/>
              </a:xfrm>
              <a:prstGeom prst="rect">
                <a:avLst/>
              </a:prstGeom>
              <a:solidFill>
                <a:schemeClr val="accent1"/>
              </a:solidFill>
              <a:ln w="38100" algn="ctr">
                <a:solidFill>
                  <a:schemeClr val="bg1"/>
                </a:solidFill>
                <a:miter lim="800000"/>
                <a:headEnd/>
                <a:tailEnd/>
              </a:ln>
            </p:spPr>
            <p:txBody>
              <a:bodyPr wrap="none" anchor="ctr"/>
              <a:lstStyle/>
              <a:p>
                <a:endParaRPr lang="en-US" dirty="0">
                  <a:latin typeface="Arial" panose="020B0604020202020204" pitchFamily="34" charset="0"/>
                </a:endParaRPr>
              </a:p>
            </p:txBody>
          </p:sp>
          <p:sp>
            <p:nvSpPr>
              <p:cNvPr id="11" name="Freeform 26">
                <a:extLst>
                  <a:ext uri="{FF2B5EF4-FFF2-40B4-BE49-F238E27FC236}">
                    <a16:creationId xmlns:a16="http://schemas.microsoft.com/office/drawing/2014/main" id="{24DFD6FB-D52B-32FF-AC70-1CB4EDD92621}"/>
                  </a:ext>
                </a:extLst>
              </p:cNvPr>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2" name="Freeform 27">
                <a:extLst>
                  <a:ext uri="{FF2B5EF4-FFF2-40B4-BE49-F238E27FC236}">
                    <a16:creationId xmlns:a16="http://schemas.microsoft.com/office/drawing/2014/main" id="{38E5586D-D2F9-E012-E416-AF92E57F4A46}"/>
                  </a:ext>
                </a:extLst>
              </p:cNvPr>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3" name="Freeform 28">
                <a:extLst>
                  <a:ext uri="{FF2B5EF4-FFF2-40B4-BE49-F238E27FC236}">
                    <a16:creationId xmlns:a16="http://schemas.microsoft.com/office/drawing/2014/main" id="{5311BFEC-CA97-CBB8-3E97-E930A9C4D180}"/>
                  </a:ext>
                </a:extLst>
              </p:cNvPr>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4" name="Freeform 29">
                <a:extLst>
                  <a:ext uri="{FF2B5EF4-FFF2-40B4-BE49-F238E27FC236}">
                    <a16:creationId xmlns:a16="http://schemas.microsoft.com/office/drawing/2014/main" id="{A9D09463-618F-D803-A148-D4C7C62F3E4E}"/>
                  </a:ext>
                </a:extLst>
              </p:cNvPr>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chemeClr val="accent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5" name="Freeform 30">
                <a:extLst>
                  <a:ext uri="{FF2B5EF4-FFF2-40B4-BE49-F238E27FC236}">
                    <a16:creationId xmlns:a16="http://schemas.microsoft.com/office/drawing/2014/main" id="{A9C07A2C-A6CF-8A0B-2559-5BCB75EF3D64}"/>
                  </a:ext>
                </a:extLst>
              </p:cNvPr>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chemeClr val="accent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6" name="Freeform 31">
                <a:extLst>
                  <a:ext uri="{FF2B5EF4-FFF2-40B4-BE49-F238E27FC236}">
                    <a16:creationId xmlns:a16="http://schemas.microsoft.com/office/drawing/2014/main" id="{C1EB5B17-2FF2-9E4D-9764-EE51E21F5357}"/>
                  </a:ext>
                </a:extLst>
              </p:cNvPr>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7" name="Freeform 32">
                <a:extLst>
                  <a:ext uri="{FF2B5EF4-FFF2-40B4-BE49-F238E27FC236}">
                    <a16:creationId xmlns:a16="http://schemas.microsoft.com/office/drawing/2014/main" id="{A4DAC24D-7E81-4BAE-512D-4D0C61193A10}"/>
                  </a:ext>
                </a:extLst>
              </p:cNvPr>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8" name="Freeform 33">
                <a:extLst>
                  <a:ext uri="{FF2B5EF4-FFF2-40B4-BE49-F238E27FC236}">
                    <a16:creationId xmlns:a16="http://schemas.microsoft.com/office/drawing/2014/main" id="{9202D9A9-7A71-1ACB-404A-E175DA4D4360}"/>
                  </a:ext>
                </a:extLst>
              </p:cNvPr>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sp>
          <p:nvSpPr>
            <p:cNvPr id="7" name="Rectangle 36">
              <a:extLst>
                <a:ext uri="{FF2B5EF4-FFF2-40B4-BE49-F238E27FC236}">
                  <a16:creationId xmlns:a16="http://schemas.microsoft.com/office/drawing/2014/main" id="{DF089A98-66BE-FBEA-BC7E-B10A55AD1734}"/>
                </a:ext>
              </a:extLst>
            </p:cNvPr>
            <p:cNvSpPr>
              <a:spLocks noChangeArrowheads="1"/>
            </p:cNvSpPr>
            <p:nvPr/>
          </p:nvSpPr>
          <p:spPr bwMode="auto">
            <a:xfrm>
              <a:off x="1919288" y="3887788"/>
              <a:ext cx="1203325" cy="385762"/>
            </a:xfrm>
            <a:prstGeom prst="rect">
              <a:avLst/>
            </a:prstGeom>
            <a:solidFill>
              <a:srgbClr val="FF33CC"/>
            </a:solidFill>
            <a:ln w="38100">
              <a:solidFill>
                <a:schemeClr val="bg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tx1"/>
                  </a:solidFill>
                  <a:latin typeface="Arial" panose="020B0604020202020204" pitchFamily="34" charset="0"/>
                  <a:cs typeface="Arial" panose="020B0604020202020204" pitchFamily="34" charset="0"/>
                </a:rPr>
                <a:t>cache</a:t>
              </a:r>
            </a:p>
          </p:txBody>
        </p:sp>
        <p:sp>
          <p:nvSpPr>
            <p:cNvPr id="8" name="Rectangle 40">
              <a:extLst>
                <a:ext uri="{FF2B5EF4-FFF2-40B4-BE49-F238E27FC236}">
                  <a16:creationId xmlns:a16="http://schemas.microsoft.com/office/drawing/2014/main" id="{13E3521B-A349-88F6-3074-9EB7E20DE1B2}"/>
                </a:ext>
              </a:extLst>
            </p:cNvPr>
            <p:cNvSpPr>
              <a:spLocks noChangeArrowheads="1"/>
            </p:cNvSpPr>
            <p:nvPr/>
          </p:nvSpPr>
          <p:spPr bwMode="auto">
            <a:xfrm>
              <a:off x="5665788" y="3887788"/>
              <a:ext cx="1203325" cy="385762"/>
            </a:xfrm>
            <a:prstGeom prst="rect">
              <a:avLst/>
            </a:prstGeom>
            <a:solidFill>
              <a:schemeClr val="accent1"/>
            </a:solidFill>
            <a:ln w="38100">
              <a:solidFill>
                <a:schemeClr val="bg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tx1"/>
                  </a:solidFill>
                  <a:latin typeface="Arial" panose="020B0604020202020204" pitchFamily="34" charset="0"/>
                  <a:cs typeface="Arial" panose="020B0604020202020204" pitchFamily="34" charset="0"/>
                </a:rPr>
                <a:t>cache</a:t>
              </a:r>
            </a:p>
          </p:txBody>
        </p:sp>
        <p:sp>
          <p:nvSpPr>
            <p:cNvPr id="9" name="Rectangle 41">
              <a:extLst>
                <a:ext uri="{FF2B5EF4-FFF2-40B4-BE49-F238E27FC236}">
                  <a16:creationId xmlns:a16="http://schemas.microsoft.com/office/drawing/2014/main" id="{8FA8DBB0-0A86-0737-64E4-A420F2C1EF17}"/>
                </a:ext>
              </a:extLst>
            </p:cNvPr>
            <p:cNvSpPr>
              <a:spLocks noChangeArrowheads="1"/>
            </p:cNvSpPr>
            <p:nvPr/>
          </p:nvSpPr>
          <p:spPr bwMode="auto">
            <a:xfrm>
              <a:off x="3792538" y="3887788"/>
              <a:ext cx="1203325" cy="385762"/>
            </a:xfrm>
            <a:prstGeom prst="rect">
              <a:avLst/>
            </a:prstGeom>
            <a:solidFill>
              <a:srgbClr val="FF3300"/>
            </a:solidFill>
            <a:ln w="38100">
              <a:solidFill>
                <a:schemeClr val="bg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tx1"/>
                  </a:solidFill>
                  <a:latin typeface="Arial" panose="020B0604020202020204" pitchFamily="34" charset="0"/>
                  <a:cs typeface="Arial" panose="020B0604020202020204" pitchFamily="34" charset="0"/>
                </a:rPr>
                <a:t>cache</a:t>
              </a:r>
            </a:p>
          </p:txBody>
        </p:sp>
      </p:grpSp>
      <p:sp>
        <p:nvSpPr>
          <p:cNvPr id="39945" name="AutoShape 34"/>
          <p:cNvSpPr>
            <a:spLocks noChangeArrowheads="1"/>
          </p:cNvSpPr>
          <p:nvPr/>
        </p:nvSpPr>
        <p:spPr bwMode="auto">
          <a:xfrm>
            <a:off x="1182688" y="4298950"/>
            <a:ext cx="6626225" cy="641350"/>
          </a:xfrm>
          <a:prstGeom prst="leftRightArrow">
            <a:avLst>
              <a:gd name="adj1" fmla="val 40102"/>
              <a:gd name="adj2" fmla="val 81458"/>
            </a:avLst>
          </a:prstGeom>
          <a:solidFill>
            <a:schemeClr val="accent6">
              <a:lumMod val="50000"/>
            </a:schemeClr>
          </a:solidFill>
          <a:ln w="38100">
            <a:solidFill>
              <a:schemeClr val="tx1"/>
            </a:solidFill>
            <a:miter lim="800000"/>
            <a:headEnd/>
            <a:tailEnd/>
          </a:ln>
        </p:spPr>
        <p:txBody>
          <a:bodyPr wrap="none" anchor="ctr"/>
          <a:lstStyle/>
          <a:p>
            <a:pPr algn="ctr"/>
            <a:r>
              <a:rPr lang="en-US" sz="2000" b="0" dirty="0">
                <a:solidFill>
                  <a:schemeClr val="tx1"/>
                </a:solidFill>
                <a:latin typeface="Arial" panose="020B0604020202020204" pitchFamily="34" charset="0"/>
              </a:rPr>
              <a:t>Bus</a:t>
            </a:r>
          </a:p>
        </p:txBody>
      </p:sp>
      <p:sp>
        <p:nvSpPr>
          <p:cNvPr id="39947" name="Rectangle 38"/>
          <p:cNvSpPr>
            <a:spLocks noChangeArrowheads="1"/>
          </p:cNvSpPr>
          <p:nvPr/>
        </p:nvSpPr>
        <p:spPr bwMode="auto">
          <a:xfrm>
            <a:off x="1747838" y="5262563"/>
            <a:ext cx="5567362" cy="881062"/>
          </a:xfrm>
          <a:prstGeom prst="rect">
            <a:avLst/>
          </a:prstGeom>
          <a:solidFill>
            <a:schemeClr val="accent6">
              <a:lumMod val="50000"/>
            </a:schemeClr>
          </a:solidFill>
          <a:ln w="38100">
            <a:solidFill>
              <a:schemeClr val="tx1"/>
            </a:solidFill>
            <a:miter lim="800000"/>
            <a:headEnd/>
            <a:tailEnd/>
          </a:ln>
        </p:spPr>
        <p:txBody>
          <a:bodyPr wrap="none" anchor="ctr"/>
          <a:lstStyle/>
          <a:p>
            <a:pPr algn="ctr"/>
            <a:r>
              <a:rPr lang="en-US" b="0" dirty="0">
                <a:solidFill>
                  <a:schemeClr val="tx1"/>
                </a:solidFill>
                <a:latin typeface="Arial" panose="020B0604020202020204" pitchFamily="34" charset="0"/>
                <a:cs typeface="Arial" panose="020B0604020202020204" pitchFamily="34" charset="0"/>
              </a:rPr>
              <a:t>memory</a:t>
            </a:r>
          </a:p>
        </p:txBody>
      </p:sp>
      <p:sp>
        <p:nvSpPr>
          <p:cNvPr id="39948" name="AutoShape 39"/>
          <p:cNvSpPr>
            <a:spLocks noChangeArrowheads="1"/>
          </p:cNvSpPr>
          <p:nvPr/>
        </p:nvSpPr>
        <p:spPr bwMode="auto">
          <a:xfrm>
            <a:off x="4025900" y="4829175"/>
            <a:ext cx="819150" cy="352425"/>
          </a:xfrm>
          <a:prstGeom prst="upDownArrow">
            <a:avLst>
              <a:gd name="adj1" fmla="val 50000"/>
              <a:gd name="adj2" fmla="val 33782"/>
            </a:avLst>
          </a:prstGeom>
          <a:solidFill>
            <a:schemeClr val="hlink"/>
          </a:solidFill>
          <a:ln w="38100">
            <a:solidFill>
              <a:schemeClr val="tx1"/>
            </a:solidFill>
            <a:miter lim="800000"/>
            <a:headEnd/>
            <a:tailEnd/>
          </a:ln>
        </p:spPr>
        <p:txBody>
          <a:bodyPr wrap="none" anchor="ctr"/>
          <a:lstStyle/>
          <a:p>
            <a:endParaRPr lang="en-US" dirty="0">
              <a:latin typeface="Arial" panose="020B0604020202020204" pitchFamily="34" charset="0"/>
            </a:endParaRPr>
          </a:p>
        </p:txBody>
      </p:sp>
      <p:sp>
        <p:nvSpPr>
          <p:cNvPr id="45" name="AutoShape 37">
            <a:extLst>
              <a:ext uri="{FF2B5EF4-FFF2-40B4-BE49-F238E27FC236}">
                <a16:creationId xmlns:a16="http://schemas.microsoft.com/office/drawing/2014/main" id="{20A625B1-F282-4CB0-A93B-3D6E57677F46}"/>
              </a:ext>
            </a:extLst>
          </p:cNvPr>
          <p:cNvSpPr>
            <a:spLocks noChangeArrowheads="1"/>
          </p:cNvSpPr>
          <p:nvPr/>
        </p:nvSpPr>
        <p:spPr bwMode="auto">
          <a:xfrm>
            <a:off x="1182688" y="4298950"/>
            <a:ext cx="6626225" cy="641350"/>
          </a:xfrm>
          <a:prstGeom prst="leftRightArrow">
            <a:avLst>
              <a:gd name="adj1" fmla="val 40102"/>
              <a:gd name="adj2" fmla="val 81458"/>
            </a:avLst>
          </a:prstGeom>
          <a:solidFill>
            <a:srgbClr val="FF33CC"/>
          </a:solidFill>
          <a:ln w="38100">
            <a:solidFill>
              <a:schemeClr val="tx1"/>
            </a:solidFill>
            <a:miter lim="800000"/>
            <a:headEnd/>
            <a:tailEnd/>
          </a:ln>
        </p:spPr>
        <p:txBody>
          <a:bodyPr wrap="none" anchor="ctr"/>
          <a:lstStyle/>
          <a:p>
            <a:pPr algn="ctr"/>
            <a:r>
              <a:rPr lang="en-US" sz="2000" b="0" dirty="0">
                <a:solidFill>
                  <a:schemeClr val="tx2"/>
                </a:solidFill>
                <a:latin typeface="Arial" panose="020B0604020202020204" pitchFamily="34" charset="0"/>
              </a:rPr>
              <a:t>Bus</a:t>
            </a:r>
          </a:p>
        </p:txBody>
      </p:sp>
      <p:sp>
        <p:nvSpPr>
          <p:cNvPr id="46" name="AutoShape 44">
            <a:extLst>
              <a:ext uri="{FF2B5EF4-FFF2-40B4-BE49-F238E27FC236}">
                <a16:creationId xmlns:a16="http://schemas.microsoft.com/office/drawing/2014/main" id="{288F2630-EA7B-4B23-8575-C818D677BD19}"/>
              </a:ext>
            </a:extLst>
          </p:cNvPr>
          <p:cNvSpPr>
            <a:spLocks noChangeArrowheads="1"/>
          </p:cNvSpPr>
          <p:nvPr/>
        </p:nvSpPr>
        <p:spPr bwMode="auto">
          <a:xfrm>
            <a:off x="2246313" y="3657600"/>
            <a:ext cx="465137" cy="882650"/>
          </a:xfrm>
          <a:prstGeom prst="upDownArrow">
            <a:avLst>
              <a:gd name="adj1" fmla="val 50000"/>
              <a:gd name="adj2" fmla="val 37952"/>
            </a:avLst>
          </a:prstGeom>
          <a:solidFill>
            <a:srgbClr val="FF33CC"/>
          </a:solidFill>
          <a:ln w="38100">
            <a:solidFill>
              <a:schemeClr val="tx1"/>
            </a:solidFill>
            <a:miter lim="800000"/>
            <a:headEnd/>
            <a:tailEnd/>
          </a:ln>
        </p:spPr>
        <p:txBody>
          <a:bodyPr wrap="none" anchor="ctr"/>
          <a:lstStyle/>
          <a:p>
            <a:pPr algn="r"/>
            <a:endParaRPr lang="en-US" b="0" dirty="0">
              <a:latin typeface="Arial" panose="020B0604020202020204" pitchFamily="34" charset="0"/>
            </a:endParaRPr>
          </a:p>
        </p:txBody>
      </p:sp>
      <p:sp>
        <p:nvSpPr>
          <p:cNvPr id="47" name="Rectangle 43">
            <a:extLst>
              <a:ext uri="{FF2B5EF4-FFF2-40B4-BE49-F238E27FC236}">
                <a16:creationId xmlns:a16="http://schemas.microsoft.com/office/drawing/2014/main" id="{00496F35-D4BD-4599-9E4C-A54105835E4A}"/>
              </a:ext>
            </a:extLst>
          </p:cNvPr>
          <p:cNvSpPr>
            <a:spLocks noChangeArrowheads="1"/>
          </p:cNvSpPr>
          <p:nvPr/>
        </p:nvSpPr>
        <p:spPr bwMode="auto">
          <a:xfrm>
            <a:off x="5630863" y="5470525"/>
            <a:ext cx="1411287" cy="465138"/>
          </a:xfrm>
          <a:prstGeom prst="rect">
            <a:avLst/>
          </a:prstGeom>
          <a:solidFill>
            <a:schemeClr val="accent2"/>
          </a:solidFill>
          <a:ln w="38100" cmpd="dbl">
            <a:solidFill>
              <a:schemeClr val="tx1"/>
            </a:solidFill>
            <a:miter lim="800000"/>
            <a:headEnd/>
            <a:tailEnd/>
          </a:ln>
        </p:spPr>
        <p:txBody>
          <a:bodyPr wrap="none" anchor="ctr"/>
          <a:lstStyle/>
          <a:p>
            <a:pPr algn="ctr"/>
            <a:r>
              <a:rPr lang="en-US" sz="2800" b="0" dirty="0">
                <a:solidFill>
                  <a:srgbClr val="FFFF00"/>
                </a:solidFill>
                <a:latin typeface="Arial" panose="020B0604020202020204" pitchFamily="34" charset="0"/>
              </a:rPr>
              <a:t>data</a:t>
            </a:r>
          </a:p>
        </p:txBody>
      </p:sp>
      <p:sp>
        <p:nvSpPr>
          <p:cNvPr id="48" name="AutoShape 4">
            <a:extLst>
              <a:ext uri="{FF2B5EF4-FFF2-40B4-BE49-F238E27FC236}">
                <a16:creationId xmlns:a16="http://schemas.microsoft.com/office/drawing/2014/main" id="{A913221E-67F5-40C3-A1CC-9A582ECE68EC}"/>
              </a:ext>
            </a:extLst>
          </p:cNvPr>
          <p:cNvSpPr>
            <a:spLocks noChangeArrowheads="1"/>
          </p:cNvSpPr>
          <p:nvPr/>
        </p:nvSpPr>
        <p:spPr bwMode="auto">
          <a:xfrm>
            <a:off x="395288" y="1258888"/>
            <a:ext cx="1941512" cy="1187450"/>
          </a:xfrm>
          <a:prstGeom prst="cloudCallout">
            <a:avLst>
              <a:gd name="adj1" fmla="val 65861"/>
              <a:gd name="adj2" fmla="val 43315"/>
            </a:avLst>
          </a:prstGeom>
          <a:solidFill>
            <a:schemeClr val="bg2">
              <a:alpha val="30196"/>
            </a:schemeClr>
          </a:solidFill>
          <a:ln w="76200">
            <a:solidFill>
              <a:schemeClr val="tx1"/>
            </a:solidFill>
            <a:round/>
            <a:headEnd/>
            <a:tailEnd/>
          </a:ln>
        </p:spPr>
        <p:txBody>
          <a:bodyPr anchor="ctr"/>
          <a:lstStyle/>
          <a:p>
            <a:pPr algn="ctr"/>
            <a:r>
              <a:rPr lang="en-US" sz="3200" dirty="0">
                <a:solidFill>
                  <a:srgbClr val="FFFF00"/>
                </a:solidFill>
                <a:latin typeface="Arial" panose="020B0604020202020204" pitchFamily="34" charset="0"/>
              </a:rPr>
              <a:t>l</a:t>
            </a:r>
            <a:r>
              <a:rPr lang="en-US" sz="3200" b="0" dirty="0">
                <a:solidFill>
                  <a:srgbClr val="FFFF00"/>
                </a:solidFill>
                <a:latin typeface="Arial" panose="020B0604020202020204" pitchFamily="34" charset="0"/>
              </a:rPr>
              <a:t>oad x</a:t>
            </a:r>
          </a:p>
        </p:txBody>
      </p:sp>
      <p:sp>
        <p:nvSpPr>
          <p:cNvPr id="38" name="Title 37">
            <a:extLst>
              <a:ext uri="{FF2B5EF4-FFF2-40B4-BE49-F238E27FC236}">
                <a16:creationId xmlns:a16="http://schemas.microsoft.com/office/drawing/2014/main" id="{5E042502-805B-7AFD-08AB-C9516229626F}"/>
              </a:ext>
            </a:extLst>
          </p:cNvPr>
          <p:cNvSpPr>
            <a:spLocks noGrp="1"/>
          </p:cNvSpPr>
          <p:nvPr>
            <p:ph type="title"/>
          </p:nvPr>
        </p:nvSpPr>
        <p:spPr/>
        <p:txBody>
          <a:bodyPr/>
          <a:lstStyle/>
          <a:p>
            <a:r>
              <a:rPr lang="en-US" sz="4400" dirty="0">
                <a:solidFill>
                  <a:srgbClr val="FFFF00"/>
                </a:solidFill>
                <a:latin typeface="Arial" panose="020B0604020202020204" pitchFamily="34" charset="0"/>
                <a:cs typeface="Arial" panose="020B0604020202020204" pitchFamily="34" charset="0"/>
              </a:rPr>
              <a:t>Processor issues load</a:t>
            </a:r>
          </a:p>
        </p:txBody>
      </p:sp>
    </p:spTree>
    <p:extLst>
      <p:ext uri="{BB962C8B-B14F-4D97-AF65-F5344CB8AC3E}">
        <p14:creationId xmlns:p14="http://schemas.microsoft.com/office/powerpoint/2010/main" val="2843938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blinds(horizontal)">
                                      <p:cBhvr>
                                        <p:cTn id="7" dur="500"/>
                                        <p:tgtEl>
                                          <p:spTgt spid="4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blinds(horizontal)">
                                      <p:cBhvr>
                                        <p:cTn id="12" dur="500"/>
                                        <p:tgtEl>
                                          <p:spTgt spid="45"/>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46"/>
                                        </p:tgtEl>
                                        <p:attrNameLst>
                                          <p:attrName>style.visibility</p:attrName>
                                        </p:attrNameLst>
                                      </p:cBhvr>
                                      <p:to>
                                        <p:strVal val="visible"/>
                                      </p:to>
                                    </p:set>
                                    <p:animEffect transition="in" filter="blinds(horizontal)">
                                      <p:cBhvr>
                                        <p:cTn id="15"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animBg="1"/>
      <p:bldP spid="48"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7" name="Rectangle 38"/>
          <p:cNvSpPr>
            <a:spLocks noChangeArrowheads="1"/>
          </p:cNvSpPr>
          <p:nvPr/>
        </p:nvSpPr>
        <p:spPr bwMode="auto">
          <a:xfrm>
            <a:off x="1747838" y="5262563"/>
            <a:ext cx="5567362" cy="881062"/>
          </a:xfrm>
          <a:prstGeom prst="rect">
            <a:avLst/>
          </a:prstGeom>
          <a:solidFill>
            <a:schemeClr val="accent6">
              <a:lumMod val="50000"/>
            </a:schemeClr>
          </a:solidFill>
          <a:ln w="38100">
            <a:solidFill>
              <a:schemeClr val="tx1"/>
            </a:solidFill>
            <a:miter lim="800000"/>
            <a:headEnd/>
            <a:tailEnd/>
          </a:ln>
        </p:spPr>
        <p:txBody>
          <a:bodyPr wrap="none" anchor="ctr"/>
          <a:lstStyle/>
          <a:p>
            <a:pPr algn="ctr"/>
            <a:r>
              <a:rPr lang="en-US" b="0" dirty="0">
                <a:solidFill>
                  <a:schemeClr val="tx1"/>
                </a:solidFill>
                <a:latin typeface="Arial" panose="020B0604020202020204" pitchFamily="34" charset="0"/>
                <a:cs typeface="Arial" panose="020B0604020202020204" pitchFamily="34" charset="0"/>
              </a:rPr>
              <a:t>memory</a:t>
            </a:r>
          </a:p>
        </p:txBody>
      </p:sp>
      <p:sp>
        <p:nvSpPr>
          <p:cNvPr id="51" name="Rectangle 46">
            <a:extLst>
              <a:ext uri="{FF2B5EF4-FFF2-40B4-BE49-F238E27FC236}">
                <a16:creationId xmlns:a16="http://schemas.microsoft.com/office/drawing/2014/main" id="{65815548-E2BC-4818-8083-E6C38A7DC680}"/>
              </a:ext>
            </a:extLst>
          </p:cNvPr>
          <p:cNvSpPr>
            <a:spLocks noChangeArrowheads="1"/>
          </p:cNvSpPr>
          <p:nvPr/>
        </p:nvSpPr>
        <p:spPr bwMode="auto">
          <a:xfrm>
            <a:off x="5933389" y="5496377"/>
            <a:ext cx="1203325" cy="385763"/>
          </a:xfrm>
          <a:prstGeom prst="rect">
            <a:avLst/>
          </a:prstGeom>
          <a:solidFill>
            <a:schemeClr val="accent2"/>
          </a:solidFill>
          <a:ln w="38100">
            <a:solidFill>
              <a:schemeClr val="tx1"/>
            </a:solidFill>
            <a:miter lim="800000"/>
            <a:headEnd/>
            <a:tailEnd/>
          </a:ln>
        </p:spPr>
        <p:txBody>
          <a:bodyPr wrap="none" anchor="ctr"/>
          <a:lstStyle/>
          <a:p>
            <a:pPr algn="ctr"/>
            <a:r>
              <a:rPr lang="en-US" sz="2400" b="0" dirty="0">
                <a:solidFill>
                  <a:schemeClr val="tx1"/>
                </a:solidFill>
                <a:latin typeface="Arial" panose="020B0604020202020204" pitchFamily="34" charset="0"/>
              </a:rPr>
              <a:t>data</a:t>
            </a:r>
          </a:p>
        </p:txBody>
      </p:sp>
      <p:grpSp>
        <p:nvGrpSpPr>
          <p:cNvPr id="2" name="Group 1">
            <a:extLst>
              <a:ext uri="{FF2B5EF4-FFF2-40B4-BE49-F238E27FC236}">
                <a16:creationId xmlns:a16="http://schemas.microsoft.com/office/drawing/2014/main" id="{4E910B12-F8F7-752B-1C13-EC69A549E15B}"/>
              </a:ext>
            </a:extLst>
          </p:cNvPr>
          <p:cNvGrpSpPr/>
          <p:nvPr/>
        </p:nvGrpSpPr>
        <p:grpSpPr>
          <a:xfrm>
            <a:off x="1757363" y="2441575"/>
            <a:ext cx="5111750" cy="1831975"/>
            <a:chOff x="1757363" y="2441575"/>
            <a:chExt cx="5111750" cy="1831975"/>
          </a:xfrm>
        </p:grpSpPr>
        <p:pic>
          <p:nvPicPr>
            <p:cNvPr id="3" name="Picture 42" descr="magic">
              <a:extLst>
                <a:ext uri="{FF2B5EF4-FFF2-40B4-BE49-F238E27FC236}">
                  <a16:creationId xmlns:a16="http://schemas.microsoft.com/office/drawing/2014/main" id="{1C44C932-FFB4-140C-1769-A155C7347F79}"/>
                </a:ext>
              </a:extLst>
            </p:cNvPr>
            <p:cNvPicPr>
              <a:picLocks noChangeAspect="1" noChangeArrowheads="1"/>
            </p:cNvPicPr>
            <p:nvPr/>
          </p:nvPicPr>
          <p:blipFill>
            <a:blip r:embed="rId3" cstate="print"/>
            <a:srcRect/>
            <a:stretch>
              <a:fillRect/>
            </a:stretch>
          </p:blipFill>
          <p:spPr bwMode="auto">
            <a:xfrm>
              <a:off x="2540000" y="2540000"/>
              <a:ext cx="127000" cy="127000"/>
            </a:xfrm>
            <a:prstGeom prst="rect">
              <a:avLst/>
            </a:prstGeom>
            <a:noFill/>
            <a:ln w="38100">
              <a:solidFill>
                <a:schemeClr val="tx1"/>
              </a:solidFill>
              <a:miter lim="800000"/>
              <a:headEnd/>
              <a:tailEnd/>
            </a:ln>
          </p:spPr>
        </p:pic>
        <p:grpSp>
          <p:nvGrpSpPr>
            <p:cNvPr id="4" name="Group 3">
              <a:extLst>
                <a:ext uri="{FF2B5EF4-FFF2-40B4-BE49-F238E27FC236}">
                  <a16:creationId xmlns:a16="http://schemas.microsoft.com/office/drawing/2014/main" id="{8844A7D0-7CE5-9E67-43B3-F10A2F3608FC}"/>
                </a:ext>
              </a:extLst>
            </p:cNvPr>
            <p:cNvGrpSpPr>
              <a:grpSpLocks/>
            </p:cNvGrpSpPr>
            <p:nvPr/>
          </p:nvGrpSpPr>
          <p:grpSpPr bwMode="auto">
            <a:xfrm>
              <a:off x="3732213" y="2495550"/>
              <a:ext cx="1130300" cy="1173163"/>
              <a:chOff x="2496" y="2725"/>
              <a:chExt cx="712" cy="739"/>
            </a:xfrm>
            <a:effectLst>
              <a:glow rad="101600">
                <a:schemeClr val="accent3">
                  <a:satMod val="175000"/>
                  <a:alpha val="40000"/>
                </a:schemeClr>
              </a:glow>
            </a:effectLst>
          </p:grpSpPr>
          <p:sp>
            <p:nvSpPr>
              <p:cNvPr id="28" name="Rectangle 4">
                <a:extLst>
                  <a:ext uri="{FF2B5EF4-FFF2-40B4-BE49-F238E27FC236}">
                    <a16:creationId xmlns:a16="http://schemas.microsoft.com/office/drawing/2014/main" id="{48542BD8-E931-7845-5B23-4EDFF293BD1E}"/>
                  </a:ext>
                </a:extLst>
              </p:cNvPr>
              <p:cNvSpPr>
                <a:spLocks noChangeArrowheads="1"/>
              </p:cNvSpPr>
              <p:nvPr/>
            </p:nvSpPr>
            <p:spPr bwMode="auto">
              <a:xfrm>
                <a:off x="2592" y="3312"/>
                <a:ext cx="528" cy="144"/>
              </a:xfrm>
              <a:prstGeom prst="rect">
                <a:avLst/>
              </a:prstGeom>
              <a:solidFill>
                <a:srgbClr val="FF0000"/>
              </a:solidFill>
              <a:ln w="38100" algn="ctr">
                <a:solidFill>
                  <a:schemeClr val="bg1"/>
                </a:solidFill>
                <a:miter lim="800000"/>
                <a:headEnd/>
                <a:tailEnd/>
              </a:ln>
            </p:spPr>
            <p:txBody>
              <a:bodyPr wrap="none" anchor="ctr"/>
              <a:lstStyle/>
              <a:p>
                <a:endParaRPr lang="en-US" dirty="0">
                  <a:latin typeface="Arial" panose="020B0604020202020204" pitchFamily="34" charset="0"/>
                </a:endParaRPr>
              </a:p>
            </p:txBody>
          </p:sp>
          <p:sp>
            <p:nvSpPr>
              <p:cNvPr id="29" name="Freeform 5">
                <a:extLst>
                  <a:ext uri="{FF2B5EF4-FFF2-40B4-BE49-F238E27FC236}">
                    <a16:creationId xmlns:a16="http://schemas.microsoft.com/office/drawing/2014/main" id="{BD2D4468-282E-C34B-4FD7-88DFB8EC1A07}"/>
                  </a:ext>
                </a:extLst>
              </p:cNvPr>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rgbClr val="FF0000"/>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nvGrpSpPr>
              <p:cNvPr id="30" name="Group 6">
                <a:extLst>
                  <a:ext uri="{FF2B5EF4-FFF2-40B4-BE49-F238E27FC236}">
                    <a16:creationId xmlns:a16="http://schemas.microsoft.com/office/drawing/2014/main" id="{82917915-9FD0-713B-81D9-D18A1735AEFB}"/>
                  </a:ext>
                </a:extLst>
              </p:cNvPr>
              <p:cNvGrpSpPr>
                <a:grpSpLocks/>
              </p:cNvGrpSpPr>
              <p:nvPr/>
            </p:nvGrpSpPr>
            <p:grpSpPr bwMode="auto">
              <a:xfrm>
                <a:off x="3072" y="2832"/>
                <a:ext cx="136" cy="632"/>
                <a:chOff x="3072" y="2832"/>
                <a:chExt cx="136" cy="632"/>
              </a:xfrm>
            </p:grpSpPr>
            <p:sp>
              <p:nvSpPr>
                <p:cNvPr id="35" name="Freeform 7">
                  <a:extLst>
                    <a:ext uri="{FF2B5EF4-FFF2-40B4-BE49-F238E27FC236}">
                      <a16:creationId xmlns:a16="http://schemas.microsoft.com/office/drawing/2014/main" id="{219CF061-6A20-0F15-F54C-8DCCF79F02B9}"/>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36" name="Freeform 8">
                  <a:extLst>
                    <a:ext uri="{FF2B5EF4-FFF2-40B4-BE49-F238E27FC236}">
                      <a16:creationId xmlns:a16="http://schemas.microsoft.com/office/drawing/2014/main" id="{AD1DED7F-FF34-C243-A0F6-42875353721E}"/>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37" name="Freeform 9">
                  <a:extLst>
                    <a:ext uri="{FF2B5EF4-FFF2-40B4-BE49-F238E27FC236}">
                      <a16:creationId xmlns:a16="http://schemas.microsoft.com/office/drawing/2014/main" id="{6725BD24-FE2C-DEA3-998C-67FDA8250B06}"/>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grpSp>
            <p:nvGrpSpPr>
              <p:cNvPr id="31" name="Group 10">
                <a:extLst>
                  <a:ext uri="{FF2B5EF4-FFF2-40B4-BE49-F238E27FC236}">
                    <a16:creationId xmlns:a16="http://schemas.microsoft.com/office/drawing/2014/main" id="{627956DE-0FDD-A57A-4898-10C23A2A7417}"/>
                  </a:ext>
                </a:extLst>
              </p:cNvPr>
              <p:cNvGrpSpPr>
                <a:grpSpLocks/>
              </p:cNvGrpSpPr>
              <p:nvPr/>
            </p:nvGrpSpPr>
            <p:grpSpPr bwMode="auto">
              <a:xfrm flipH="1">
                <a:off x="2496" y="2832"/>
                <a:ext cx="136" cy="632"/>
                <a:chOff x="3072" y="2832"/>
                <a:chExt cx="136" cy="632"/>
              </a:xfrm>
            </p:grpSpPr>
            <p:sp>
              <p:nvSpPr>
                <p:cNvPr id="32" name="Freeform 11">
                  <a:extLst>
                    <a:ext uri="{FF2B5EF4-FFF2-40B4-BE49-F238E27FC236}">
                      <a16:creationId xmlns:a16="http://schemas.microsoft.com/office/drawing/2014/main" id="{4F84F4F1-CC91-C274-BBB7-E1E4BB7293C6}"/>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33" name="Freeform 12">
                  <a:extLst>
                    <a:ext uri="{FF2B5EF4-FFF2-40B4-BE49-F238E27FC236}">
                      <a16:creationId xmlns:a16="http://schemas.microsoft.com/office/drawing/2014/main" id="{D3C8FF5A-D1AD-98CB-4FD1-37BB6136B79C}"/>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34" name="Freeform 13">
                  <a:extLst>
                    <a:ext uri="{FF2B5EF4-FFF2-40B4-BE49-F238E27FC236}">
                      <a16:creationId xmlns:a16="http://schemas.microsoft.com/office/drawing/2014/main" id="{B45A6A73-30E4-3D04-6565-F78842716972}"/>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grpSp>
        <p:grpSp>
          <p:nvGrpSpPr>
            <p:cNvPr id="5" name="Group 14">
              <a:extLst>
                <a:ext uri="{FF2B5EF4-FFF2-40B4-BE49-F238E27FC236}">
                  <a16:creationId xmlns:a16="http://schemas.microsoft.com/office/drawing/2014/main" id="{A57E4B58-EB97-9C21-7F2A-431FA090DB9E}"/>
                </a:ext>
              </a:extLst>
            </p:cNvPr>
            <p:cNvGrpSpPr>
              <a:grpSpLocks/>
            </p:cNvGrpSpPr>
            <p:nvPr/>
          </p:nvGrpSpPr>
          <p:grpSpPr bwMode="auto">
            <a:xfrm>
              <a:off x="1757363" y="2441575"/>
              <a:ext cx="1358900" cy="1282700"/>
              <a:chOff x="1008" y="2720"/>
              <a:chExt cx="856" cy="808"/>
            </a:xfrm>
            <a:effectLst>
              <a:glow rad="101600">
                <a:schemeClr val="accent3">
                  <a:satMod val="175000"/>
                  <a:alpha val="40000"/>
                </a:schemeClr>
              </a:glow>
            </a:effectLst>
          </p:grpSpPr>
          <p:sp>
            <p:nvSpPr>
              <p:cNvPr id="19" name="Rectangle 15">
                <a:extLst>
                  <a:ext uri="{FF2B5EF4-FFF2-40B4-BE49-F238E27FC236}">
                    <a16:creationId xmlns:a16="http://schemas.microsoft.com/office/drawing/2014/main" id="{C8464296-26DC-F8E5-53EF-6964E5840FC0}"/>
                  </a:ext>
                </a:extLst>
              </p:cNvPr>
              <p:cNvSpPr>
                <a:spLocks noChangeArrowheads="1"/>
              </p:cNvSpPr>
              <p:nvPr/>
            </p:nvSpPr>
            <p:spPr bwMode="auto">
              <a:xfrm>
                <a:off x="1032" y="3304"/>
                <a:ext cx="488" cy="160"/>
              </a:xfrm>
              <a:prstGeom prst="rect">
                <a:avLst/>
              </a:prstGeom>
              <a:solidFill>
                <a:srgbClr val="FF33CC"/>
              </a:solidFill>
              <a:ln w="38100" algn="ctr">
                <a:solidFill>
                  <a:schemeClr val="bg1"/>
                </a:solidFill>
                <a:miter lim="800000"/>
                <a:headEnd/>
                <a:tailEnd/>
              </a:ln>
            </p:spPr>
            <p:txBody>
              <a:bodyPr wrap="none" anchor="ctr"/>
              <a:lstStyle/>
              <a:p>
                <a:endParaRPr lang="en-US" dirty="0">
                  <a:latin typeface="Arial" panose="020B0604020202020204" pitchFamily="34" charset="0"/>
                </a:endParaRPr>
              </a:p>
            </p:txBody>
          </p:sp>
          <p:sp>
            <p:nvSpPr>
              <p:cNvPr id="20" name="Freeform 16">
                <a:extLst>
                  <a:ext uri="{FF2B5EF4-FFF2-40B4-BE49-F238E27FC236}">
                    <a16:creationId xmlns:a16="http://schemas.microsoft.com/office/drawing/2014/main" id="{3C9F6D2B-DA81-A2FD-2940-DA81E5C37DDF}"/>
                  </a:ext>
                </a:extLst>
              </p:cNvPr>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1" name="Freeform 17">
                <a:extLst>
                  <a:ext uri="{FF2B5EF4-FFF2-40B4-BE49-F238E27FC236}">
                    <a16:creationId xmlns:a16="http://schemas.microsoft.com/office/drawing/2014/main" id="{863E0F6B-5A29-5093-289E-23F0DE5C04F1}"/>
                  </a:ext>
                </a:extLst>
              </p:cNvPr>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2" name="Freeform 18">
                <a:extLst>
                  <a:ext uri="{FF2B5EF4-FFF2-40B4-BE49-F238E27FC236}">
                    <a16:creationId xmlns:a16="http://schemas.microsoft.com/office/drawing/2014/main" id="{9F23A046-B91B-4B5A-72C1-C277CC9F3E0F}"/>
                  </a:ext>
                </a:extLst>
              </p:cNvPr>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3" name="Freeform 19">
                <a:extLst>
                  <a:ext uri="{FF2B5EF4-FFF2-40B4-BE49-F238E27FC236}">
                    <a16:creationId xmlns:a16="http://schemas.microsoft.com/office/drawing/2014/main" id="{BD5806D6-D430-FF11-86A7-31BE142886AF}"/>
                  </a:ext>
                </a:extLst>
              </p:cNvPr>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4" name="Freeform 20">
                <a:extLst>
                  <a:ext uri="{FF2B5EF4-FFF2-40B4-BE49-F238E27FC236}">
                    <a16:creationId xmlns:a16="http://schemas.microsoft.com/office/drawing/2014/main" id="{29224044-EDF1-8B35-8738-D482DB6EEF3B}"/>
                  </a:ext>
                </a:extLst>
              </p:cNvPr>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5" name="Freeform 21">
                <a:extLst>
                  <a:ext uri="{FF2B5EF4-FFF2-40B4-BE49-F238E27FC236}">
                    <a16:creationId xmlns:a16="http://schemas.microsoft.com/office/drawing/2014/main" id="{BF4511D0-4FB6-E844-4FBE-EACD8ECCCBDC}"/>
                  </a:ext>
                </a:extLst>
              </p:cNvPr>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6" name="Freeform 22">
                <a:extLst>
                  <a:ext uri="{FF2B5EF4-FFF2-40B4-BE49-F238E27FC236}">
                    <a16:creationId xmlns:a16="http://schemas.microsoft.com/office/drawing/2014/main" id="{C5D3EA9A-A369-D7A1-C9AA-D490936C245B}"/>
                  </a:ext>
                </a:extLst>
              </p:cNvPr>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7" name="Freeform 23">
                <a:extLst>
                  <a:ext uri="{FF2B5EF4-FFF2-40B4-BE49-F238E27FC236}">
                    <a16:creationId xmlns:a16="http://schemas.microsoft.com/office/drawing/2014/main" id="{188D77D0-6C48-33C6-3EA3-5AE9FA24D4D2}"/>
                  </a:ext>
                </a:extLst>
              </p:cNvPr>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grpSp>
          <p:nvGrpSpPr>
            <p:cNvPr id="6" name="Group 24">
              <a:extLst>
                <a:ext uri="{FF2B5EF4-FFF2-40B4-BE49-F238E27FC236}">
                  <a16:creationId xmlns:a16="http://schemas.microsoft.com/office/drawing/2014/main" id="{C1678218-3170-A698-6166-9391E2394FFB}"/>
                </a:ext>
              </a:extLst>
            </p:cNvPr>
            <p:cNvGrpSpPr>
              <a:grpSpLocks/>
            </p:cNvGrpSpPr>
            <p:nvPr/>
          </p:nvGrpSpPr>
          <p:grpSpPr bwMode="auto">
            <a:xfrm flipH="1">
              <a:off x="5480050" y="2441575"/>
              <a:ext cx="1358900" cy="1282700"/>
              <a:chOff x="1008" y="2720"/>
              <a:chExt cx="856" cy="808"/>
            </a:xfrm>
            <a:effectLst>
              <a:glow rad="101600">
                <a:schemeClr val="accent3">
                  <a:satMod val="175000"/>
                  <a:alpha val="40000"/>
                </a:schemeClr>
              </a:glow>
            </a:effectLst>
          </p:grpSpPr>
          <p:sp>
            <p:nvSpPr>
              <p:cNvPr id="10" name="Rectangle 25">
                <a:extLst>
                  <a:ext uri="{FF2B5EF4-FFF2-40B4-BE49-F238E27FC236}">
                    <a16:creationId xmlns:a16="http://schemas.microsoft.com/office/drawing/2014/main" id="{673E1D27-B327-6E6B-6099-6EEC3AB8372B}"/>
                  </a:ext>
                </a:extLst>
              </p:cNvPr>
              <p:cNvSpPr>
                <a:spLocks noChangeArrowheads="1"/>
              </p:cNvSpPr>
              <p:nvPr/>
            </p:nvSpPr>
            <p:spPr bwMode="auto">
              <a:xfrm>
                <a:off x="1032" y="3304"/>
                <a:ext cx="488" cy="160"/>
              </a:xfrm>
              <a:prstGeom prst="rect">
                <a:avLst/>
              </a:prstGeom>
              <a:solidFill>
                <a:schemeClr val="accent1"/>
              </a:solidFill>
              <a:ln w="38100" algn="ctr">
                <a:solidFill>
                  <a:schemeClr val="bg1"/>
                </a:solidFill>
                <a:miter lim="800000"/>
                <a:headEnd/>
                <a:tailEnd/>
              </a:ln>
            </p:spPr>
            <p:txBody>
              <a:bodyPr wrap="none" anchor="ctr"/>
              <a:lstStyle/>
              <a:p>
                <a:endParaRPr lang="en-US" dirty="0">
                  <a:latin typeface="Arial" panose="020B0604020202020204" pitchFamily="34" charset="0"/>
                </a:endParaRPr>
              </a:p>
            </p:txBody>
          </p:sp>
          <p:sp>
            <p:nvSpPr>
              <p:cNvPr id="11" name="Freeform 26">
                <a:extLst>
                  <a:ext uri="{FF2B5EF4-FFF2-40B4-BE49-F238E27FC236}">
                    <a16:creationId xmlns:a16="http://schemas.microsoft.com/office/drawing/2014/main" id="{21CE1DF3-E806-DB73-0917-1B1879902944}"/>
                  </a:ext>
                </a:extLst>
              </p:cNvPr>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2" name="Freeform 27">
                <a:extLst>
                  <a:ext uri="{FF2B5EF4-FFF2-40B4-BE49-F238E27FC236}">
                    <a16:creationId xmlns:a16="http://schemas.microsoft.com/office/drawing/2014/main" id="{D11FB572-2E79-3396-F425-890AE39A02A0}"/>
                  </a:ext>
                </a:extLst>
              </p:cNvPr>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3" name="Freeform 28">
                <a:extLst>
                  <a:ext uri="{FF2B5EF4-FFF2-40B4-BE49-F238E27FC236}">
                    <a16:creationId xmlns:a16="http://schemas.microsoft.com/office/drawing/2014/main" id="{BC1579CD-2D8D-03C3-ABEC-FC3A0317C30D}"/>
                  </a:ext>
                </a:extLst>
              </p:cNvPr>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4" name="Freeform 29">
                <a:extLst>
                  <a:ext uri="{FF2B5EF4-FFF2-40B4-BE49-F238E27FC236}">
                    <a16:creationId xmlns:a16="http://schemas.microsoft.com/office/drawing/2014/main" id="{7038752F-8251-1E5F-80D4-A9F4C0646504}"/>
                  </a:ext>
                </a:extLst>
              </p:cNvPr>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chemeClr val="accent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5" name="Freeform 30">
                <a:extLst>
                  <a:ext uri="{FF2B5EF4-FFF2-40B4-BE49-F238E27FC236}">
                    <a16:creationId xmlns:a16="http://schemas.microsoft.com/office/drawing/2014/main" id="{A1DFBA2D-777B-CF91-DE9B-0D3C82389E06}"/>
                  </a:ext>
                </a:extLst>
              </p:cNvPr>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chemeClr val="accent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6" name="Freeform 31">
                <a:extLst>
                  <a:ext uri="{FF2B5EF4-FFF2-40B4-BE49-F238E27FC236}">
                    <a16:creationId xmlns:a16="http://schemas.microsoft.com/office/drawing/2014/main" id="{DD6BCAF8-B148-D53D-2D24-A2913B6E561D}"/>
                  </a:ext>
                </a:extLst>
              </p:cNvPr>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7" name="Freeform 32">
                <a:extLst>
                  <a:ext uri="{FF2B5EF4-FFF2-40B4-BE49-F238E27FC236}">
                    <a16:creationId xmlns:a16="http://schemas.microsoft.com/office/drawing/2014/main" id="{7105E2A7-A91F-B965-68EA-A8E6B84F662B}"/>
                  </a:ext>
                </a:extLst>
              </p:cNvPr>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8" name="Freeform 33">
                <a:extLst>
                  <a:ext uri="{FF2B5EF4-FFF2-40B4-BE49-F238E27FC236}">
                    <a16:creationId xmlns:a16="http://schemas.microsoft.com/office/drawing/2014/main" id="{A71B6BD5-F2FD-548D-4850-D786615565BE}"/>
                  </a:ext>
                </a:extLst>
              </p:cNvPr>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sp>
          <p:nvSpPr>
            <p:cNvPr id="7" name="Rectangle 36">
              <a:extLst>
                <a:ext uri="{FF2B5EF4-FFF2-40B4-BE49-F238E27FC236}">
                  <a16:creationId xmlns:a16="http://schemas.microsoft.com/office/drawing/2014/main" id="{C88078A2-773A-5ADC-B663-65CA5EDB010E}"/>
                </a:ext>
              </a:extLst>
            </p:cNvPr>
            <p:cNvSpPr>
              <a:spLocks noChangeArrowheads="1"/>
            </p:cNvSpPr>
            <p:nvPr/>
          </p:nvSpPr>
          <p:spPr bwMode="auto">
            <a:xfrm>
              <a:off x="1919288" y="3887788"/>
              <a:ext cx="1203325" cy="385762"/>
            </a:xfrm>
            <a:prstGeom prst="rect">
              <a:avLst/>
            </a:prstGeom>
            <a:solidFill>
              <a:srgbClr val="FF33CC"/>
            </a:solidFill>
            <a:ln w="38100">
              <a:solidFill>
                <a:schemeClr val="bg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tx1"/>
                  </a:solidFill>
                  <a:latin typeface="Arial" panose="020B0604020202020204" pitchFamily="34" charset="0"/>
                  <a:cs typeface="Arial" panose="020B0604020202020204" pitchFamily="34" charset="0"/>
                </a:rPr>
                <a:t>cache</a:t>
              </a:r>
            </a:p>
          </p:txBody>
        </p:sp>
        <p:sp>
          <p:nvSpPr>
            <p:cNvPr id="8" name="Rectangle 40">
              <a:extLst>
                <a:ext uri="{FF2B5EF4-FFF2-40B4-BE49-F238E27FC236}">
                  <a16:creationId xmlns:a16="http://schemas.microsoft.com/office/drawing/2014/main" id="{B82417BF-1160-18F6-011B-D4E8CBA6CAF4}"/>
                </a:ext>
              </a:extLst>
            </p:cNvPr>
            <p:cNvSpPr>
              <a:spLocks noChangeArrowheads="1"/>
            </p:cNvSpPr>
            <p:nvPr/>
          </p:nvSpPr>
          <p:spPr bwMode="auto">
            <a:xfrm>
              <a:off x="5665788" y="3887788"/>
              <a:ext cx="1203325" cy="385762"/>
            </a:xfrm>
            <a:prstGeom prst="rect">
              <a:avLst/>
            </a:prstGeom>
            <a:solidFill>
              <a:schemeClr val="accent1"/>
            </a:solidFill>
            <a:ln w="38100">
              <a:solidFill>
                <a:schemeClr val="bg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tx1"/>
                  </a:solidFill>
                  <a:latin typeface="Arial" panose="020B0604020202020204" pitchFamily="34" charset="0"/>
                  <a:cs typeface="Arial" panose="020B0604020202020204" pitchFamily="34" charset="0"/>
                </a:rPr>
                <a:t>cache</a:t>
              </a:r>
            </a:p>
          </p:txBody>
        </p:sp>
        <p:sp>
          <p:nvSpPr>
            <p:cNvPr id="9" name="Rectangle 41">
              <a:extLst>
                <a:ext uri="{FF2B5EF4-FFF2-40B4-BE49-F238E27FC236}">
                  <a16:creationId xmlns:a16="http://schemas.microsoft.com/office/drawing/2014/main" id="{8B94C4F2-6C6A-1FF5-D58C-F5852D466ED2}"/>
                </a:ext>
              </a:extLst>
            </p:cNvPr>
            <p:cNvSpPr>
              <a:spLocks noChangeArrowheads="1"/>
            </p:cNvSpPr>
            <p:nvPr/>
          </p:nvSpPr>
          <p:spPr bwMode="auto">
            <a:xfrm>
              <a:off x="3792538" y="3887788"/>
              <a:ext cx="1203325" cy="385762"/>
            </a:xfrm>
            <a:prstGeom prst="rect">
              <a:avLst/>
            </a:prstGeom>
            <a:solidFill>
              <a:srgbClr val="FF3300"/>
            </a:solidFill>
            <a:ln w="38100">
              <a:solidFill>
                <a:schemeClr val="bg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tx1"/>
                  </a:solidFill>
                  <a:latin typeface="Arial" panose="020B0604020202020204" pitchFamily="34" charset="0"/>
                  <a:cs typeface="Arial" panose="020B0604020202020204" pitchFamily="34" charset="0"/>
                </a:rPr>
                <a:t>cache</a:t>
              </a:r>
            </a:p>
          </p:txBody>
        </p:sp>
      </p:grpSp>
      <p:sp>
        <p:nvSpPr>
          <p:cNvPr id="39945" name="AutoShape 34"/>
          <p:cNvSpPr>
            <a:spLocks noChangeArrowheads="1"/>
          </p:cNvSpPr>
          <p:nvPr/>
        </p:nvSpPr>
        <p:spPr bwMode="auto">
          <a:xfrm>
            <a:off x="1182688" y="4298950"/>
            <a:ext cx="6626225" cy="641350"/>
          </a:xfrm>
          <a:prstGeom prst="leftRightArrow">
            <a:avLst>
              <a:gd name="adj1" fmla="val 40102"/>
              <a:gd name="adj2" fmla="val 81458"/>
            </a:avLst>
          </a:prstGeom>
          <a:solidFill>
            <a:schemeClr val="accent6">
              <a:lumMod val="50000"/>
            </a:schemeClr>
          </a:solidFill>
          <a:ln w="38100">
            <a:solidFill>
              <a:schemeClr val="tx1"/>
            </a:solidFill>
            <a:miter lim="800000"/>
            <a:headEnd/>
            <a:tailEnd/>
          </a:ln>
        </p:spPr>
        <p:txBody>
          <a:bodyPr wrap="none" anchor="ctr"/>
          <a:lstStyle/>
          <a:p>
            <a:pPr algn="ctr"/>
            <a:r>
              <a:rPr lang="en-US" sz="2000" b="0" dirty="0">
                <a:solidFill>
                  <a:schemeClr val="tx1"/>
                </a:solidFill>
                <a:latin typeface="Arial" panose="020B0604020202020204" pitchFamily="34" charset="0"/>
              </a:rPr>
              <a:t>Bus</a:t>
            </a:r>
          </a:p>
        </p:txBody>
      </p:sp>
      <p:sp>
        <p:nvSpPr>
          <p:cNvPr id="39948" name="AutoShape 39"/>
          <p:cNvSpPr>
            <a:spLocks noChangeArrowheads="1"/>
          </p:cNvSpPr>
          <p:nvPr/>
        </p:nvSpPr>
        <p:spPr bwMode="auto">
          <a:xfrm>
            <a:off x="4025900" y="4829175"/>
            <a:ext cx="819150" cy="352425"/>
          </a:xfrm>
          <a:prstGeom prst="upDownArrow">
            <a:avLst>
              <a:gd name="adj1" fmla="val 50000"/>
              <a:gd name="adj2" fmla="val 33782"/>
            </a:avLst>
          </a:prstGeom>
          <a:solidFill>
            <a:schemeClr val="hlink"/>
          </a:solidFill>
          <a:ln w="38100">
            <a:solidFill>
              <a:schemeClr val="tx1"/>
            </a:solidFill>
            <a:miter lim="800000"/>
            <a:headEnd/>
            <a:tailEnd/>
          </a:ln>
        </p:spPr>
        <p:txBody>
          <a:bodyPr wrap="none" anchor="ctr"/>
          <a:lstStyle/>
          <a:p>
            <a:endParaRPr lang="en-US" dirty="0">
              <a:latin typeface="Arial" panose="020B0604020202020204" pitchFamily="34" charset="0"/>
            </a:endParaRPr>
          </a:p>
        </p:txBody>
      </p:sp>
      <p:sp>
        <p:nvSpPr>
          <p:cNvPr id="45" name="AutoShape 37">
            <a:extLst>
              <a:ext uri="{FF2B5EF4-FFF2-40B4-BE49-F238E27FC236}">
                <a16:creationId xmlns:a16="http://schemas.microsoft.com/office/drawing/2014/main" id="{20A625B1-F282-4CB0-A93B-3D6E57677F46}"/>
              </a:ext>
            </a:extLst>
          </p:cNvPr>
          <p:cNvSpPr>
            <a:spLocks noChangeArrowheads="1"/>
          </p:cNvSpPr>
          <p:nvPr/>
        </p:nvSpPr>
        <p:spPr bwMode="auto">
          <a:xfrm>
            <a:off x="1182688" y="4298950"/>
            <a:ext cx="6626225" cy="641350"/>
          </a:xfrm>
          <a:prstGeom prst="leftRightArrow">
            <a:avLst>
              <a:gd name="adj1" fmla="val 40102"/>
              <a:gd name="adj2" fmla="val 81458"/>
            </a:avLst>
          </a:prstGeom>
          <a:solidFill>
            <a:srgbClr val="FF33CC"/>
          </a:solidFill>
          <a:ln w="38100">
            <a:solidFill>
              <a:schemeClr val="tx1"/>
            </a:solidFill>
            <a:miter lim="800000"/>
            <a:headEnd/>
            <a:tailEnd/>
          </a:ln>
        </p:spPr>
        <p:txBody>
          <a:bodyPr wrap="none" anchor="ctr"/>
          <a:lstStyle/>
          <a:p>
            <a:pPr algn="ctr"/>
            <a:r>
              <a:rPr lang="en-US" sz="2000" b="0" dirty="0">
                <a:solidFill>
                  <a:schemeClr val="tx2"/>
                </a:solidFill>
                <a:latin typeface="Arial" panose="020B0604020202020204" pitchFamily="34" charset="0"/>
              </a:rPr>
              <a:t>Bus</a:t>
            </a:r>
          </a:p>
        </p:txBody>
      </p:sp>
      <p:sp>
        <p:nvSpPr>
          <p:cNvPr id="46" name="AutoShape 44">
            <a:extLst>
              <a:ext uri="{FF2B5EF4-FFF2-40B4-BE49-F238E27FC236}">
                <a16:creationId xmlns:a16="http://schemas.microsoft.com/office/drawing/2014/main" id="{288F2630-EA7B-4B23-8575-C818D677BD19}"/>
              </a:ext>
            </a:extLst>
          </p:cNvPr>
          <p:cNvSpPr>
            <a:spLocks noChangeArrowheads="1"/>
          </p:cNvSpPr>
          <p:nvPr/>
        </p:nvSpPr>
        <p:spPr bwMode="auto">
          <a:xfrm>
            <a:off x="2246313" y="3657600"/>
            <a:ext cx="465137" cy="882650"/>
          </a:xfrm>
          <a:prstGeom prst="upDownArrow">
            <a:avLst>
              <a:gd name="adj1" fmla="val 50000"/>
              <a:gd name="adj2" fmla="val 37952"/>
            </a:avLst>
          </a:prstGeom>
          <a:solidFill>
            <a:srgbClr val="FF33CC"/>
          </a:solidFill>
          <a:ln w="38100">
            <a:solidFill>
              <a:schemeClr val="tx1"/>
            </a:solidFill>
            <a:miter lim="800000"/>
            <a:headEnd/>
            <a:tailEnd/>
          </a:ln>
        </p:spPr>
        <p:txBody>
          <a:bodyPr wrap="none" anchor="ctr"/>
          <a:lstStyle/>
          <a:p>
            <a:pPr algn="r"/>
            <a:endParaRPr lang="en-US" b="0" dirty="0">
              <a:latin typeface="Arial" panose="020B0604020202020204" pitchFamily="34" charset="0"/>
            </a:endParaRPr>
          </a:p>
        </p:txBody>
      </p:sp>
      <p:sp>
        <p:nvSpPr>
          <p:cNvPr id="48" name="AutoShape 4">
            <a:extLst>
              <a:ext uri="{FF2B5EF4-FFF2-40B4-BE49-F238E27FC236}">
                <a16:creationId xmlns:a16="http://schemas.microsoft.com/office/drawing/2014/main" id="{A913221E-67F5-40C3-A1CC-9A582ECE68EC}"/>
              </a:ext>
            </a:extLst>
          </p:cNvPr>
          <p:cNvSpPr>
            <a:spLocks noChangeArrowheads="1"/>
          </p:cNvSpPr>
          <p:nvPr/>
        </p:nvSpPr>
        <p:spPr bwMode="auto">
          <a:xfrm>
            <a:off x="395288" y="1258888"/>
            <a:ext cx="1941512" cy="1187450"/>
          </a:xfrm>
          <a:prstGeom prst="cloudCallout">
            <a:avLst>
              <a:gd name="adj1" fmla="val 65861"/>
              <a:gd name="adj2" fmla="val 43315"/>
            </a:avLst>
          </a:prstGeom>
          <a:solidFill>
            <a:schemeClr val="bg2">
              <a:alpha val="30196"/>
            </a:schemeClr>
          </a:solidFill>
          <a:ln w="76200">
            <a:solidFill>
              <a:schemeClr val="tx1"/>
            </a:solidFill>
            <a:round/>
            <a:headEnd/>
            <a:tailEnd/>
          </a:ln>
        </p:spPr>
        <p:txBody>
          <a:bodyPr anchor="ctr"/>
          <a:lstStyle/>
          <a:p>
            <a:pPr algn="ctr"/>
            <a:r>
              <a:rPr lang="en-US" sz="3200" dirty="0">
                <a:solidFill>
                  <a:srgbClr val="FFFF00"/>
                </a:solidFill>
                <a:latin typeface="Arial" panose="020B0604020202020204" pitchFamily="34" charset="0"/>
              </a:rPr>
              <a:t>l</a:t>
            </a:r>
            <a:r>
              <a:rPr lang="en-US" sz="3200" b="0" dirty="0">
                <a:solidFill>
                  <a:srgbClr val="FFFF00"/>
                </a:solidFill>
                <a:latin typeface="Arial" panose="020B0604020202020204" pitchFamily="34" charset="0"/>
              </a:rPr>
              <a:t>oad x</a:t>
            </a:r>
          </a:p>
        </p:txBody>
      </p:sp>
      <p:sp>
        <p:nvSpPr>
          <p:cNvPr id="50" name="Rectangle 46">
            <a:extLst>
              <a:ext uri="{FF2B5EF4-FFF2-40B4-BE49-F238E27FC236}">
                <a16:creationId xmlns:a16="http://schemas.microsoft.com/office/drawing/2014/main" id="{F06A10D3-49F3-4914-A3F3-DB634C313583}"/>
              </a:ext>
            </a:extLst>
          </p:cNvPr>
          <p:cNvSpPr>
            <a:spLocks noChangeArrowheads="1"/>
          </p:cNvSpPr>
          <p:nvPr/>
        </p:nvSpPr>
        <p:spPr bwMode="auto">
          <a:xfrm>
            <a:off x="5930900" y="5476875"/>
            <a:ext cx="1203325" cy="385763"/>
          </a:xfrm>
          <a:prstGeom prst="rect">
            <a:avLst/>
          </a:prstGeom>
          <a:solidFill>
            <a:schemeClr val="accent2"/>
          </a:solidFill>
          <a:ln w="38100">
            <a:solidFill>
              <a:schemeClr val="tx1"/>
            </a:solidFill>
            <a:miter lim="800000"/>
            <a:headEnd/>
            <a:tailEnd/>
          </a:ln>
        </p:spPr>
        <p:txBody>
          <a:bodyPr wrap="none" anchor="ctr"/>
          <a:lstStyle/>
          <a:p>
            <a:pPr algn="ctr"/>
            <a:r>
              <a:rPr lang="en-US" sz="2400" b="0" dirty="0">
                <a:solidFill>
                  <a:schemeClr val="tx1"/>
                </a:solidFill>
                <a:latin typeface="Arial" panose="020B0604020202020204" pitchFamily="34" charset="0"/>
              </a:rPr>
              <a:t>data</a:t>
            </a:r>
          </a:p>
        </p:txBody>
      </p:sp>
      <p:sp>
        <p:nvSpPr>
          <p:cNvPr id="52" name="Oval 49">
            <a:extLst>
              <a:ext uri="{FF2B5EF4-FFF2-40B4-BE49-F238E27FC236}">
                <a16:creationId xmlns:a16="http://schemas.microsoft.com/office/drawing/2014/main" id="{7194BB5C-B578-4D17-8F8C-6A86E51A02C3}"/>
              </a:ext>
            </a:extLst>
          </p:cNvPr>
          <p:cNvSpPr>
            <a:spLocks noChangeArrowheads="1"/>
          </p:cNvSpPr>
          <p:nvPr/>
        </p:nvSpPr>
        <p:spPr bwMode="auto">
          <a:xfrm>
            <a:off x="1020763" y="3746500"/>
            <a:ext cx="660400" cy="660400"/>
          </a:xfrm>
          <a:prstGeom prst="ellipse">
            <a:avLst/>
          </a:prstGeom>
          <a:noFill/>
          <a:ln w="38100">
            <a:solidFill>
              <a:schemeClr val="tx1"/>
            </a:solidFill>
            <a:round/>
            <a:headEnd/>
            <a:tailEnd/>
          </a:ln>
        </p:spPr>
        <p:txBody>
          <a:bodyPr wrap="none" anchor="ctr"/>
          <a:lstStyle/>
          <a:p>
            <a:pPr algn="ctr"/>
            <a:r>
              <a:rPr lang="en-US" dirty="0">
                <a:solidFill>
                  <a:srgbClr val="FFFF00"/>
                </a:solidFill>
                <a:latin typeface="Arial" panose="020B0604020202020204" pitchFamily="34" charset="0"/>
              </a:rPr>
              <a:t>E</a:t>
            </a:r>
          </a:p>
        </p:txBody>
      </p:sp>
      <p:sp>
        <p:nvSpPr>
          <p:cNvPr id="38" name="Title 37">
            <a:extLst>
              <a:ext uri="{FF2B5EF4-FFF2-40B4-BE49-F238E27FC236}">
                <a16:creationId xmlns:a16="http://schemas.microsoft.com/office/drawing/2014/main" id="{814374ED-DE03-07B8-8123-2EE246E8D10E}"/>
              </a:ext>
            </a:extLst>
          </p:cNvPr>
          <p:cNvSpPr>
            <a:spLocks noGrp="1"/>
          </p:cNvSpPr>
          <p:nvPr>
            <p:ph type="title"/>
          </p:nvPr>
        </p:nvSpPr>
        <p:spPr/>
        <p:txBody>
          <a:bodyPr/>
          <a:lstStyle/>
          <a:p>
            <a:r>
              <a:rPr lang="en-US" sz="4400" dirty="0">
                <a:solidFill>
                  <a:srgbClr val="FFFF00"/>
                </a:solidFill>
                <a:latin typeface="Arial" panose="020B0604020202020204" pitchFamily="34" charset="0"/>
                <a:cs typeface="Arial" panose="020B0604020202020204" pitchFamily="34" charset="0"/>
              </a:rPr>
              <a:t>Processor issues load</a:t>
            </a:r>
          </a:p>
        </p:txBody>
      </p:sp>
    </p:spTree>
    <p:extLst>
      <p:ext uri="{BB962C8B-B14F-4D97-AF65-F5344CB8AC3E}">
        <p14:creationId xmlns:p14="http://schemas.microsoft.com/office/powerpoint/2010/main" val="773225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grpId="0" nodeType="afterEffect">
                                  <p:stCondLst>
                                    <p:cond delay="0"/>
                                  </p:stCondLst>
                                  <p:childTnLst>
                                    <p:animMotion origin="layout" path="M -0.05139 0.03422 L -0.45139 -0.23445 " pathEditMode="relative" rAng="0" ptsTypes="AA">
                                      <p:cBhvr>
                                        <p:cTn id="6" dur="2000" fill="hold"/>
                                        <p:tgtEl>
                                          <p:spTgt spid="50"/>
                                        </p:tgtEl>
                                        <p:attrNameLst>
                                          <p:attrName>ppt_x</p:attrName>
                                          <p:attrName>ppt_y</p:attrName>
                                        </p:attrNameLst>
                                      </p:cBhvr>
                                      <p:rCtr x="-20000" y="-13400"/>
                                    </p:animMotion>
                                  </p:childTnLst>
                                </p:cTn>
                              </p:par>
                            </p:childTnLst>
                          </p:cTn>
                        </p:par>
                        <p:par>
                          <p:cTn id="7" fill="hold">
                            <p:stCondLst>
                              <p:cond delay="2000"/>
                            </p:stCondLst>
                            <p:childTnLst>
                              <p:par>
                                <p:cTn id="8" presetID="3" presetClass="entr" presetSubtype="10" fill="hold" grpId="0" nodeType="afterEffect">
                                  <p:stCondLst>
                                    <p:cond delay="0"/>
                                  </p:stCondLst>
                                  <p:childTnLst>
                                    <p:set>
                                      <p:cBhvr>
                                        <p:cTn id="9" dur="1" fill="hold">
                                          <p:stCondLst>
                                            <p:cond delay="0"/>
                                          </p:stCondLst>
                                        </p:cTn>
                                        <p:tgtEl>
                                          <p:spTgt spid="52"/>
                                        </p:tgtEl>
                                        <p:attrNameLst>
                                          <p:attrName>style.visibility</p:attrName>
                                        </p:attrNameLst>
                                      </p:cBhvr>
                                      <p:to>
                                        <p:strVal val="visible"/>
                                      </p:to>
                                    </p:set>
                                    <p:animEffect transition="in" filter="blinds(horizontal)">
                                      <p:cBhvr>
                                        <p:cTn id="10"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2"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5F3ACF0-B426-5EB0-BBAD-ADFF27622BED}"/>
              </a:ext>
            </a:extLst>
          </p:cNvPr>
          <p:cNvGrpSpPr/>
          <p:nvPr/>
        </p:nvGrpSpPr>
        <p:grpSpPr>
          <a:xfrm>
            <a:off x="1757363" y="2441575"/>
            <a:ext cx="5111750" cy="1831975"/>
            <a:chOff x="1757363" y="2441575"/>
            <a:chExt cx="5111750" cy="1831975"/>
          </a:xfrm>
        </p:grpSpPr>
        <p:pic>
          <p:nvPicPr>
            <p:cNvPr id="3" name="Picture 42" descr="magic">
              <a:extLst>
                <a:ext uri="{FF2B5EF4-FFF2-40B4-BE49-F238E27FC236}">
                  <a16:creationId xmlns:a16="http://schemas.microsoft.com/office/drawing/2014/main" id="{919C8A32-3138-C34A-8E9B-A6E6D349FFCE}"/>
                </a:ext>
              </a:extLst>
            </p:cNvPr>
            <p:cNvPicPr>
              <a:picLocks noChangeAspect="1" noChangeArrowheads="1"/>
            </p:cNvPicPr>
            <p:nvPr/>
          </p:nvPicPr>
          <p:blipFill>
            <a:blip r:embed="rId3" cstate="print"/>
            <a:srcRect/>
            <a:stretch>
              <a:fillRect/>
            </a:stretch>
          </p:blipFill>
          <p:spPr bwMode="auto">
            <a:xfrm>
              <a:off x="2540000" y="2540000"/>
              <a:ext cx="127000" cy="127000"/>
            </a:xfrm>
            <a:prstGeom prst="rect">
              <a:avLst/>
            </a:prstGeom>
            <a:noFill/>
            <a:ln w="38100">
              <a:solidFill>
                <a:schemeClr val="tx1"/>
              </a:solidFill>
              <a:miter lim="800000"/>
              <a:headEnd/>
              <a:tailEnd/>
            </a:ln>
          </p:spPr>
        </p:pic>
        <p:grpSp>
          <p:nvGrpSpPr>
            <p:cNvPr id="4" name="Group 3">
              <a:extLst>
                <a:ext uri="{FF2B5EF4-FFF2-40B4-BE49-F238E27FC236}">
                  <a16:creationId xmlns:a16="http://schemas.microsoft.com/office/drawing/2014/main" id="{B3C65F95-B26C-0B69-3858-E729B0C7D353}"/>
                </a:ext>
              </a:extLst>
            </p:cNvPr>
            <p:cNvGrpSpPr>
              <a:grpSpLocks/>
            </p:cNvGrpSpPr>
            <p:nvPr/>
          </p:nvGrpSpPr>
          <p:grpSpPr bwMode="auto">
            <a:xfrm>
              <a:off x="3732213" y="2495550"/>
              <a:ext cx="1130300" cy="1173163"/>
              <a:chOff x="2496" y="2725"/>
              <a:chExt cx="712" cy="739"/>
            </a:xfrm>
            <a:effectLst>
              <a:glow rad="101600">
                <a:schemeClr val="accent3">
                  <a:satMod val="175000"/>
                  <a:alpha val="40000"/>
                </a:schemeClr>
              </a:glow>
            </a:effectLst>
          </p:grpSpPr>
          <p:sp>
            <p:nvSpPr>
              <p:cNvPr id="28" name="Rectangle 4">
                <a:extLst>
                  <a:ext uri="{FF2B5EF4-FFF2-40B4-BE49-F238E27FC236}">
                    <a16:creationId xmlns:a16="http://schemas.microsoft.com/office/drawing/2014/main" id="{053108A0-6688-8B20-3528-6665D47CF09C}"/>
                  </a:ext>
                </a:extLst>
              </p:cNvPr>
              <p:cNvSpPr>
                <a:spLocks noChangeArrowheads="1"/>
              </p:cNvSpPr>
              <p:nvPr/>
            </p:nvSpPr>
            <p:spPr bwMode="auto">
              <a:xfrm>
                <a:off x="2592" y="3312"/>
                <a:ext cx="528" cy="144"/>
              </a:xfrm>
              <a:prstGeom prst="rect">
                <a:avLst/>
              </a:prstGeom>
              <a:solidFill>
                <a:srgbClr val="FF0000"/>
              </a:solidFill>
              <a:ln w="38100" algn="ctr">
                <a:solidFill>
                  <a:schemeClr val="bg1"/>
                </a:solidFill>
                <a:miter lim="800000"/>
                <a:headEnd/>
                <a:tailEnd/>
              </a:ln>
            </p:spPr>
            <p:txBody>
              <a:bodyPr wrap="none" anchor="ctr"/>
              <a:lstStyle/>
              <a:p>
                <a:endParaRPr lang="en-US" dirty="0">
                  <a:latin typeface="Arial" panose="020B0604020202020204" pitchFamily="34" charset="0"/>
                </a:endParaRPr>
              </a:p>
            </p:txBody>
          </p:sp>
          <p:sp>
            <p:nvSpPr>
              <p:cNvPr id="29" name="Freeform 5">
                <a:extLst>
                  <a:ext uri="{FF2B5EF4-FFF2-40B4-BE49-F238E27FC236}">
                    <a16:creationId xmlns:a16="http://schemas.microsoft.com/office/drawing/2014/main" id="{ED471ADB-B037-3260-73B0-EA50C4D24999}"/>
                  </a:ext>
                </a:extLst>
              </p:cNvPr>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rgbClr val="FF0000"/>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nvGrpSpPr>
              <p:cNvPr id="30" name="Group 6">
                <a:extLst>
                  <a:ext uri="{FF2B5EF4-FFF2-40B4-BE49-F238E27FC236}">
                    <a16:creationId xmlns:a16="http://schemas.microsoft.com/office/drawing/2014/main" id="{EB8D574D-1C17-A7FE-6CE8-486243FFF8F4}"/>
                  </a:ext>
                </a:extLst>
              </p:cNvPr>
              <p:cNvGrpSpPr>
                <a:grpSpLocks/>
              </p:cNvGrpSpPr>
              <p:nvPr/>
            </p:nvGrpSpPr>
            <p:grpSpPr bwMode="auto">
              <a:xfrm>
                <a:off x="3072" y="2832"/>
                <a:ext cx="136" cy="632"/>
                <a:chOff x="3072" y="2832"/>
                <a:chExt cx="136" cy="632"/>
              </a:xfrm>
            </p:grpSpPr>
            <p:sp>
              <p:nvSpPr>
                <p:cNvPr id="35" name="Freeform 7">
                  <a:extLst>
                    <a:ext uri="{FF2B5EF4-FFF2-40B4-BE49-F238E27FC236}">
                      <a16:creationId xmlns:a16="http://schemas.microsoft.com/office/drawing/2014/main" id="{C39D2FEC-3AD7-964A-114C-250BAED752AE}"/>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36" name="Freeform 8">
                  <a:extLst>
                    <a:ext uri="{FF2B5EF4-FFF2-40B4-BE49-F238E27FC236}">
                      <a16:creationId xmlns:a16="http://schemas.microsoft.com/office/drawing/2014/main" id="{BBB9A263-F8D2-32BD-1347-066BBB39DBB4}"/>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37" name="Freeform 9">
                  <a:extLst>
                    <a:ext uri="{FF2B5EF4-FFF2-40B4-BE49-F238E27FC236}">
                      <a16:creationId xmlns:a16="http://schemas.microsoft.com/office/drawing/2014/main" id="{450794CB-F78E-2227-9C54-97FBE2027FA2}"/>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grpSp>
            <p:nvGrpSpPr>
              <p:cNvPr id="31" name="Group 10">
                <a:extLst>
                  <a:ext uri="{FF2B5EF4-FFF2-40B4-BE49-F238E27FC236}">
                    <a16:creationId xmlns:a16="http://schemas.microsoft.com/office/drawing/2014/main" id="{17939588-E3D1-08D5-7CBD-D9899618D07B}"/>
                  </a:ext>
                </a:extLst>
              </p:cNvPr>
              <p:cNvGrpSpPr>
                <a:grpSpLocks/>
              </p:cNvGrpSpPr>
              <p:nvPr/>
            </p:nvGrpSpPr>
            <p:grpSpPr bwMode="auto">
              <a:xfrm flipH="1">
                <a:off x="2496" y="2832"/>
                <a:ext cx="136" cy="632"/>
                <a:chOff x="3072" y="2832"/>
                <a:chExt cx="136" cy="632"/>
              </a:xfrm>
            </p:grpSpPr>
            <p:sp>
              <p:nvSpPr>
                <p:cNvPr id="32" name="Freeform 11">
                  <a:extLst>
                    <a:ext uri="{FF2B5EF4-FFF2-40B4-BE49-F238E27FC236}">
                      <a16:creationId xmlns:a16="http://schemas.microsoft.com/office/drawing/2014/main" id="{89A5D750-51C8-C83E-A8DA-DF2307F2CEA9}"/>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33" name="Freeform 12">
                  <a:extLst>
                    <a:ext uri="{FF2B5EF4-FFF2-40B4-BE49-F238E27FC236}">
                      <a16:creationId xmlns:a16="http://schemas.microsoft.com/office/drawing/2014/main" id="{214D9BB6-45C5-3DAA-DFE2-B551704F07EF}"/>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34" name="Freeform 13">
                  <a:extLst>
                    <a:ext uri="{FF2B5EF4-FFF2-40B4-BE49-F238E27FC236}">
                      <a16:creationId xmlns:a16="http://schemas.microsoft.com/office/drawing/2014/main" id="{81B75A1D-BF77-9B94-01F3-C82D62D8ABAF}"/>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grpSp>
        <p:grpSp>
          <p:nvGrpSpPr>
            <p:cNvPr id="5" name="Group 14">
              <a:extLst>
                <a:ext uri="{FF2B5EF4-FFF2-40B4-BE49-F238E27FC236}">
                  <a16:creationId xmlns:a16="http://schemas.microsoft.com/office/drawing/2014/main" id="{8AD6686B-9AAE-E299-9021-1D8F64143C55}"/>
                </a:ext>
              </a:extLst>
            </p:cNvPr>
            <p:cNvGrpSpPr>
              <a:grpSpLocks/>
            </p:cNvGrpSpPr>
            <p:nvPr/>
          </p:nvGrpSpPr>
          <p:grpSpPr bwMode="auto">
            <a:xfrm>
              <a:off x="1757363" y="2441575"/>
              <a:ext cx="1358900" cy="1282700"/>
              <a:chOff x="1008" y="2720"/>
              <a:chExt cx="856" cy="808"/>
            </a:xfrm>
            <a:effectLst>
              <a:glow rad="101600">
                <a:schemeClr val="accent3">
                  <a:satMod val="175000"/>
                  <a:alpha val="40000"/>
                </a:schemeClr>
              </a:glow>
            </a:effectLst>
          </p:grpSpPr>
          <p:sp>
            <p:nvSpPr>
              <p:cNvPr id="19" name="Rectangle 15">
                <a:extLst>
                  <a:ext uri="{FF2B5EF4-FFF2-40B4-BE49-F238E27FC236}">
                    <a16:creationId xmlns:a16="http://schemas.microsoft.com/office/drawing/2014/main" id="{14415EB0-32F1-E386-1396-3F4D40C5BBD7}"/>
                  </a:ext>
                </a:extLst>
              </p:cNvPr>
              <p:cNvSpPr>
                <a:spLocks noChangeArrowheads="1"/>
              </p:cNvSpPr>
              <p:nvPr/>
            </p:nvSpPr>
            <p:spPr bwMode="auto">
              <a:xfrm>
                <a:off x="1032" y="3304"/>
                <a:ext cx="488" cy="160"/>
              </a:xfrm>
              <a:prstGeom prst="rect">
                <a:avLst/>
              </a:prstGeom>
              <a:solidFill>
                <a:srgbClr val="FF33CC"/>
              </a:solidFill>
              <a:ln w="38100" algn="ctr">
                <a:solidFill>
                  <a:schemeClr val="bg1"/>
                </a:solidFill>
                <a:miter lim="800000"/>
                <a:headEnd/>
                <a:tailEnd/>
              </a:ln>
            </p:spPr>
            <p:txBody>
              <a:bodyPr wrap="none" anchor="ctr"/>
              <a:lstStyle/>
              <a:p>
                <a:endParaRPr lang="en-US" dirty="0">
                  <a:latin typeface="Arial" panose="020B0604020202020204" pitchFamily="34" charset="0"/>
                </a:endParaRPr>
              </a:p>
            </p:txBody>
          </p:sp>
          <p:sp>
            <p:nvSpPr>
              <p:cNvPr id="20" name="Freeform 16">
                <a:extLst>
                  <a:ext uri="{FF2B5EF4-FFF2-40B4-BE49-F238E27FC236}">
                    <a16:creationId xmlns:a16="http://schemas.microsoft.com/office/drawing/2014/main" id="{DED38582-5430-DB03-5DA5-019A5F011C77}"/>
                  </a:ext>
                </a:extLst>
              </p:cNvPr>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1" name="Freeform 17">
                <a:extLst>
                  <a:ext uri="{FF2B5EF4-FFF2-40B4-BE49-F238E27FC236}">
                    <a16:creationId xmlns:a16="http://schemas.microsoft.com/office/drawing/2014/main" id="{BB56059B-CDE0-7589-6AB3-ACC8C8C512E9}"/>
                  </a:ext>
                </a:extLst>
              </p:cNvPr>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2" name="Freeform 18">
                <a:extLst>
                  <a:ext uri="{FF2B5EF4-FFF2-40B4-BE49-F238E27FC236}">
                    <a16:creationId xmlns:a16="http://schemas.microsoft.com/office/drawing/2014/main" id="{409DDAE5-C8D3-8FFF-3375-40C75D62DF17}"/>
                  </a:ext>
                </a:extLst>
              </p:cNvPr>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3" name="Freeform 19">
                <a:extLst>
                  <a:ext uri="{FF2B5EF4-FFF2-40B4-BE49-F238E27FC236}">
                    <a16:creationId xmlns:a16="http://schemas.microsoft.com/office/drawing/2014/main" id="{4EA40C80-13BA-0669-D765-8403096BB2BD}"/>
                  </a:ext>
                </a:extLst>
              </p:cNvPr>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4" name="Freeform 20">
                <a:extLst>
                  <a:ext uri="{FF2B5EF4-FFF2-40B4-BE49-F238E27FC236}">
                    <a16:creationId xmlns:a16="http://schemas.microsoft.com/office/drawing/2014/main" id="{FC288E75-95D8-A704-EB41-C74C2C151B09}"/>
                  </a:ext>
                </a:extLst>
              </p:cNvPr>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5" name="Freeform 21">
                <a:extLst>
                  <a:ext uri="{FF2B5EF4-FFF2-40B4-BE49-F238E27FC236}">
                    <a16:creationId xmlns:a16="http://schemas.microsoft.com/office/drawing/2014/main" id="{A026B2C3-96A7-CAC5-121C-754AF4A22AB1}"/>
                  </a:ext>
                </a:extLst>
              </p:cNvPr>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6" name="Freeform 22">
                <a:extLst>
                  <a:ext uri="{FF2B5EF4-FFF2-40B4-BE49-F238E27FC236}">
                    <a16:creationId xmlns:a16="http://schemas.microsoft.com/office/drawing/2014/main" id="{FA438A89-EF3A-384C-1DF3-3E402E9A47AE}"/>
                  </a:ext>
                </a:extLst>
              </p:cNvPr>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7" name="Freeform 23">
                <a:extLst>
                  <a:ext uri="{FF2B5EF4-FFF2-40B4-BE49-F238E27FC236}">
                    <a16:creationId xmlns:a16="http://schemas.microsoft.com/office/drawing/2014/main" id="{CCAF703B-5EFA-CE4F-91DA-8788531E6E2F}"/>
                  </a:ext>
                </a:extLst>
              </p:cNvPr>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grpSp>
          <p:nvGrpSpPr>
            <p:cNvPr id="6" name="Group 24">
              <a:extLst>
                <a:ext uri="{FF2B5EF4-FFF2-40B4-BE49-F238E27FC236}">
                  <a16:creationId xmlns:a16="http://schemas.microsoft.com/office/drawing/2014/main" id="{CA969DE8-65C2-5307-90DF-DF193698F96C}"/>
                </a:ext>
              </a:extLst>
            </p:cNvPr>
            <p:cNvGrpSpPr>
              <a:grpSpLocks/>
            </p:cNvGrpSpPr>
            <p:nvPr/>
          </p:nvGrpSpPr>
          <p:grpSpPr bwMode="auto">
            <a:xfrm flipH="1">
              <a:off x="5480050" y="2441575"/>
              <a:ext cx="1358900" cy="1282700"/>
              <a:chOff x="1008" y="2720"/>
              <a:chExt cx="856" cy="808"/>
            </a:xfrm>
            <a:effectLst>
              <a:glow rad="101600">
                <a:schemeClr val="accent3">
                  <a:satMod val="175000"/>
                  <a:alpha val="40000"/>
                </a:schemeClr>
              </a:glow>
            </a:effectLst>
          </p:grpSpPr>
          <p:sp>
            <p:nvSpPr>
              <p:cNvPr id="10" name="Rectangle 25">
                <a:extLst>
                  <a:ext uri="{FF2B5EF4-FFF2-40B4-BE49-F238E27FC236}">
                    <a16:creationId xmlns:a16="http://schemas.microsoft.com/office/drawing/2014/main" id="{D0864BD1-5680-F05B-933A-F59BEF4145D6}"/>
                  </a:ext>
                </a:extLst>
              </p:cNvPr>
              <p:cNvSpPr>
                <a:spLocks noChangeArrowheads="1"/>
              </p:cNvSpPr>
              <p:nvPr/>
            </p:nvSpPr>
            <p:spPr bwMode="auto">
              <a:xfrm>
                <a:off x="1032" y="3304"/>
                <a:ext cx="488" cy="160"/>
              </a:xfrm>
              <a:prstGeom prst="rect">
                <a:avLst/>
              </a:prstGeom>
              <a:solidFill>
                <a:schemeClr val="accent1"/>
              </a:solidFill>
              <a:ln w="38100" algn="ctr">
                <a:solidFill>
                  <a:schemeClr val="bg1"/>
                </a:solidFill>
                <a:miter lim="800000"/>
                <a:headEnd/>
                <a:tailEnd/>
              </a:ln>
            </p:spPr>
            <p:txBody>
              <a:bodyPr wrap="none" anchor="ctr"/>
              <a:lstStyle/>
              <a:p>
                <a:endParaRPr lang="en-US" dirty="0">
                  <a:latin typeface="Arial" panose="020B0604020202020204" pitchFamily="34" charset="0"/>
                </a:endParaRPr>
              </a:p>
            </p:txBody>
          </p:sp>
          <p:sp>
            <p:nvSpPr>
              <p:cNvPr id="11" name="Freeform 26">
                <a:extLst>
                  <a:ext uri="{FF2B5EF4-FFF2-40B4-BE49-F238E27FC236}">
                    <a16:creationId xmlns:a16="http://schemas.microsoft.com/office/drawing/2014/main" id="{39CADF93-595C-38D1-88B3-E5BD5381DB93}"/>
                  </a:ext>
                </a:extLst>
              </p:cNvPr>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2" name="Freeform 27">
                <a:extLst>
                  <a:ext uri="{FF2B5EF4-FFF2-40B4-BE49-F238E27FC236}">
                    <a16:creationId xmlns:a16="http://schemas.microsoft.com/office/drawing/2014/main" id="{DF2EBA51-C2A7-03BE-CC9B-C9EA72318D9A}"/>
                  </a:ext>
                </a:extLst>
              </p:cNvPr>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3" name="Freeform 28">
                <a:extLst>
                  <a:ext uri="{FF2B5EF4-FFF2-40B4-BE49-F238E27FC236}">
                    <a16:creationId xmlns:a16="http://schemas.microsoft.com/office/drawing/2014/main" id="{BE34C3B3-C273-CE29-C214-D0FB3AF7E626}"/>
                  </a:ext>
                </a:extLst>
              </p:cNvPr>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4" name="Freeform 29">
                <a:extLst>
                  <a:ext uri="{FF2B5EF4-FFF2-40B4-BE49-F238E27FC236}">
                    <a16:creationId xmlns:a16="http://schemas.microsoft.com/office/drawing/2014/main" id="{67C95A34-8400-F334-BBC2-2E45FB3438E2}"/>
                  </a:ext>
                </a:extLst>
              </p:cNvPr>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chemeClr val="accent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5" name="Freeform 30">
                <a:extLst>
                  <a:ext uri="{FF2B5EF4-FFF2-40B4-BE49-F238E27FC236}">
                    <a16:creationId xmlns:a16="http://schemas.microsoft.com/office/drawing/2014/main" id="{6A32CC02-1869-21A5-81E5-B75B4ADC06F8}"/>
                  </a:ext>
                </a:extLst>
              </p:cNvPr>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chemeClr val="accent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6" name="Freeform 31">
                <a:extLst>
                  <a:ext uri="{FF2B5EF4-FFF2-40B4-BE49-F238E27FC236}">
                    <a16:creationId xmlns:a16="http://schemas.microsoft.com/office/drawing/2014/main" id="{389BCD5D-4ED0-8D68-DFC8-F32703624BB7}"/>
                  </a:ext>
                </a:extLst>
              </p:cNvPr>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7" name="Freeform 32">
                <a:extLst>
                  <a:ext uri="{FF2B5EF4-FFF2-40B4-BE49-F238E27FC236}">
                    <a16:creationId xmlns:a16="http://schemas.microsoft.com/office/drawing/2014/main" id="{27877610-6929-29EB-850D-DED95900786A}"/>
                  </a:ext>
                </a:extLst>
              </p:cNvPr>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8" name="Freeform 33">
                <a:extLst>
                  <a:ext uri="{FF2B5EF4-FFF2-40B4-BE49-F238E27FC236}">
                    <a16:creationId xmlns:a16="http://schemas.microsoft.com/office/drawing/2014/main" id="{81AD7EA3-901D-1594-D74E-0A946AE46FC1}"/>
                  </a:ext>
                </a:extLst>
              </p:cNvPr>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sp>
          <p:nvSpPr>
            <p:cNvPr id="7" name="Rectangle 36">
              <a:extLst>
                <a:ext uri="{FF2B5EF4-FFF2-40B4-BE49-F238E27FC236}">
                  <a16:creationId xmlns:a16="http://schemas.microsoft.com/office/drawing/2014/main" id="{9B328DBD-6155-3CEC-DEE3-94DC170DFFDD}"/>
                </a:ext>
              </a:extLst>
            </p:cNvPr>
            <p:cNvSpPr>
              <a:spLocks noChangeArrowheads="1"/>
            </p:cNvSpPr>
            <p:nvPr/>
          </p:nvSpPr>
          <p:spPr bwMode="auto">
            <a:xfrm>
              <a:off x="1919288" y="3887788"/>
              <a:ext cx="1203325" cy="385762"/>
            </a:xfrm>
            <a:prstGeom prst="rect">
              <a:avLst/>
            </a:prstGeom>
            <a:solidFill>
              <a:srgbClr val="FF33CC"/>
            </a:solidFill>
            <a:ln w="38100">
              <a:solidFill>
                <a:schemeClr val="bg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tx1"/>
                  </a:solidFill>
                  <a:latin typeface="Arial" panose="020B0604020202020204" pitchFamily="34" charset="0"/>
                  <a:cs typeface="Arial" panose="020B0604020202020204" pitchFamily="34" charset="0"/>
                </a:rPr>
                <a:t>cache</a:t>
              </a:r>
            </a:p>
          </p:txBody>
        </p:sp>
        <p:sp>
          <p:nvSpPr>
            <p:cNvPr id="8" name="Rectangle 40">
              <a:extLst>
                <a:ext uri="{FF2B5EF4-FFF2-40B4-BE49-F238E27FC236}">
                  <a16:creationId xmlns:a16="http://schemas.microsoft.com/office/drawing/2014/main" id="{B238E519-3621-1FBC-2DF2-224A1C8E3A27}"/>
                </a:ext>
              </a:extLst>
            </p:cNvPr>
            <p:cNvSpPr>
              <a:spLocks noChangeArrowheads="1"/>
            </p:cNvSpPr>
            <p:nvPr/>
          </p:nvSpPr>
          <p:spPr bwMode="auto">
            <a:xfrm>
              <a:off x="5665788" y="3887788"/>
              <a:ext cx="1203325" cy="385762"/>
            </a:xfrm>
            <a:prstGeom prst="rect">
              <a:avLst/>
            </a:prstGeom>
            <a:solidFill>
              <a:schemeClr val="accent1"/>
            </a:solidFill>
            <a:ln w="38100">
              <a:solidFill>
                <a:schemeClr val="bg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tx1"/>
                  </a:solidFill>
                  <a:latin typeface="Arial" panose="020B0604020202020204" pitchFamily="34" charset="0"/>
                  <a:cs typeface="Arial" panose="020B0604020202020204" pitchFamily="34" charset="0"/>
                </a:rPr>
                <a:t>cache</a:t>
              </a:r>
            </a:p>
          </p:txBody>
        </p:sp>
        <p:sp>
          <p:nvSpPr>
            <p:cNvPr id="9" name="Rectangle 41">
              <a:extLst>
                <a:ext uri="{FF2B5EF4-FFF2-40B4-BE49-F238E27FC236}">
                  <a16:creationId xmlns:a16="http://schemas.microsoft.com/office/drawing/2014/main" id="{4DF95877-48D8-5A1C-56C4-D9CD474C6720}"/>
                </a:ext>
              </a:extLst>
            </p:cNvPr>
            <p:cNvSpPr>
              <a:spLocks noChangeArrowheads="1"/>
            </p:cNvSpPr>
            <p:nvPr/>
          </p:nvSpPr>
          <p:spPr bwMode="auto">
            <a:xfrm>
              <a:off x="3792538" y="3887788"/>
              <a:ext cx="1203325" cy="385762"/>
            </a:xfrm>
            <a:prstGeom prst="rect">
              <a:avLst/>
            </a:prstGeom>
            <a:solidFill>
              <a:srgbClr val="FF3300"/>
            </a:solidFill>
            <a:ln w="38100">
              <a:solidFill>
                <a:schemeClr val="bg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tx1"/>
                  </a:solidFill>
                  <a:latin typeface="Arial" panose="020B0604020202020204" pitchFamily="34" charset="0"/>
                  <a:cs typeface="Arial" panose="020B0604020202020204" pitchFamily="34" charset="0"/>
                </a:rPr>
                <a:t>cache</a:t>
              </a:r>
            </a:p>
          </p:txBody>
        </p:sp>
      </p:grpSp>
      <p:sp>
        <p:nvSpPr>
          <p:cNvPr id="39945" name="AutoShape 34"/>
          <p:cNvSpPr>
            <a:spLocks noChangeArrowheads="1"/>
          </p:cNvSpPr>
          <p:nvPr/>
        </p:nvSpPr>
        <p:spPr bwMode="auto">
          <a:xfrm>
            <a:off x="1182688" y="4298950"/>
            <a:ext cx="6626225" cy="641350"/>
          </a:xfrm>
          <a:prstGeom prst="leftRightArrow">
            <a:avLst>
              <a:gd name="adj1" fmla="val 40102"/>
              <a:gd name="adj2" fmla="val 81458"/>
            </a:avLst>
          </a:prstGeom>
          <a:solidFill>
            <a:schemeClr val="accent6">
              <a:lumMod val="50000"/>
            </a:schemeClr>
          </a:solidFill>
          <a:ln w="38100">
            <a:solidFill>
              <a:schemeClr val="tx1"/>
            </a:solidFill>
            <a:miter lim="800000"/>
            <a:headEnd/>
            <a:tailEnd/>
          </a:ln>
        </p:spPr>
        <p:txBody>
          <a:bodyPr wrap="none" anchor="ctr"/>
          <a:lstStyle/>
          <a:p>
            <a:pPr algn="ctr"/>
            <a:r>
              <a:rPr lang="en-US" sz="2000" b="0" dirty="0">
                <a:solidFill>
                  <a:schemeClr val="tx1"/>
                </a:solidFill>
                <a:latin typeface="Arial" panose="020B0604020202020204" pitchFamily="34" charset="0"/>
              </a:rPr>
              <a:t>Bus</a:t>
            </a:r>
          </a:p>
        </p:txBody>
      </p:sp>
      <p:sp>
        <p:nvSpPr>
          <p:cNvPr id="39946" name="Rectangle 36"/>
          <p:cNvSpPr>
            <a:spLocks noChangeArrowheads="1"/>
          </p:cNvSpPr>
          <p:nvPr/>
        </p:nvSpPr>
        <p:spPr bwMode="auto">
          <a:xfrm>
            <a:off x="1919288" y="3887788"/>
            <a:ext cx="1203325" cy="385762"/>
          </a:xfrm>
          <a:prstGeom prst="rect">
            <a:avLst/>
          </a:prstGeom>
          <a:solidFill>
            <a:srgbClr val="FF33CC"/>
          </a:solidFill>
          <a:ln w="38100">
            <a:solidFill>
              <a:schemeClr val="tx1"/>
            </a:solidFill>
            <a:miter lim="800000"/>
            <a:headEnd/>
            <a:tailEnd/>
          </a:ln>
        </p:spPr>
        <p:txBody>
          <a:bodyPr wrap="none" anchor="ctr"/>
          <a:lstStyle/>
          <a:p>
            <a:pPr algn="ctr"/>
            <a:r>
              <a:rPr lang="en-US" sz="2400" b="0" dirty="0">
                <a:solidFill>
                  <a:schemeClr val="tx1"/>
                </a:solidFill>
                <a:latin typeface="Arial" panose="020B0604020202020204" pitchFamily="34" charset="0"/>
                <a:cs typeface="Arial" panose="020B0604020202020204" pitchFamily="34" charset="0"/>
              </a:rPr>
              <a:t>cache</a:t>
            </a:r>
          </a:p>
        </p:txBody>
      </p:sp>
      <p:sp>
        <p:nvSpPr>
          <p:cNvPr id="39947" name="Rectangle 38"/>
          <p:cNvSpPr>
            <a:spLocks noChangeArrowheads="1"/>
          </p:cNvSpPr>
          <p:nvPr/>
        </p:nvSpPr>
        <p:spPr bwMode="auto">
          <a:xfrm>
            <a:off x="1747838" y="5262563"/>
            <a:ext cx="5567362" cy="881062"/>
          </a:xfrm>
          <a:prstGeom prst="rect">
            <a:avLst/>
          </a:prstGeom>
          <a:solidFill>
            <a:schemeClr val="accent6">
              <a:lumMod val="50000"/>
            </a:schemeClr>
          </a:solidFill>
          <a:ln w="38100">
            <a:solidFill>
              <a:schemeClr val="tx1"/>
            </a:solidFill>
            <a:miter lim="800000"/>
            <a:headEnd/>
            <a:tailEnd/>
          </a:ln>
        </p:spPr>
        <p:txBody>
          <a:bodyPr wrap="none" anchor="ctr"/>
          <a:lstStyle/>
          <a:p>
            <a:pPr algn="ctr"/>
            <a:r>
              <a:rPr lang="en-US" b="0" dirty="0">
                <a:solidFill>
                  <a:schemeClr val="tx1"/>
                </a:solidFill>
                <a:latin typeface="Arial" panose="020B0604020202020204" pitchFamily="34" charset="0"/>
                <a:cs typeface="Arial" panose="020B0604020202020204" pitchFamily="34" charset="0"/>
              </a:rPr>
              <a:t>memory</a:t>
            </a:r>
          </a:p>
        </p:txBody>
      </p:sp>
      <p:sp>
        <p:nvSpPr>
          <p:cNvPr id="39948" name="AutoShape 39"/>
          <p:cNvSpPr>
            <a:spLocks noChangeArrowheads="1"/>
          </p:cNvSpPr>
          <p:nvPr/>
        </p:nvSpPr>
        <p:spPr bwMode="auto">
          <a:xfrm>
            <a:off x="4025900" y="4829175"/>
            <a:ext cx="819150" cy="352425"/>
          </a:xfrm>
          <a:prstGeom prst="upDownArrow">
            <a:avLst>
              <a:gd name="adj1" fmla="val 50000"/>
              <a:gd name="adj2" fmla="val 33782"/>
            </a:avLst>
          </a:prstGeom>
          <a:solidFill>
            <a:schemeClr val="hlink"/>
          </a:solidFill>
          <a:ln w="38100">
            <a:solidFill>
              <a:schemeClr val="tx1"/>
            </a:solidFill>
            <a:miter lim="800000"/>
            <a:headEnd/>
            <a:tailEnd/>
          </a:ln>
        </p:spPr>
        <p:txBody>
          <a:bodyPr wrap="none" anchor="ctr"/>
          <a:lstStyle/>
          <a:p>
            <a:endParaRPr lang="en-US" dirty="0">
              <a:latin typeface="Arial" panose="020B0604020202020204" pitchFamily="34" charset="0"/>
            </a:endParaRPr>
          </a:p>
        </p:txBody>
      </p:sp>
      <p:sp>
        <p:nvSpPr>
          <p:cNvPr id="50" name="Rectangle 46">
            <a:extLst>
              <a:ext uri="{FF2B5EF4-FFF2-40B4-BE49-F238E27FC236}">
                <a16:creationId xmlns:a16="http://schemas.microsoft.com/office/drawing/2014/main" id="{F06A10D3-49F3-4914-A3F3-DB634C313583}"/>
              </a:ext>
            </a:extLst>
          </p:cNvPr>
          <p:cNvSpPr>
            <a:spLocks noChangeArrowheads="1"/>
          </p:cNvSpPr>
          <p:nvPr/>
        </p:nvSpPr>
        <p:spPr bwMode="auto">
          <a:xfrm>
            <a:off x="5930900" y="5476875"/>
            <a:ext cx="1203325" cy="385763"/>
          </a:xfrm>
          <a:prstGeom prst="rect">
            <a:avLst/>
          </a:prstGeom>
          <a:solidFill>
            <a:schemeClr val="accent2"/>
          </a:solidFill>
          <a:ln w="38100">
            <a:solidFill>
              <a:schemeClr val="tx1"/>
            </a:solidFill>
            <a:miter lim="800000"/>
            <a:headEnd/>
            <a:tailEnd/>
          </a:ln>
        </p:spPr>
        <p:txBody>
          <a:bodyPr wrap="none" anchor="ctr"/>
          <a:lstStyle/>
          <a:p>
            <a:pPr algn="ctr"/>
            <a:r>
              <a:rPr lang="en-US" sz="2400" b="0" dirty="0">
                <a:solidFill>
                  <a:schemeClr val="tx1"/>
                </a:solidFill>
                <a:latin typeface="Arial" panose="020B0604020202020204" pitchFamily="34" charset="0"/>
              </a:rPr>
              <a:t>data</a:t>
            </a:r>
          </a:p>
        </p:txBody>
      </p:sp>
      <p:sp>
        <p:nvSpPr>
          <p:cNvPr id="47" name="Rectangle 41">
            <a:extLst>
              <a:ext uri="{FF2B5EF4-FFF2-40B4-BE49-F238E27FC236}">
                <a16:creationId xmlns:a16="http://schemas.microsoft.com/office/drawing/2014/main" id="{E0184508-160D-444A-9C19-7628C00087E9}"/>
              </a:ext>
            </a:extLst>
          </p:cNvPr>
          <p:cNvSpPr>
            <a:spLocks noChangeArrowheads="1"/>
          </p:cNvSpPr>
          <p:nvPr/>
        </p:nvSpPr>
        <p:spPr bwMode="auto">
          <a:xfrm>
            <a:off x="1919288" y="3887788"/>
            <a:ext cx="1203325" cy="385762"/>
          </a:xfrm>
          <a:prstGeom prst="rect">
            <a:avLst/>
          </a:prstGeom>
          <a:solidFill>
            <a:schemeClr val="accent2"/>
          </a:solidFill>
          <a:ln w="38100">
            <a:solidFill>
              <a:schemeClr val="tx1"/>
            </a:solidFill>
            <a:miter lim="800000"/>
            <a:headEnd/>
            <a:tailEnd/>
          </a:ln>
        </p:spPr>
        <p:txBody>
          <a:bodyPr wrap="none" anchor="ctr"/>
          <a:lstStyle/>
          <a:p>
            <a:pPr algn="ctr"/>
            <a:r>
              <a:rPr lang="en-US" sz="2400" b="0" dirty="0">
                <a:solidFill>
                  <a:schemeClr val="tx1"/>
                </a:solidFill>
                <a:latin typeface="Arial" panose="020B0604020202020204" pitchFamily="34" charset="0"/>
              </a:rPr>
              <a:t>data</a:t>
            </a:r>
          </a:p>
        </p:txBody>
      </p:sp>
      <p:sp>
        <p:nvSpPr>
          <p:cNvPr id="49" name="Oval 48">
            <a:extLst>
              <a:ext uri="{FF2B5EF4-FFF2-40B4-BE49-F238E27FC236}">
                <a16:creationId xmlns:a16="http://schemas.microsoft.com/office/drawing/2014/main" id="{EFB4589A-4780-4A7C-9658-CE1E0C0AB0EE}"/>
              </a:ext>
            </a:extLst>
          </p:cNvPr>
          <p:cNvSpPr>
            <a:spLocks noChangeArrowheads="1"/>
          </p:cNvSpPr>
          <p:nvPr/>
        </p:nvSpPr>
        <p:spPr bwMode="auto">
          <a:xfrm>
            <a:off x="1020763" y="3760788"/>
            <a:ext cx="660400" cy="660400"/>
          </a:xfrm>
          <a:prstGeom prst="ellipse">
            <a:avLst/>
          </a:prstGeom>
          <a:noFill/>
          <a:ln w="38100">
            <a:solidFill>
              <a:schemeClr val="tx1"/>
            </a:solidFill>
            <a:round/>
            <a:headEnd/>
            <a:tailEnd/>
          </a:ln>
        </p:spPr>
        <p:txBody>
          <a:bodyPr wrap="none" anchor="ctr"/>
          <a:lstStyle/>
          <a:p>
            <a:pPr algn="ctr"/>
            <a:r>
              <a:rPr lang="en-US" dirty="0">
                <a:solidFill>
                  <a:srgbClr val="FFFF00"/>
                </a:solidFill>
                <a:latin typeface="Arial" panose="020B0604020202020204" pitchFamily="34" charset="0"/>
              </a:rPr>
              <a:t>E</a:t>
            </a:r>
          </a:p>
        </p:txBody>
      </p:sp>
      <p:sp>
        <p:nvSpPr>
          <p:cNvPr id="53" name="AutoShape 25">
            <a:extLst>
              <a:ext uri="{FF2B5EF4-FFF2-40B4-BE49-F238E27FC236}">
                <a16:creationId xmlns:a16="http://schemas.microsoft.com/office/drawing/2014/main" id="{C2870F47-202F-44BD-84CD-4AC404FC57C8}"/>
              </a:ext>
            </a:extLst>
          </p:cNvPr>
          <p:cNvSpPr>
            <a:spLocks noChangeArrowheads="1"/>
          </p:cNvSpPr>
          <p:nvPr/>
        </p:nvSpPr>
        <p:spPr bwMode="auto">
          <a:xfrm>
            <a:off x="1182688" y="4298950"/>
            <a:ext cx="6626225" cy="641350"/>
          </a:xfrm>
          <a:prstGeom prst="leftRightArrow">
            <a:avLst>
              <a:gd name="adj1" fmla="val 40102"/>
              <a:gd name="adj2" fmla="val 81458"/>
            </a:avLst>
          </a:prstGeom>
          <a:solidFill>
            <a:srgbClr val="FF3300"/>
          </a:solidFill>
          <a:ln w="38100">
            <a:solidFill>
              <a:schemeClr val="tx1"/>
            </a:solidFill>
            <a:miter lim="800000"/>
            <a:headEnd/>
            <a:tailEnd/>
          </a:ln>
        </p:spPr>
        <p:txBody>
          <a:bodyPr wrap="none" anchor="ctr"/>
          <a:lstStyle/>
          <a:p>
            <a:pPr algn="ctr"/>
            <a:r>
              <a:rPr lang="en-US" sz="2000" b="0" dirty="0">
                <a:solidFill>
                  <a:schemeClr val="tx2"/>
                </a:solidFill>
                <a:latin typeface="Arial" panose="020B0604020202020204" pitchFamily="34" charset="0"/>
              </a:rPr>
              <a:t>Bus</a:t>
            </a:r>
          </a:p>
        </p:txBody>
      </p:sp>
      <p:sp>
        <p:nvSpPr>
          <p:cNvPr id="54" name="AutoShape 42">
            <a:extLst>
              <a:ext uri="{FF2B5EF4-FFF2-40B4-BE49-F238E27FC236}">
                <a16:creationId xmlns:a16="http://schemas.microsoft.com/office/drawing/2014/main" id="{EBCFE5C4-A25D-4265-BCA0-1AE06FFA1788}"/>
              </a:ext>
            </a:extLst>
          </p:cNvPr>
          <p:cNvSpPr>
            <a:spLocks noChangeArrowheads="1"/>
          </p:cNvSpPr>
          <p:nvPr/>
        </p:nvSpPr>
        <p:spPr bwMode="auto">
          <a:xfrm>
            <a:off x="4119563" y="3657600"/>
            <a:ext cx="465137" cy="882650"/>
          </a:xfrm>
          <a:prstGeom prst="upDownArrow">
            <a:avLst>
              <a:gd name="adj1" fmla="val 50000"/>
              <a:gd name="adj2" fmla="val 37952"/>
            </a:avLst>
          </a:prstGeom>
          <a:solidFill>
            <a:srgbClr val="FF3300"/>
          </a:solidFill>
          <a:ln w="38100">
            <a:solidFill>
              <a:schemeClr val="tx1"/>
            </a:solidFill>
            <a:miter lim="800000"/>
            <a:headEnd/>
            <a:tailEnd/>
          </a:ln>
        </p:spPr>
        <p:txBody>
          <a:bodyPr wrap="none" anchor="ctr"/>
          <a:lstStyle/>
          <a:p>
            <a:pPr algn="r"/>
            <a:endParaRPr lang="en-US" b="0" dirty="0">
              <a:latin typeface="Arial" panose="020B0604020202020204" pitchFamily="34" charset="0"/>
            </a:endParaRPr>
          </a:p>
        </p:txBody>
      </p:sp>
      <p:sp>
        <p:nvSpPr>
          <p:cNvPr id="55" name="AutoShape 45">
            <a:extLst>
              <a:ext uri="{FF2B5EF4-FFF2-40B4-BE49-F238E27FC236}">
                <a16:creationId xmlns:a16="http://schemas.microsoft.com/office/drawing/2014/main" id="{60802A7F-53CA-41AF-87C0-06510C899E97}"/>
              </a:ext>
            </a:extLst>
          </p:cNvPr>
          <p:cNvSpPr>
            <a:spLocks noChangeArrowheads="1"/>
          </p:cNvSpPr>
          <p:nvPr/>
        </p:nvSpPr>
        <p:spPr bwMode="auto">
          <a:xfrm>
            <a:off x="1919288" y="1290638"/>
            <a:ext cx="1941512" cy="1187450"/>
          </a:xfrm>
          <a:prstGeom prst="cloudCallout">
            <a:avLst>
              <a:gd name="adj1" fmla="val 65861"/>
              <a:gd name="adj2" fmla="val 43315"/>
            </a:avLst>
          </a:prstGeom>
          <a:solidFill>
            <a:schemeClr val="bg2">
              <a:alpha val="30196"/>
            </a:schemeClr>
          </a:solidFill>
          <a:ln w="38100">
            <a:solidFill>
              <a:schemeClr val="tx1"/>
            </a:solidFill>
            <a:round/>
            <a:headEnd/>
            <a:tailEnd/>
          </a:ln>
        </p:spPr>
        <p:txBody>
          <a:bodyPr anchor="ctr"/>
          <a:lstStyle/>
          <a:p>
            <a:pPr algn="ctr"/>
            <a:r>
              <a:rPr lang="en-US" sz="2800" b="0" dirty="0">
                <a:solidFill>
                  <a:srgbClr val="FFFF00"/>
                </a:solidFill>
                <a:latin typeface="Arial" panose="020B0604020202020204" pitchFamily="34" charset="0"/>
              </a:rPr>
              <a:t>Load x</a:t>
            </a:r>
          </a:p>
        </p:txBody>
      </p:sp>
      <p:sp>
        <p:nvSpPr>
          <p:cNvPr id="38" name="Title 37">
            <a:extLst>
              <a:ext uri="{FF2B5EF4-FFF2-40B4-BE49-F238E27FC236}">
                <a16:creationId xmlns:a16="http://schemas.microsoft.com/office/drawing/2014/main" id="{810EC7CC-4ACB-CFC0-08E2-DD1D0118A880}"/>
              </a:ext>
            </a:extLst>
          </p:cNvPr>
          <p:cNvSpPr>
            <a:spLocks noGrp="1"/>
          </p:cNvSpPr>
          <p:nvPr>
            <p:ph type="title"/>
          </p:nvPr>
        </p:nvSpPr>
        <p:spPr/>
        <p:txBody>
          <a:bodyPr/>
          <a:lstStyle/>
          <a:p>
            <a:r>
              <a:rPr lang="en-US" sz="4400" dirty="0">
                <a:solidFill>
                  <a:srgbClr val="FFFF00"/>
                </a:solidFill>
                <a:latin typeface="Arial" panose="020B0604020202020204" pitchFamily="34" charset="0"/>
                <a:cs typeface="Arial" panose="020B0604020202020204" pitchFamily="34" charset="0"/>
              </a:rPr>
              <a:t>Another processor issues load</a:t>
            </a:r>
          </a:p>
        </p:txBody>
      </p:sp>
    </p:spTree>
    <p:extLst>
      <p:ext uri="{BB962C8B-B14F-4D97-AF65-F5344CB8AC3E}">
        <p14:creationId xmlns:p14="http://schemas.microsoft.com/office/powerpoint/2010/main" val="2586119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blinds(horizontal)">
                                      <p:cBhvr>
                                        <p:cTn id="7" dur="500"/>
                                        <p:tgtEl>
                                          <p:spTgt spid="55"/>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Effect transition="in" filter="blinds(horizontal)">
                                      <p:cBhvr>
                                        <p:cTn id="11" dur="500"/>
                                        <p:tgtEl>
                                          <p:spTgt spid="54"/>
                                        </p:tgtEl>
                                      </p:cBhvr>
                                    </p:animEffect>
                                  </p:childTnLst>
                                </p:cTn>
                              </p:par>
                              <p:par>
                                <p:cTn id="12" presetID="3" presetClass="entr" presetSubtype="10" fill="hold" grpId="0" nodeType="withEffect">
                                  <p:stCondLst>
                                    <p:cond delay="0"/>
                                  </p:stCondLst>
                                  <p:childTnLst>
                                    <p:set>
                                      <p:cBhvr>
                                        <p:cTn id="13" dur="1" fill="hold">
                                          <p:stCondLst>
                                            <p:cond delay="0"/>
                                          </p:stCondLst>
                                        </p:cTn>
                                        <p:tgtEl>
                                          <p:spTgt spid="53"/>
                                        </p:tgtEl>
                                        <p:attrNameLst>
                                          <p:attrName>style.visibility</p:attrName>
                                        </p:attrNameLst>
                                      </p:cBhvr>
                                      <p:to>
                                        <p:strVal val="visible"/>
                                      </p:to>
                                    </p:set>
                                    <p:animEffect transition="in" filter="blinds(horizontal)">
                                      <p:cBhvr>
                                        <p:cTn id="14"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animBg="1"/>
      <p:bldP spid="55"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04CA9F68-440C-A3A6-D777-3F6384996541}"/>
              </a:ext>
            </a:extLst>
          </p:cNvPr>
          <p:cNvGrpSpPr/>
          <p:nvPr/>
        </p:nvGrpSpPr>
        <p:grpSpPr>
          <a:xfrm>
            <a:off x="1757363" y="2441575"/>
            <a:ext cx="5111750" cy="1831975"/>
            <a:chOff x="1757363" y="2441575"/>
            <a:chExt cx="5111750" cy="1831975"/>
          </a:xfrm>
        </p:grpSpPr>
        <p:pic>
          <p:nvPicPr>
            <p:cNvPr id="3" name="Picture 42" descr="magic">
              <a:extLst>
                <a:ext uri="{FF2B5EF4-FFF2-40B4-BE49-F238E27FC236}">
                  <a16:creationId xmlns:a16="http://schemas.microsoft.com/office/drawing/2014/main" id="{B6CA98F7-9A55-DA26-D1B0-B739B4B0233E}"/>
                </a:ext>
              </a:extLst>
            </p:cNvPr>
            <p:cNvPicPr>
              <a:picLocks noChangeAspect="1" noChangeArrowheads="1"/>
            </p:cNvPicPr>
            <p:nvPr/>
          </p:nvPicPr>
          <p:blipFill>
            <a:blip r:embed="rId3" cstate="print"/>
            <a:srcRect/>
            <a:stretch>
              <a:fillRect/>
            </a:stretch>
          </p:blipFill>
          <p:spPr bwMode="auto">
            <a:xfrm>
              <a:off x="2540000" y="2540000"/>
              <a:ext cx="127000" cy="127000"/>
            </a:xfrm>
            <a:prstGeom prst="rect">
              <a:avLst/>
            </a:prstGeom>
            <a:noFill/>
            <a:ln w="38100">
              <a:solidFill>
                <a:schemeClr val="tx1"/>
              </a:solidFill>
              <a:miter lim="800000"/>
              <a:headEnd/>
              <a:tailEnd/>
            </a:ln>
          </p:spPr>
        </p:pic>
        <p:grpSp>
          <p:nvGrpSpPr>
            <p:cNvPr id="4" name="Group 3">
              <a:extLst>
                <a:ext uri="{FF2B5EF4-FFF2-40B4-BE49-F238E27FC236}">
                  <a16:creationId xmlns:a16="http://schemas.microsoft.com/office/drawing/2014/main" id="{3AD1DACE-1098-9759-75AD-1C85F7667E28}"/>
                </a:ext>
              </a:extLst>
            </p:cNvPr>
            <p:cNvGrpSpPr>
              <a:grpSpLocks/>
            </p:cNvGrpSpPr>
            <p:nvPr/>
          </p:nvGrpSpPr>
          <p:grpSpPr bwMode="auto">
            <a:xfrm>
              <a:off x="3732213" y="2495550"/>
              <a:ext cx="1130300" cy="1173163"/>
              <a:chOff x="2496" y="2725"/>
              <a:chExt cx="712" cy="739"/>
            </a:xfrm>
            <a:effectLst>
              <a:glow rad="101600">
                <a:schemeClr val="accent3">
                  <a:satMod val="175000"/>
                  <a:alpha val="40000"/>
                </a:schemeClr>
              </a:glow>
            </a:effectLst>
          </p:grpSpPr>
          <p:sp>
            <p:nvSpPr>
              <p:cNvPr id="28" name="Rectangle 4">
                <a:extLst>
                  <a:ext uri="{FF2B5EF4-FFF2-40B4-BE49-F238E27FC236}">
                    <a16:creationId xmlns:a16="http://schemas.microsoft.com/office/drawing/2014/main" id="{4AAB2CDE-C3EC-C3EE-5135-4B6637EC2190}"/>
                  </a:ext>
                </a:extLst>
              </p:cNvPr>
              <p:cNvSpPr>
                <a:spLocks noChangeArrowheads="1"/>
              </p:cNvSpPr>
              <p:nvPr/>
            </p:nvSpPr>
            <p:spPr bwMode="auto">
              <a:xfrm>
                <a:off x="2592" y="3312"/>
                <a:ext cx="528" cy="144"/>
              </a:xfrm>
              <a:prstGeom prst="rect">
                <a:avLst/>
              </a:prstGeom>
              <a:solidFill>
                <a:srgbClr val="FF0000"/>
              </a:solidFill>
              <a:ln w="38100" algn="ctr">
                <a:solidFill>
                  <a:schemeClr val="bg1"/>
                </a:solidFill>
                <a:miter lim="800000"/>
                <a:headEnd/>
                <a:tailEnd/>
              </a:ln>
            </p:spPr>
            <p:txBody>
              <a:bodyPr wrap="none" anchor="ctr"/>
              <a:lstStyle/>
              <a:p>
                <a:endParaRPr lang="en-US" dirty="0">
                  <a:latin typeface="Arial" panose="020B0604020202020204" pitchFamily="34" charset="0"/>
                </a:endParaRPr>
              </a:p>
            </p:txBody>
          </p:sp>
          <p:sp>
            <p:nvSpPr>
              <p:cNvPr id="29" name="Freeform 5">
                <a:extLst>
                  <a:ext uri="{FF2B5EF4-FFF2-40B4-BE49-F238E27FC236}">
                    <a16:creationId xmlns:a16="http://schemas.microsoft.com/office/drawing/2014/main" id="{1840BD6C-06DB-E888-4A6D-DBB96B8F9ED2}"/>
                  </a:ext>
                </a:extLst>
              </p:cNvPr>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rgbClr val="FF0000"/>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nvGrpSpPr>
              <p:cNvPr id="30" name="Group 6">
                <a:extLst>
                  <a:ext uri="{FF2B5EF4-FFF2-40B4-BE49-F238E27FC236}">
                    <a16:creationId xmlns:a16="http://schemas.microsoft.com/office/drawing/2014/main" id="{9B3FE978-BA43-0FEB-E406-FBF7D14F0F4F}"/>
                  </a:ext>
                </a:extLst>
              </p:cNvPr>
              <p:cNvGrpSpPr>
                <a:grpSpLocks/>
              </p:cNvGrpSpPr>
              <p:nvPr/>
            </p:nvGrpSpPr>
            <p:grpSpPr bwMode="auto">
              <a:xfrm>
                <a:off x="3072" y="2832"/>
                <a:ext cx="136" cy="632"/>
                <a:chOff x="3072" y="2832"/>
                <a:chExt cx="136" cy="632"/>
              </a:xfrm>
            </p:grpSpPr>
            <p:sp>
              <p:nvSpPr>
                <p:cNvPr id="35" name="Freeform 7">
                  <a:extLst>
                    <a:ext uri="{FF2B5EF4-FFF2-40B4-BE49-F238E27FC236}">
                      <a16:creationId xmlns:a16="http://schemas.microsoft.com/office/drawing/2014/main" id="{BAA42DD7-998A-C191-6A3E-4E42C99467F0}"/>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36" name="Freeform 8">
                  <a:extLst>
                    <a:ext uri="{FF2B5EF4-FFF2-40B4-BE49-F238E27FC236}">
                      <a16:creationId xmlns:a16="http://schemas.microsoft.com/office/drawing/2014/main" id="{E8652722-C793-D357-33E3-5109A0CAEB1F}"/>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37" name="Freeform 9">
                  <a:extLst>
                    <a:ext uri="{FF2B5EF4-FFF2-40B4-BE49-F238E27FC236}">
                      <a16:creationId xmlns:a16="http://schemas.microsoft.com/office/drawing/2014/main" id="{075261A8-1C23-4579-DE3D-3C97064EDBE3}"/>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grpSp>
            <p:nvGrpSpPr>
              <p:cNvPr id="31" name="Group 10">
                <a:extLst>
                  <a:ext uri="{FF2B5EF4-FFF2-40B4-BE49-F238E27FC236}">
                    <a16:creationId xmlns:a16="http://schemas.microsoft.com/office/drawing/2014/main" id="{B28F65D1-2AF6-B132-F9A3-F6D66C8891B0}"/>
                  </a:ext>
                </a:extLst>
              </p:cNvPr>
              <p:cNvGrpSpPr>
                <a:grpSpLocks/>
              </p:cNvGrpSpPr>
              <p:nvPr/>
            </p:nvGrpSpPr>
            <p:grpSpPr bwMode="auto">
              <a:xfrm flipH="1">
                <a:off x="2496" y="2832"/>
                <a:ext cx="136" cy="632"/>
                <a:chOff x="3072" y="2832"/>
                <a:chExt cx="136" cy="632"/>
              </a:xfrm>
            </p:grpSpPr>
            <p:sp>
              <p:nvSpPr>
                <p:cNvPr id="32" name="Freeform 11">
                  <a:extLst>
                    <a:ext uri="{FF2B5EF4-FFF2-40B4-BE49-F238E27FC236}">
                      <a16:creationId xmlns:a16="http://schemas.microsoft.com/office/drawing/2014/main" id="{EFFDA6F5-F28B-24C7-5591-5255E660D1E9}"/>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33" name="Freeform 12">
                  <a:extLst>
                    <a:ext uri="{FF2B5EF4-FFF2-40B4-BE49-F238E27FC236}">
                      <a16:creationId xmlns:a16="http://schemas.microsoft.com/office/drawing/2014/main" id="{DF40EA95-E4E2-15A8-1B10-76B18F990493}"/>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34" name="Freeform 13">
                  <a:extLst>
                    <a:ext uri="{FF2B5EF4-FFF2-40B4-BE49-F238E27FC236}">
                      <a16:creationId xmlns:a16="http://schemas.microsoft.com/office/drawing/2014/main" id="{7DA87B65-74E8-0562-2C6E-AD28AB0D5ED2}"/>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grpSp>
        <p:grpSp>
          <p:nvGrpSpPr>
            <p:cNvPr id="5" name="Group 14">
              <a:extLst>
                <a:ext uri="{FF2B5EF4-FFF2-40B4-BE49-F238E27FC236}">
                  <a16:creationId xmlns:a16="http://schemas.microsoft.com/office/drawing/2014/main" id="{EA073831-FC72-246D-B950-FBF7E3111ECA}"/>
                </a:ext>
              </a:extLst>
            </p:cNvPr>
            <p:cNvGrpSpPr>
              <a:grpSpLocks/>
            </p:cNvGrpSpPr>
            <p:nvPr/>
          </p:nvGrpSpPr>
          <p:grpSpPr bwMode="auto">
            <a:xfrm>
              <a:off x="1757363" y="2441575"/>
              <a:ext cx="1358900" cy="1282700"/>
              <a:chOff x="1008" y="2720"/>
              <a:chExt cx="856" cy="808"/>
            </a:xfrm>
            <a:effectLst>
              <a:glow rad="101600">
                <a:schemeClr val="accent3">
                  <a:satMod val="175000"/>
                  <a:alpha val="40000"/>
                </a:schemeClr>
              </a:glow>
            </a:effectLst>
          </p:grpSpPr>
          <p:sp>
            <p:nvSpPr>
              <p:cNvPr id="19" name="Rectangle 15">
                <a:extLst>
                  <a:ext uri="{FF2B5EF4-FFF2-40B4-BE49-F238E27FC236}">
                    <a16:creationId xmlns:a16="http://schemas.microsoft.com/office/drawing/2014/main" id="{85265DC6-B1A0-B3A4-4723-C34694072161}"/>
                  </a:ext>
                </a:extLst>
              </p:cNvPr>
              <p:cNvSpPr>
                <a:spLocks noChangeArrowheads="1"/>
              </p:cNvSpPr>
              <p:nvPr/>
            </p:nvSpPr>
            <p:spPr bwMode="auto">
              <a:xfrm>
                <a:off x="1032" y="3304"/>
                <a:ext cx="488" cy="160"/>
              </a:xfrm>
              <a:prstGeom prst="rect">
                <a:avLst/>
              </a:prstGeom>
              <a:solidFill>
                <a:srgbClr val="FF33CC"/>
              </a:solidFill>
              <a:ln w="38100" algn="ctr">
                <a:solidFill>
                  <a:schemeClr val="bg1"/>
                </a:solidFill>
                <a:miter lim="800000"/>
                <a:headEnd/>
                <a:tailEnd/>
              </a:ln>
            </p:spPr>
            <p:txBody>
              <a:bodyPr wrap="none" anchor="ctr"/>
              <a:lstStyle/>
              <a:p>
                <a:endParaRPr lang="en-US" dirty="0">
                  <a:latin typeface="Arial" panose="020B0604020202020204" pitchFamily="34" charset="0"/>
                </a:endParaRPr>
              </a:p>
            </p:txBody>
          </p:sp>
          <p:sp>
            <p:nvSpPr>
              <p:cNvPr id="20" name="Freeform 16">
                <a:extLst>
                  <a:ext uri="{FF2B5EF4-FFF2-40B4-BE49-F238E27FC236}">
                    <a16:creationId xmlns:a16="http://schemas.microsoft.com/office/drawing/2014/main" id="{B5668CC4-FD26-6CCE-8394-4E0D5E1A0E58}"/>
                  </a:ext>
                </a:extLst>
              </p:cNvPr>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1" name="Freeform 17">
                <a:extLst>
                  <a:ext uri="{FF2B5EF4-FFF2-40B4-BE49-F238E27FC236}">
                    <a16:creationId xmlns:a16="http://schemas.microsoft.com/office/drawing/2014/main" id="{D185F1EC-E930-E958-72DA-204D0933F7F6}"/>
                  </a:ext>
                </a:extLst>
              </p:cNvPr>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2" name="Freeform 18">
                <a:extLst>
                  <a:ext uri="{FF2B5EF4-FFF2-40B4-BE49-F238E27FC236}">
                    <a16:creationId xmlns:a16="http://schemas.microsoft.com/office/drawing/2014/main" id="{C563BE6A-8979-EAA1-1EBD-0DBE291BF59C}"/>
                  </a:ext>
                </a:extLst>
              </p:cNvPr>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3" name="Freeform 19">
                <a:extLst>
                  <a:ext uri="{FF2B5EF4-FFF2-40B4-BE49-F238E27FC236}">
                    <a16:creationId xmlns:a16="http://schemas.microsoft.com/office/drawing/2014/main" id="{22B4E8C5-607E-E870-D6C6-28A10295F4CE}"/>
                  </a:ext>
                </a:extLst>
              </p:cNvPr>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4" name="Freeform 20">
                <a:extLst>
                  <a:ext uri="{FF2B5EF4-FFF2-40B4-BE49-F238E27FC236}">
                    <a16:creationId xmlns:a16="http://schemas.microsoft.com/office/drawing/2014/main" id="{4891D78B-3393-FCE1-48DC-49C725E2A297}"/>
                  </a:ext>
                </a:extLst>
              </p:cNvPr>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5" name="Freeform 21">
                <a:extLst>
                  <a:ext uri="{FF2B5EF4-FFF2-40B4-BE49-F238E27FC236}">
                    <a16:creationId xmlns:a16="http://schemas.microsoft.com/office/drawing/2014/main" id="{19B8C320-2680-C120-16BE-6FD5D25363F1}"/>
                  </a:ext>
                </a:extLst>
              </p:cNvPr>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6" name="Freeform 22">
                <a:extLst>
                  <a:ext uri="{FF2B5EF4-FFF2-40B4-BE49-F238E27FC236}">
                    <a16:creationId xmlns:a16="http://schemas.microsoft.com/office/drawing/2014/main" id="{0BFC37C6-A01A-C3AD-E355-1A5A49A56151}"/>
                  </a:ext>
                </a:extLst>
              </p:cNvPr>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7" name="Freeform 23">
                <a:extLst>
                  <a:ext uri="{FF2B5EF4-FFF2-40B4-BE49-F238E27FC236}">
                    <a16:creationId xmlns:a16="http://schemas.microsoft.com/office/drawing/2014/main" id="{8C4E76C7-098A-6A65-99D2-96B7EE3843FA}"/>
                  </a:ext>
                </a:extLst>
              </p:cNvPr>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grpSp>
          <p:nvGrpSpPr>
            <p:cNvPr id="6" name="Group 24">
              <a:extLst>
                <a:ext uri="{FF2B5EF4-FFF2-40B4-BE49-F238E27FC236}">
                  <a16:creationId xmlns:a16="http://schemas.microsoft.com/office/drawing/2014/main" id="{DB2A90C9-DCF0-51D4-B8B7-8DA60FF07A31}"/>
                </a:ext>
              </a:extLst>
            </p:cNvPr>
            <p:cNvGrpSpPr>
              <a:grpSpLocks/>
            </p:cNvGrpSpPr>
            <p:nvPr/>
          </p:nvGrpSpPr>
          <p:grpSpPr bwMode="auto">
            <a:xfrm flipH="1">
              <a:off x="5480050" y="2441575"/>
              <a:ext cx="1358900" cy="1282700"/>
              <a:chOff x="1008" y="2720"/>
              <a:chExt cx="856" cy="808"/>
            </a:xfrm>
            <a:effectLst>
              <a:glow rad="101600">
                <a:schemeClr val="accent3">
                  <a:satMod val="175000"/>
                  <a:alpha val="40000"/>
                </a:schemeClr>
              </a:glow>
            </a:effectLst>
          </p:grpSpPr>
          <p:sp>
            <p:nvSpPr>
              <p:cNvPr id="10" name="Rectangle 25">
                <a:extLst>
                  <a:ext uri="{FF2B5EF4-FFF2-40B4-BE49-F238E27FC236}">
                    <a16:creationId xmlns:a16="http://schemas.microsoft.com/office/drawing/2014/main" id="{5377B19A-C2A7-DDB5-450D-318AF65B7EFB}"/>
                  </a:ext>
                </a:extLst>
              </p:cNvPr>
              <p:cNvSpPr>
                <a:spLocks noChangeArrowheads="1"/>
              </p:cNvSpPr>
              <p:nvPr/>
            </p:nvSpPr>
            <p:spPr bwMode="auto">
              <a:xfrm>
                <a:off x="1032" y="3304"/>
                <a:ext cx="488" cy="160"/>
              </a:xfrm>
              <a:prstGeom prst="rect">
                <a:avLst/>
              </a:prstGeom>
              <a:solidFill>
                <a:schemeClr val="accent1"/>
              </a:solidFill>
              <a:ln w="38100" algn="ctr">
                <a:solidFill>
                  <a:schemeClr val="bg1"/>
                </a:solidFill>
                <a:miter lim="800000"/>
                <a:headEnd/>
                <a:tailEnd/>
              </a:ln>
            </p:spPr>
            <p:txBody>
              <a:bodyPr wrap="none" anchor="ctr"/>
              <a:lstStyle/>
              <a:p>
                <a:endParaRPr lang="en-US" dirty="0">
                  <a:latin typeface="Arial" panose="020B0604020202020204" pitchFamily="34" charset="0"/>
                </a:endParaRPr>
              </a:p>
            </p:txBody>
          </p:sp>
          <p:sp>
            <p:nvSpPr>
              <p:cNvPr id="11" name="Freeform 26">
                <a:extLst>
                  <a:ext uri="{FF2B5EF4-FFF2-40B4-BE49-F238E27FC236}">
                    <a16:creationId xmlns:a16="http://schemas.microsoft.com/office/drawing/2014/main" id="{81F450A7-AC51-EB3E-916B-119C60F5E212}"/>
                  </a:ext>
                </a:extLst>
              </p:cNvPr>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2" name="Freeform 27">
                <a:extLst>
                  <a:ext uri="{FF2B5EF4-FFF2-40B4-BE49-F238E27FC236}">
                    <a16:creationId xmlns:a16="http://schemas.microsoft.com/office/drawing/2014/main" id="{533BD7B1-F69F-D38B-1CC6-4D22CF1DE215}"/>
                  </a:ext>
                </a:extLst>
              </p:cNvPr>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3" name="Freeform 28">
                <a:extLst>
                  <a:ext uri="{FF2B5EF4-FFF2-40B4-BE49-F238E27FC236}">
                    <a16:creationId xmlns:a16="http://schemas.microsoft.com/office/drawing/2014/main" id="{83500018-AB43-D7C7-BC47-1131F4FF55A2}"/>
                  </a:ext>
                </a:extLst>
              </p:cNvPr>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4" name="Freeform 29">
                <a:extLst>
                  <a:ext uri="{FF2B5EF4-FFF2-40B4-BE49-F238E27FC236}">
                    <a16:creationId xmlns:a16="http://schemas.microsoft.com/office/drawing/2014/main" id="{6198D556-1B85-65E5-734F-43414EB5DE54}"/>
                  </a:ext>
                </a:extLst>
              </p:cNvPr>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chemeClr val="accent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5" name="Freeform 30">
                <a:extLst>
                  <a:ext uri="{FF2B5EF4-FFF2-40B4-BE49-F238E27FC236}">
                    <a16:creationId xmlns:a16="http://schemas.microsoft.com/office/drawing/2014/main" id="{3BF89DFC-AE8C-AEE6-EE71-A68205D033B4}"/>
                  </a:ext>
                </a:extLst>
              </p:cNvPr>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chemeClr val="accent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6" name="Freeform 31">
                <a:extLst>
                  <a:ext uri="{FF2B5EF4-FFF2-40B4-BE49-F238E27FC236}">
                    <a16:creationId xmlns:a16="http://schemas.microsoft.com/office/drawing/2014/main" id="{26F317E5-3A85-D427-2C03-F6DDB97AE0F6}"/>
                  </a:ext>
                </a:extLst>
              </p:cNvPr>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7" name="Freeform 32">
                <a:extLst>
                  <a:ext uri="{FF2B5EF4-FFF2-40B4-BE49-F238E27FC236}">
                    <a16:creationId xmlns:a16="http://schemas.microsoft.com/office/drawing/2014/main" id="{C7FC09CD-E656-9E8F-1AA1-7B0F9F4CB56C}"/>
                  </a:ext>
                </a:extLst>
              </p:cNvPr>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8" name="Freeform 33">
                <a:extLst>
                  <a:ext uri="{FF2B5EF4-FFF2-40B4-BE49-F238E27FC236}">
                    <a16:creationId xmlns:a16="http://schemas.microsoft.com/office/drawing/2014/main" id="{F57425D6-EEC2-7D6A-A00C-69B100734FEB}"/>
                  </a:ext>
                </a:extLst>
              </p:cNvPr>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sp>
          <p:nvSpPr>
            <p:cNvPr id="7" name="Rectangle 36">
              <a:extLst>
                <a:ext uri="{FF2B5EF4-FFF2-40B4-BE49-F238E27FC236}">
                  <a16:creationId xmlns:a16="http://schemas.microsoft.com/office/drawing/2014/main" id="{DD44FB39-76A4-CB7D-AD6C-6FAA1A5D7AC9}"/>
                </a:ext>
              </a:extLst>
            </p:cNvPr>
            <p:cNvSpPr>
              <a:spLocks noChangeArrowheads="1"/>
            </p:cNvSpPr>
            <p:nvPr/>
          </p:nvSpPr>
          <p:spPr bwMode="auto">
            <a:xfrm>
              <a:off x="1919288" y="3887788"/>
              <a:ext cx="1203325" cy="385762"/>
            </a:xfrm>
            <a:prstGeom prst="rect">
              <a:avLst/>
            </a:prstGeom>
            <a:solidFill>
              <a:srgbClr val="FF33CC"/>
            </a:solidFill>
            <a:ln w="38100">
              <a:solidFill>
                <a:schemeClr val="bg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tx1"/>
                  </a:solidFill>
                  <a:latin typeface="Arial" panose="020B0604020202020204" pitchFamily="34" charset="0"/>
                  <a:cs typeface="Arial" panose="020B0604020202020204" pitchFamily="34" charset="0"/>
                </a:rPr>
                <a:t>cache</a:t>
              </a:r>
            </a:p>
          </p:txBody>
        </p:sp>
        <p:sp>
          <p:nvSpPr>
            <p:cNvPr id="8" name="Rectangle 40">
              <a:extLst>
                <a:ext uri="{FF2B5EF4-FFF2-40B4-BE49-F238E27FC236}">
                  <a16:creationId xmlns:a16="http://schemas.microsoft.com/office/drawing/2014/main" id="{A6F2106D-B16F-4495-94E9-35DF71B2ABF5}"/>
                </a:ext>
              </a:extLst>
            </p:cNvPr>
            <p:cNvSpPr>
              <a:spLocks noChangeArrowheads="1"/>
            </p:cNvSpPr>
            <p:nvPr/>
          </p:nvSpPr>
          <p:spPr bwMode="auto">
            <a:xfrm>
              <a:off x="5665788" y="3887788"/>
              <a:ext cx="1203325" cy="385762"/>
            </a:xfrm>
            <a:prstGeom prst="rect">
              <a:avLst/>
            </a:prstGeom>
            <a:solidFill>
              <a:schemeClr val="accent1"/>
            </a:solidFill>
            <a:ln w="38100">
              <a:solidFill>
                <a:schemeClr val="bg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tx1"/>
                  </a:solidFill>
                  <a:latin typeface="Arial" panose="020B0604020202020204" pitchFamily="34" charset="0"/>
                  <a:cs typeface="Arial" panose="020B0604020202020204" pitchFamily="34" charset="0"/>
                </a:rPr>
                <a:t>cache</a:t>
              </a:r>
            </a:p>
          </p:txBody>
        </p:sp>
        <p:sp>
          <p:nvSpPr>
            <p:cNvPr id="9" name="Rectangle 41">
              <a:extLst>
                <a:ext uri="{FF2B5EF4-FFF2-40B4-BE49-F238E27FC236}">
                  <a16:creationId xmlns:a16="http://schemas.microsoft.com/office/drawing/2014/main" id="{1B8017C3-0F8F-59AC-C519-5DF8E9CCB708}"/>
                </a:ext>
              </a:extLst>
            </p:cNvPr>
            <p:cNvSpPr>
              <a:spLocks noChangeArrowheads="1"/>
            </p:cNvSpPr>
            <p:nvPr/>
          </p:nvSpPr>
          <p:spPr bwMode="auto">
            <a:xfrm>
              <a:off x="3792538" y="3887788"/>
              <a:ext cx="1203325" cy="385762"/>
            </a:xfrm>
            <a:prstGeom prst="rect">
              <a:avLst/>
            </a:prstGeom>
            <a:solidFill>
              <a:srgbClr val="FF3300"/>
            </a:solidFill>
            <a:ln w="38100">
              <a:solidFill>
                <a:schemeClr val="bg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tx1"/>
                  </a:solidFill>
                  <a:latin typeface="Arial" panose="020B0604020202020204" pitchFamily="34" charset="0"/>
                  <a:cs typeface="Arial" panose="020B0604020202020204" pitchFamily="34" charset="0"/>
                </a:rPr>
                <a:t>cache</a:t>
              </a:r>
            </a:p>
          </p:txBody>
        </p:sp>
      </p:grpSp>
      <p:sp>
        <p:nvSpPr>
          <p:cNvPr id="39945" name="AutoShape 34"/>
          <p:cNvSpPr>
            <a:spLocks noChangeArrowheads="1"/>
          </p:cNvSpPr>
          <p:nvPr/>
        </p:nvSpPr>
        <p:spPr bwMode="auto">
          <a:xfrm>
            <a:off x="1182688" y="4298950"/>
            <a:ext cx="6626225" cy="641350"/>
          </a:xfrm>
          <a:prstGeom prst="leftRightArrow">
            <a:avLst>
              <a:gd name="adj1" fmla="val 40102"/>
              <a:gd name="adj2" fmla="val 81458"/>
            </a:avLst>
          </a:prstGeom>
          <a:solidFill>
            <a:schemeClr val="accent6">
              <a:lumMod val="50000"/>
            </a:schemeClr>
          </a:solidFill>
          <a:ln w="38100">
            <a:solidFill>
              <a:schemeClr val="tx1"/>
            </a:solidFill>
            <a:miter lim="800000"/>
            <a:headEnd/>
            <a:tailEnd/>
          </a:ln>
        </p:spPr>
        <p:txBody>
          <a:bodyPr wrap="none" anchor="ctr"/>
          <a:lstStyle/>
          <a:p>
            <a:pPr algn="ctr"/>
            <a:r>
              <a:rPr lang="en-US" sz="2000" b="0" dirty="0">
                <a:solidFill>
                  <a:schemeClr val="tx1"/>
                </a:solidFill>
                <a:latin typeface="Arial" panose="020B0604020202020204" pitchFamily="34" charset="0"/>
              </a:rPr>
              <a:t>Bus</a:t>
            </a:r>
          </a:p>
        </p:txBody>
      </p:sp>
      <p:sp>
        <p:nvSpPr>
          <p:cNvPr id="39946" name="Rectangle 36"/>
          <p:cNvSpPr>
            <a:spLocks noChangeArrowheads="1"/>
          </p:cNvSpPr>
          <p:nvPr/>
        </p:nvSpPr>
        <p:spPr bwMode="auto">
          <a:xfrm>
            <a:off x="1919288" y="3887788"/>
            <a:ext cx="1203325" cy="385762"/>
          </a:xfrm>
          <a:prstGeom prst="rect">
            <a:avLst/>
          </a:prstGeom>
          <a:solidFill>
            <a:srgbClr val="FF33CC"/>
          </a:solidFill>
          <a:ln w="38100">
            <a:solidFill>
              <a:schemeClr val="tx1"/>
            </a:solidFill>
            <a:miter lim="800000"/>
            <a:headEnd/>
            <a:tailEnd/>
          </a:ln>
        </p:spPr>
        <p:txBody>
          <a:bodyPr wrap="none" anchor="ctr"/>
          <a:lstStyle/>
          <a:p>
            <a:pPr algn="ctr"/>
            <a:r>
              <a:rPr lang="en-US" sz="2400" b="0" dirty="0">
                <a:solidFill>
                  <a:schemeClr val="tx1"/>
                </a:solidFill>
                <a:latin typeface="Arial" panose="020B0604020202020204" pitchFamily="34" charset="0"/>
                <a:cs typeface="Arial" panose="020B0604020202020204" pitchFamily="34" charset="0"/>
              </a:rPr>
              <a:t>cache</a:t>
            </a:r>
          </a:p>
        </p:txBody>
      </p:sp>
      <p:sp>
        <p:nvSpPr>
          <p:cNvPr id="39947" name="Rectangle 38"/>
          <p:cNvSpPr>
            <a:spLocks noChangeArrowheads="1"/>
          </p:cNvSpPr>
          <p:nvPr/>
        </p:nvSpPr>
        <p:spPr bwMode="auto">
          <a:xfrm>
            <a:off x="1747838" y="5262563"/>
            <a:ext cx="5567362" cy="881062"/>
          </a:xfrm>
          <a:prstGeom prst="rect">
            <a:avLst/>
          </a:prstGeom>
          <a:solidFill>
            <a:schemeClr val="accent6">
              <a:lumMod val="50000"/>
            </a:schemeClr>
          </a:solidFill>
          <a:ln w="38100">
            <a:solidFill>
              <a:schemeClr val="tx1"/>
            </a:solidFill>
            <a:miter lim="800000"/>
            <a:headEnd/>
            <a:tailEnd/>
          </a:ln>
        </p:spPr>
        <p:txBody>
          <a:bodyPr wrap="none" anchor="ctr"/>
          <a:lstStyle/>
          <a:p>
            <a:pPr algn="ctr"/>
            <a:r>
              <a:rPr lang="en-US" b="0" dirty="0">
                <a:solidFill>
                  <a:schemeClr val="tx1"/>
                </a:solidFill>
                <a:latin typeface="Arial" panose="020B0604020202020204" pitchFamily="34" charset="0"/>
                <a:cs typeface="Arial" panose="020B0604020202020204" pitchFamily="34" charset="0"/>
              </a:rPr>
              <a:t>memory</a:t>
            </a:r>
          </a:p>
        </p:txBody>
      </p:sp>
      <p:sp>
        <p:nvSpPr>
          <p:cNvPr id="39948" name="AutoShape 39"/>
          <p:cNvSpPr>
            <a:spLocks noChangeArrowheads="1"/>
          </p:cNvSpPr>
          <p:nvPr/>
        </p:nvSpPr>
        <p:spPr bwMode="auto">
          <a:xfrm>
            <a:off x="4025900" y="4829175"/>
            <a:ext cx="819150" cy="352425"/>
          </a:xfrm>
          <a:prstGeom prst="upDownArrow">
            <a:avLst>
              <a:gd name="adj1" fmla="val 50000"/>
              <a:gd name="adj2" fmla="val 33782"/>
            </a:avLst>
          </a:prstGeom>
          <a:solidFill>
            <a:schemeClr val="hlink"/>
          </a:solidFill>
          <a:ln w="38100">
            <a:solidFill>
              <a:schemeClr val="tx1"/>
            </a:solidFill>
            <a:miter lim="800000"/>
            <a:headEnd/>
            <a:tailEnd/>
          </a:ln>
        </p:spPr>
        <p:txBody>
          <a:bodyPr wrap="none" anchor="ctr"/>
          <a:lstStyle/>
          <a:p>
            <a:endParaRPr lang="en-US" dirty="0">
              <a:latin typeface="Arial" panose="020B0604020202020204" pitchFamily="34" charset="0"/>
            </a:endParaRPr>
          </a:p>
        </p:txBody>
      </p:sp>
      <p:sp>
        <p:nvSpPr>
          <p:cNvPr id="50" name="Rectangle 46">
            <a:extLst>
              <a:ext uri="{FF2B5EF4-FFF2-40B4-BE49-F238E27FC236}">
                <a16:creationId xmlns:a16="http://schemas.microsoft.com/office/drawing/2014/main" id="{F06A10D3-49F3-4914-A3F3-DB634C313583}"/>
              </a:ext>
            </a:extLst>
          </p:cNvPr>
          <p:cNvSpPr>
            <a:spLocks noChangeArrowheads="1"/>
          </p:cNvSpPr>
          <p:nvPr/>
        </p:nvSpPr>
        <p:spPr bwMode="auto">
          <a:xfrm>
            <a:off x="5930900" y="5476875"/>
            <a:ext cx="1203325" cy="385763"/>
          </a:xfrm>
          <a:prstGeom prst="rect">
            <a:avLst/>
          </a:prstGeom>
          <a:solidFill>
            <a:schemeClr val="accent2"/>
          </a:solidFill>
          <a:ln w="38100">
            <a:solidFill>
              <a:schemeClr val="tx1"/>
            </a:solidFill>
            <a:miter lim="800000"/>
            <a:headEnd/>
            <a:tailEnd/>
          </a:ln>
        </p:spPr>
        <p:txBody>
          <a:bodyPr wrap="none" anchor="ctr"/>
          <a:lstStyle/>
          <a:p>
            <a:pPr algn="ctr"/>
            <a:r>
              <a:rPr lang="en-US" sz="2400" b="0" dirty="0">
                <a:solidFill>
                  <a:schemeClr val="tx1"/>
                </a:solidFill>
                <a:latin typeface="Arial" panose="020B0604020202020204" pitchFamily="34" charset="0"/>
              </a:rPr>
              <a:t>data</a:t>
            </a:r>
          </a:p>
        </p:txBody>
      </p:sp>
      <p:sp>
        <p:nvSpPr>
          <p:cNvPr id="47" name="Rectangle 41">
            <a:extLst>
              <a:ext uri="{FF2B5EF4-FFF2-40B4-BE49-F238E27FC236}">
                <a16:creationId xmlns:a16="http://schemas.microsoft.com/office/drawing/2014/main" id="{E0184508-160D-444A-9C19-7628C00087E9}"/>
              </a:ext>
            </a:extLst>
          </p:cNvPr>
          <p:cNvSpPr>
            <a:spLocks noChangeArrowheads="1"/>
          </p:cNvSpPr>
          <p:nvPr/>
        </p:nvSpPr>
        <p:spPr bwMode="auto">
          <a:xfrm>
            <a:off x="1919288" y="3887788"/>
            <a:ext cx="1203325" cy="385762"/>
          </a:xfrm>
          <a:prstGeom prst="rect">
            <a:avLst/>
          </a:prstGeom>
          <a:solidFill>
            <a:schemeClr val="accent2"/>
          </a:solidFill>
          <a:ln w="38100">
            <a:solidFill>
              <a:schemeClr val="tx1"/>
            </a:solidFill>
            <a:miter lim="800000"/>
            <a:headEnd/>
            <a:tailEnd/>
          </a:ln>
        </p:spPr>
        <p:txBody>
          <a:bodyPr wrap="none" anchor="ctr"/>
          <a:lstStyle/>
          <a:p>
            <a:pPr algn="ctr"/>
            <a:r>
              <a:rPr lang="en-US" sz="2400" b="0" dirty="0">
                <a:solidFill>
                  <a:schemeClr val="tx1"/>
                </a:solidFill>
                <a:latin typeface="Arial" panose="020B0604020202020204" pitchFamily="34" charset="0"/>
              </a:rPr>
              <a:t>data</a:t>
            </a:r>
          </a:p>
        </p:txBody>
      </p:sp>
      <p:sp>
        <p:nvSpPr>
          <p:cNvPr id="49" name="Oval 48">
            <a:extLst>
              <a:ext uri="{FF2B5EF4-FFF2-40B4-BE49-F238E27FC236}">
                <a16:creationId xmlns:a16="http://schemas.microsoft.com/office/drawing/2014/main" id="{EFB4589A-4780-4A7C-9658-CE1E0C0AB0EE}"/>
              </a:ext>
            </a:extLst>
          </p:cNvPr>
          <p:cNvSpPr>
            <a:spLocks noChangeArrowheads="1"/>
          </p:cNvSpPr>
          <p:nvPr/>
        </p:nvSpPr>
        <p:spPr bwMode="auto">
          <a:xfrm>
            <a:off x="1020763" y="3760788"/>
            <a:ext cx="660400" cy="660400"/>
          </a:xfrm>
          <a:prstGeom prst="ellipse">
            <a:avLst/>
          </a:prstGeom>
          <a:noFill/>
          <a:ln w="38100">
            <a:solidFill>
              <a:schemeClr val="tx1"/>
            </a:solidFill>
            <a:round/>
            <a:headEnd/>
            <a:tailEnd/>
          </a:ln>
        </p:spPr>
        <p:txBody>
          <a:bodyPr wrap="none" anchor="ctr"/>
          <a:lstStyle/>
          <a:p>
            <a:pPr algn="ctr"/>
            <a:r>
              <a:rPr lang="en-US" dirty="0">
                <a:solidFill>
                  <a:srgbClr val="FFFF00"/>
                </a:solidFill>
                <a:latin typeface="Arial" panose="020B0604020202020204" pitchFamily="34" charset="0"/>
              </a:rPr>
              <a:t>E</a:t>
            </a:r>
          </a:p>
        </p:txBody>
      </p:sp>
      <p:sp>
        <p:nvSpPr>
          <p:cNvPr id="53" name="AutoShape 25">
            <a:extLst>
              <a:ext uri="{FF2B5EF4-FFF2-40B4-BE49-F238E27FC236}">
                <a16:creationId xmlns:a16="http://schemas.microsoft.com/office/drawing/2014/main" id="{C2870F47-202F-44BD-84CD-4AC404FC57C8}"/>
              </a:ext>
            </a:extLst>
          </p:cNvPr>
          <p:cNvSpPr>
            <a:spLocks noChangeArrowheads="1"/>
          </p:cNvSpPr>
          <p:nvPr/>
        </p:nvSpPr>
        <p:spPr bwMode="auto">
          <a:xfrm>
            <a:off x="1182688" y="4298950"/>
            <a:ext cx="6626225" cy="641350"/>
          </a:xfrm>
          <a:prstGeom prst="leftRightArrow">
            <a:avLst>
              <a:gd name="adj1" fmla="val 40102"/>
              <a:gd name="adj2" fmla="val 81458"/>
            </a:avLst>
          </a:prstGeom>
          <a:solidFill>
            <a:srgbClr val="FF3300"/>
          </a:solidFill>
          <a:ln w="38100">
            <a:solidFill>
              <a:schemeClr val="tx1"/>
            </a:solidFill>
            <a:miter lim="800000"/>
            <a:headEnd/>
            <a:tailEnd/>
          </a:ln>
        </p:spPr>
        <p:txBody>
          <a:bodyPr wrap="none" anchor="ctr"/>
          <a:lstStyle/>
          <a:p>
            <a:pPr algn="ctr"/>
            <a:r>
              <a:rPr lang="en-US" sz="2000" b="0" dirty="0">
                <a:solidFill>
                  <a:schemeClr val="tx2"/>
                </a:solidFill>
                <a:latin typeface="Arial" panose="020B0604020202020204" pitchFamily="34" charset="0"/>
              </a:rPr>
              <a:t>Bus</a:t>
            </a:r>
          </a:p>
        </p:txBody>
      </p:sp>
      <p:sp>
        <p:nvSpPr>
          <p:cNvPr id="54" name="AutoShape 42">
            <a:extLst>
              <a:ext uri="{FF2B5EF4-FFF2-40B4-BE49-F238E27FC236}">
                <a16:creationId xmlns:a16="http://schemas.microsoft.com/office/drawing/2014/main" id="{EBCFE5C4-A25D-4265-BCA0-1AE06FFA1788}"/>
              </a:ext>
            </a:extLst>
          </p:cNvPr>
          <p:cNvSpPr>
            <a:spLocks noChangeArrowheads="1"/>
          </p:cNvSpPr>
          <p:nvPr/>
        </p:nvSpPr>
        <p:spPr bwMode="auto">
          <a:xfrm>
            <a:off x="4119563" y="3657600"/>
            <a:ext cx="465137" cy="882650"/>
          </a:xfrm>
          <a:prstGeom prst="upDownArrow">
            <a:avLst>
              <a:gd name="adj1" fmla="val 50000"/>
              <a:gd name="adj2" fmla="val 37952"/>
            </a:avLst>
          </a:prstGeom>
          <a:solidFill>
            <a:srgbClr val="FF3300"/>
          </a:solidFill>
          <a:ln w="38100">
            <a:solidFill>
              <a:schemeClr val="tx1"/>
            </a:solidFill>
            <a:miter lim="800000"/>
            <a:headEnd/>
            <a:tailEnd/>
          </a:ln>
        </p:spPr>
        <p:txBody>
          <a:bodyPr wrap="none" anchor="ctr"/>
          <a:lstStyle/>
          <a:p>
            <a:pPr algn="r"/>
            <a:endParaRPr lang="en-US" b="0" dirty="0">
              <a:latin typeface="Arial" panose="020B0604020202020204" pitchFamily="34" charset="0"/>
            </a:endParaRPr>
          </a:p>
        </p:txBody>
      </p:sp>
      <p:sp>
        <p:nvSpPr>
          <p:cNvPr id="55" name="AutoShape 45">
            <a:extLst>
              <a:ext uri="{FF2B5EF4-FFF2-40B4-BE49-F238E27FC236}">
                <a16:creationId xmlns:a16="http://schemas.microsoft.com/office/drawing/2014/main" id="{60802A7F-53CA-41AF-87C0-06510C899E97}"/>
              </a:ext>
            </a:extLst>
          </p:cNvPr>
          <p:cNvSpPr>
            <a:spLocks noChangeArrowheads="1"/>
          </p:cNvSpPr>
          <p:nvPr/>
        </p:nvSpPr>
        <p:spPr bwMode="auto">
          <a:xfrm>
            <a:off x="1919288" y="1290638"/>
            <a:ext cx="1941512" cy="1187450"/>
          </a:xfrm>
          <a:prstGeom prst="cloudCallout">
            <a:avLst>
              <a:gd name="adj1" fmla="val 65861"/>
              <a:gd name="adj2" fmla="val 43315"/>
            </a:avLst>
          </a:prstGeom>
          <a:solidFill>
            <a:schemeClr val="bg2">
              <a:alpha val="30196"/>
            </a:schemeClr>
          </a:solidFill>
          <a:ln w="38100">
            <a:solidFill>
              <a:schemeClr val="tx1"/>
            </a:solidFill>
            <a:round/>
            <a:headEnd/>
            <a:tailEnd/>
          </a:ln>
        </p:spPr>
        <p:txBody>
          <a:bodyPr anchor="ctr"/>
          <a:lstStyle/>
          <a:p>
            <a:pPr algn="ctr"/>
            <a:r>
              <a:rPr lang="en-US" sz="2800" b="0" dirty="0">
                <a:solidFill>
                  <a:srgbClr val="FFFF00"/>
                </a:solidFill>
                <a:latin typeface="Arial" panose="020B0604020202020204" pitchFamily="34" charset="0"/>
              </a:rPr>
              <a:t>Load x</a:t>
            </a:r>
          </a:p>
        </p:txBody>
      </p:sp>
      <p:sp>
        <p:nvSpPr>
          <p:cNvPr id="38" name="Title 37">
            <a:extLst>
              <a:ext uri="{FF2B5EF4-FFF2-40B4-BE49-F238E27FC236}">
                <a16:creationId xmlns:a16="http://schemas.microsoft.com/office/drawing/2014/main" id="{BBFD3B89-C0E2-0F2E-9713-7B6934C9F9D5}"/>
              </a:ext>
            </a:extLst>
          </p:cNvPr>
          <p:cNvSpPr>
            <a:spLocks noGrp="1"/>
          </p:cNvSpPr>
          <p:nvPr>
            <p:ph type="title"/>
          </p:nvPr>
        </p:nvSpPr>
        <p:spPr/>
        <p:txBody>
          <a:bodyPr/>
          <a:lstStyle/>
          <a:p>
            <a:r>
              <a:rPr lang="en-US" sz="4400" dirty="0">
                <a:solidFill>
                  <a:srgbClr val="FFFF00"/>
                </a:solidFill>
                <a:latin typeface="Arial" panose="020B0604020202020204" pitchFamily="34" charset="0"/>
                <a:cs typeface="Arial" panose="020B0604020202020204" pitchFamily="34" charset="0"/>
              </a:rPr>
              <a:t>Another processor issues load</a:t>
            </a:r>
          </a:p>
        </p:txBody>
      </p:sp>
    </p:spTree>
    <p:extLst>
      <p:ext uri="{BB962C8B-B14F-4D97-AF65-F5344CB8AC3E}">
        <p14:creationId xmlns:p14="http://schemas.microsoft.com/office/powerpoint/2010/main" val="868562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blinds(horizontal)">
                                      <p:cBhvr>
                                        <p:cTn id="7" dur="500"/>
                                        <p:tgtEl>
                                          <p:spTgt spid="55"/>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Effect transition="in" filter="blinds(horizontal)">
                                      <p:cBhvr>
                                        <p:cTn id="11" dur="500"/>
                                        <p:tgtEl>
                                          <p:spTgt spid="54"/>
                                        </p:tgtEl>
                                      </p:cBhvr>
                                    </p:animEffect>
                                  </p:childTnLst>
                                </p:cTn>
                              </p:par>
                              <p:par>
                                <p:cTn id="12" presetID="3" presetClass="entr" presetSubtype="10" fill="hold" grpId="0" nodeType="withEffect">
                                  <p:stCondLst>
                                    <p:cond delay="0"/>
                                  </p:stCondLst>
                                  <p:childTnLst>
                                    <p:set>
                                      <p:cBhvr>
                                        <p:cTn id="13" dur="1" fill="hold">
                                          <p:stCondLst>
                                            <p:cond delay="0"/>
                                          </p:stCondLst>
                                        </p:cTn>
                                        <p:tgtEl>
                                          <p:spTgt spid="53"/>
                                        </p:tgtEl>
                                        <p:attrNameLst>
                                          <p:attrName>style.visibility</p:attrName>
                                        </p:attrNameLst>
                                      </p:cBhvr>
                                      <p:to>
                                        <p:strVal val="visible"/>
                                      </p:to>
                                    </p:set>
                                    <p:animEffect transition="in" filter="blinds(horizontal)">
                                      <p:cBhvr>
                                        <p:cTn id="14"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animBg="1"/>
      <p:bldP spid="55"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89" name="Rectangle 43"/>
          <p:cNvSpPr>
            <a:spLocks noChangeArrowheads="1"/>
          </p:cNvSpPr>
          <p:nvPr/>
        </p:nvSpPr>
        <p:spPr bwMode="auto">
          <a:xfrm>
            <a:off x="1919288" y="3887788"/>
            <a:ext cx="1203325" cy="385762"/>
          </a:xfrm>
          <a:prstGeom prst="rect">
            <a:avLst/>
          </a:prstGeom>
          <a:solidFill>
            <a:schemeClr val="accent2"/>
          </a:solidFill>
          <a:ln w="38100">
            <a:solidFill>
              <a:schemeClr val="accent4"/>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tx1"/>
                </a:solidFill>
                <a:latin typeface="Arial" panose="020B0604020202020204" pitchFamily="34" charset="0"/>
              </a:rPr>
              <a:t>data</a:t>
            </a:r>
          </a:p>
        </p:txBody>
      </p:sp>
      <p:sp>
        <p:nvSpPr>
          <p:cNvPr id="2" name="Title 1">
            <a:extLst>
              <a:ext uri="{FF2B5EF4-FFF2-40B4-BE49-F238E27FC236}">
                <a16:creationId xmlns:a16="http://schemas.microsoft.com/office/drawing/2014/main" id="{419DF721-7647-E10B-78F9-ADC2E4CFC23C}"/>
              </a:ext>
            </a:extLst>
          </p:cNvPr>
          <p:cNvSpPr>
            <a:spLocks noGrp="1"/>
          </p:cNvSpPr>
          <p:nvPr>
            <p:ph type="title"/>
          </p:nvPr>
        </p:nvSpPr>
        <p:spPr/>
        <p:txBody>
          <a:bodyPr/>
          <a:lstStyle/>
          <a:p>
            <a:r>
              <a:rPr lang="en-US" sz="4400" dirty="0">
                <a:solidFill>
                  <a:srgbClr val="FFFF00"/>
                </a:solidFill>
                <a:latin typeface="Arial" panose="020B0604020202020204" pitchFamily="34" charset="0"/>
                <a:cs typeface="Arial" panose="020B0604020202020204" pitchFamily="34" charset="0"/>
              </a:rPr>
              <a:t>Other processor responds</a:t>
            </a:r>
          </a:p>
        </p:txBody>
      </p:sp>
      <p:sp>
        <p:nvSpPr>
          <p:cNvPr id="54275" name="Slide Number Placeholder 4"/>
          <p:cNvSpPr>
            <a:spLocks noGrp="1"/>
          </p:cNvSpPr>
          <p:nvPr>
            <p:ph type="sldNum" sz="quarter" idx="10"/>
          </p:nvPr>
        </p:nvSpPr>
        <p:spPr>
          <a:prstGeom prst="rect">
            <a:avLst/>
          </a:prstGeom>
          <a:noFill/>
        </p:spPr>
        <p:txBody>
          <a:bodyPr/>
          <a:lstStyle/>
          <a:p>
            <a:fld id="{7F5A9382-C8C1-45DF-8554-601DD1463803}" type="slidenum">
              <a:rPr lang="x-none" sz="1600" smtClean="0"/>
              <a:pPr/>
              <a:t>58</a:t>
            </a:fld>
            <a:endParaRPr lang="en-US" sz="1600" dirty="0"/>
          </a:p>
        </p:txBody>
      </p:sp>
      <p:sp>
        <p:nvSpPr>
          <p:cNvPr id="54277" name="AutoShape 3"/>
          <p:cNvSpPr>
            <a:spLocks noChangeArrowheads="1"/>
          </p:cNvSpPr>
          <p:nvPr/>
        </p:nvSpPr>
        <p:spPr bwMode="auto">
          <a:xfrm>
            <a:off x="1176338" y="4308475"/>
            <a:ext cx="6626225" cy="641350"/>
          </a:xfrm>
          <a:prstGeom prst="leftRightArrow">
            <a:avLst>
              <a:gd name="adj1" fmla="val 40102"/>
              <a:gd name="adj2" fmla="val 81458"/>
            </a:avLst>
          </a:prstGeom>
          <a:solidFill>
            <a:schemeClr val="folHlink"/>
          </a:solidFill>
          <a:ln w="38100">
            <a:solidFill>
              <a:schemeClr val="tx1"/>
            </a:solidFill>
            <a:miter lim="800000"/>
            <a:headEnd/>
            <a:tailEnd/>
          </a:ln>
        </p:spPr>
        <p:txBody>
          <a:bodyPr wrap="none" anchor="ctr"/>
          <a:lstStyle/>
          <a:p>
            <a:pPr algn="r"/>
            <a:r>
              <a:rPr lang="en-US" sz="2000" b="0" dirty="0">
                <a:solidFill>
                  <a:schemeClr val="tx2"/>
                </a:solidFill>
                <a:latin typeface="Arial" panose="020B0604020202020204" pitchFamily="34" charset="0"/>
              </a:rPr>
              <a:t>Bus</a:t>
            </a:r>
          </a:p>
        </p:txBody>
      </p:sp>
      <p:grpSp>
        <p:nvGrpSpPr>
          <p:cNvPr id="54279" name="Group 5"/>
          <p:cNvGrpSpPr>
            <a:grpSpLocks/>
          </p:cNvGrpSpPr>
          <p:nvPr/>
        </p:nvGrpSpPr>
        <p:grpSpPr bwMode="auto">
          <a:xfrm>
            <a:off x="3732213" y="2495550"/>
            <a:ext cx="1130300" cy="1173163"/>
            <a:chOff x="2496" y="2725"/>
            <a:chExt cx="712" cy="739"/>
          </a:xfrm>
          <a:effectLst>
            <a:glow rad="101600">
              <a:schemeClr val="accent3">
                <a:satMod val="175000"/>
                <a:alpha val="40000"/>
              </a:schemeClr>
            </a:glow>
          </a:effectLst>
        </p:grpSpPr>
        <p:sp>
          <p:nvSpPr>
            <p:cNvPr id="54313" name="Rectangle 6"/>
            <p:cNvSpPr>
              <a:spLocks noChangeArrowheads="1"/>
            </p:cNvSpPr>
            <p:nvPr/>
          </p:nvSpPr>
          <p:spPr bwMode="auto">
            <a:xfrm>
              <a:off x="2592" y="3312"/>
              <a:ext cx="528" cy="144"/>
            </a:xfrm>
            <a:prstGeom prst="rect">
              <a:avLst/>
            </a:prstGeom>
            <a:solidFill>
              <a:schemeClr val="folHlink"/>
            </a:solidFill>
            <a:ln w="38100" algn="ctr">
              <a:solidFill>
                <a:schemeClr val="bg1"/>
              </a:solidFill>
              <a:miter lim="800000"/>
              <a:headEnd/>
              <a:tailEnd/>
            </a:ln>
          </p:spPr>
          <p:txBody>
            <a:bodyPr wrap="none" anchor="ctr"/>
            <a:lstStyle/>
            <a:p>
              <a:endParaRPr lang="en-US" dirty="0">
                <a:latin typeface="Arial" panose="020B0604020202020204" pitchFamily="34" charset="0"/>
              </a:endParaRPr>
            </a:p>
          </p:txBody>
        </p:sp>
        <p:sp>
          <p:nvSpPr>
            <p:cNvPr id="54314" name="Freeform 7"/>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folHlink"/>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nvGrpSpPr>
            <p:cNvPr id="54315" name="Group 8"/>
            <p:cNvGrpSpPr>
              <a:grpSpLocks/>
            </p:cNvGrpSpPr>
            <p:nvPr/>
          </p:nvGrpSpPr>
          <p:grpSpPr bwMode="auto">
            <a:xfrm>
              <a:off x="3072" y="2832"/>
              <a:ext cx="136" cy="632"/>
              <a:chOff x="3072" y="2832"/>
              <a:chExt cx="136" cy="632"/>
            </a:xfrm>
          </p:grpSpPr>
          <p:sp>
            <p:nvSpPr>
              <p:cNvPr id="54320" name="Freeform 9"/>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54321" name="Freeform 10"/>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54322" name="Freeform 11"/>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grpSp>
          <p:nvGrpSpPr>
            <p:cNvPr id="54316" name="Group 12"/>
            <p:cNvGrpSpPr>
              <a:grpSpLocks/>
            </p:cNvGrpSpPr>
            <p:nvPr/>
          </p:nvGrpSpPr>
          <p:grpSpPr bwMode="auto">
            <a:xfrm flipH="1">
              <a:off x="2496" y="2832"/>
              <a:ext cx="136" cy="632"/>
              <a:chOff x="3072" y="2832"/>
              <a:chExt cx="136" cy="632"/>
            </a:xfrm>
          </p:grpSpPr>
          <p:sp>
            <p:nvSpPr>
              <p:cNvPr id="54317" name="Freeform 13"/>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54318" name="Freeform 14"/>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54319" name="Freeform 15"/>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grpSp>
      <p:grpSp>
        <p:nvGrpSpPr>
          <p:cNvPr id="54280" name="Group 16"/>
          <p:cNvGrpSpPr>
            <a:grpSpLocks/>
          </p:cNvGrpSpPr>
          <p:nvPr/>
        </p:nvGrpSpPr>
        <p:grpSpPr bwMode="auto">
          <a:xfrm>
            <a:off x="1757363" y="2441575"/>
            <a:ext cx="1358900" cy="1282700"/>
            <a:chOff x="1008" y="2720"/>
            <a:chExt cx="856" cy="808"/>
          </a:xfrm>
          <a:effectLst>
            <a:glow rad="101600">
              <a:schemeClr val="accent3">
                <a:satMod val="175000"/>
                <a:alpha val="40000"/>
              </a:schemeClr>
            </a:glow>
          </a:effectLst>
        </p:grpSpPr>
        <p:sp>
          <p:nvSpPr>
            <p:cNvPr id="54304" name="Rectangle 17"/>
            <p:cNvSpPr>
              <a:spLocks noChangeArrowheads="1"/>
            </p:cNvSpPr>
            <p:nvPr/>
          </p:nvSpPr>
          <p:spPr bwMode="auto">
            <a:xfrm>
              <a:off x="1032" y="3304"/>
              <a:ext cx="488" cy="160"/>
            </a:xfrm>
            <a:prstGeom prst="rect">
              <a:avLst/>
            </a:prstGeom>
            <a:solidFill>
              <a:srgbClr val="FF33CC"/>
            </a:solidFill>
            <a:ln w="38100" algn="ctr">
              <a:solidFill>
                <a:schemeClr val="bg1"/>
              </a:solidFill>
              <a:miter lim="800000"/>
              <a:headEnd/>
              <a:tailEnd/>
            </a:ln>
          </p:spPr>
          <p:txBody>
            <a:bodyPr wrap="none" anchor="ctr"/>
            <a:lstStyle/>
            <a:p>
              <a:endParaRPr lang="en-US" dirty="0">
                <a:latin typeface="Arial" panose="020B0604020202020204" pitchFamily="34" charset="0"/>
              </a:endParaRPr>
            </a:p>
          </p:txBody>
        </p:sp>
        <p:sp>
          <p:nvSpPr>
            <p:cNvPr id="54305" name="Freeform 18"/>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54306" name="Freeform 19"/>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54307" name="Freeform 20"/>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54308" name="Freeform 21"/>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54309" name="Freeform 22"/>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54310" name="Freeform 23"/>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54311" name="Freeform 24"/>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54312" name="Freeform 25"/>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grpSp>
        <p:nvGrpSpPr>
          <p:cNvPr id="54281" name="Group 26"/>
          <p:cNvGrpSpPr>
            <a:grpSpLocks/>
          </p:cNvGrpSpPr>
          <p:nvPr/>
        </p:nvGrpSpPr>
        <p:grpSpPr bwMode="auto">
          <a:xfrm flipH="1">
            <a:off x="5480050" y="2441575"/>
            <a:ext cx="1358900" cy="1282700"/>
            <a:chOff x="1008" y="2720"/>
            <a:chExt cx="856" cy="808"/>
          </a:xfrm>
          <a:effectLst>
            <a:glow rad="101600">
              <a:schemeClr val="accent3">
                <a:satMod val="175000"/>
                <a:alpha val="40000"/>
              </a:schemeClr>
            </a:glow>
          </a:effectLst>
        </p:grpSpPr>
        <p:sp>
          <p:nvSpPr>
            <p:cNvPr id="54295" name="Rectangle 27"/>
            <p:cNvSpPr>
              <a:spLocks noChangeArrowheads="1"/>
            </p:cNvSpPr>
            <p:nvPr/>
          </p:nvSpPr>
          <p:spPr bwMode="auto">
            <a:xfrm>
              <a:off x="1032" y="3304"/>
              <a:ext cx="488" cy="160"/>
            </a:xfrm>
            <a:prstGeom prst="rect">
              <a:avLst/>
            </a:prstGeom>
            <a:solidFill>
              <a:schemeClr val="folHlink"/>
            </a:solidFill>
            <a:ln w="38100" algn="ctr">
              <a:solidFill>
                <a:schemeClr val="bg1"/>
              </a:solidFill>
              <a:miter lim="800000"/>
              <a:headEnd/>
              <a:tailEnd/>
            </a:ln>
          </p:spPr>
          <p:txBody>
            <a:bodyPr wrap="none" anchor="ctr"/>
            <a:lstStyle/>
            <a:p>
              <a:endParaRPr lang="en-US" dirty="0">
                <a:latin typeface="Arial" panose="020B0604020202020204" pitchFamily="34" charset="0"/>
              </a:endParaRPr>
            </a:p>
          </p:txBody>
        </p:sp>
        <p:sp>
          <p:nvSpPr>
            <p:cNvPr id="54296" name="Freeform 28"/>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54297" name="Freeform 29"/>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54298" name="Freeform 30"/>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54299" name="Freeform 31"/>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chemeClr val="folHlink"/>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54300" name="Freeform 32"/>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chemeClr val="folHlink"/>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54301" name="Freeform 33"/>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54302" name="Freeform 34"/>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54303" name="Freeform 35"/>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sp>
        <p:nvSpPr>
          <p:cNvPr id="54282" name="Rectangle 36"/>
          <p:cNvSpPr>
            <a:spLocks noChangeArrowheads="1"/>
          </p:cNvSpPr>
          <p:nvPr/>
        </p:nvSpPr>
        <p:spPr bwMode="auto">
          <a:xfrm>
            <a:off x="1747838" y="5262563"/>
            <a:ext cx="5567362" cy="881062"/>
          </a:xfrm>
          <a:prstGeom prst="rect">
            <a:avLst/>
          </a:prstGeom>
          <a:solidFill>
            <a:schemeClr val="folHlink"/>
          </a:solidFill>
          <a:ln w="38100">
            <a:solidFill>
              <a:schemeClr val="tx1"/>
            </a:solidFill>
            <a:miter lim="800000"/>
            <a:headEnd/>
            <a:tailEnd/>
          </a:ln>
        </p:spPr>
        <p:txBody>
          <a:bodyPr wrap="none" anchor="ctr"/>
          <a:lstStyle/>
          <a:p>
            <a:pPr algn="ctr"/>
            <a:r>
              <a:rPr lang="en-US" b="0" dirty="0">
                <a:solidFill>
                  <a:schemeClr val="tx2"/>
                </a:solidFill>
                <a:latin typeface="Arial" panose="020B0604020202020204" pitchFamily="34" charset="0"/>
              </a:rPr>
              <a:t>memory</a:t>
            </a:r>
          </a:p>
        </p:txBody>
      </p:sp>
      <p:sp>
        <p:nvSpPr>
          <p:cNvPr id="54283" name="AutoShape 37"/>
          <p:cNvSpPr>
            <a:spLocks noChangeArrowheads="1"/>
          </p:cNvSpPr>
          <p:nvPr/>
        </p:nvSpPr>
        <p:spPr bwMode="auto">
          <a:xfrm>
            <a:off x="4025900" y="4829175"/>
            <a:ext cx="819150" cy="352425"/>
          </a:xfrm>
          <a:prstGeom prst="upDownArrow">
            <a:avLst>
              <a:gd name="adj1" fmla="val 50000"/>
              <a:gd name="adj2" fmla="val 33782"/>
            </a:avLst>
          </a:prstGeom>
          <a:solidFill>
            <a:schemeClr val="folHlink"/>
          </a:solidFill>
          <a:ln w="38100">
            <a:solidFill>
              <a:schemeClr val="tx1"/>
            </a:solidFill>
            <a:miter lim="800000"/>
            <a:headEnd/>
            <a:tailEnd/>
          </a:ln>
        </p:spPr>
        <p:txBody>
          <a:bodyPr wrap="none" anchor="ctr"/>
          <a:lstStyle/>
          <a:p>
            <a:endParaRPr lang="en-US" dirty="0">
              <a:latin typeface="Arial" panose="020B0604020202020204" pitchFamily="34" charset="0"/>
            </a:endParaRPr>
          </a:p>
        </p:txBody>
      </p:sp>
      <p:sp>
        <p:nvSpPr>
          <p:cNvPr id="54284" name="Rectangle 38"/>
          <p:cNvSpPr>
            <a:spLocks noChangeArrowheads="1"/>
          </p:cNvSpPr>
          <p:nvPr/>
        </p:nvSpPr>
        <p:spPr bwMode="auto">
          <a:xfrm>
            <a:off x="5665788" y="3887788"/>
            <a:ext cx="1203325" cy="385762"/>
          </a:xfrm>
          <a:prstGeom prst="rect">
            <a:avLst/>
          </a:prstGeom>
          <a:solidFill>
            <a:schemeClr val="folHlink"/>
          </a:solidFill>
          <a:ln w="38100">
            <a:solidFill>
              <a:schemeClr val="bg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bg1"/>
                </a:solidFill>
                <a:latin typeface="Arial" panose="020B0604020202020204" pitchFamily="34" charset="0"/>
              </a:rPr>
              <a:t>cache</a:t>
            </a:r>
          </a:p>
        </p:txBody>
      </p:sp>
      <p:sp>
        <p:nvSpPr>
          <p:cNvPr id="54285" name="Rectangle 39"/>
          <p:cNvSpPr>
            <a:spLocks noChangeArrowheads="1"/>
          </p:cNvSpPr>
          <p:nvPr/>
        </p:nvSpPr>
        <p:spPr bwMode="auto">
          <a:xfrm>
            <a:off x="3792538" y="3887788"/>
            <a:ext cx="1203325" cy="385762"/>
          </a:xfrm>
          <a:prstGeom prst="rect">
            <a:avLst/>
          </a:prstGeom>
          <a:solidFill>
            <a:schemeClr val="folHlink"/>
          </a:solidFill>
          <a:ln w="38100">
            <a:solidFill>
              <a:schemeClr val="bg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bg1"/>
                </a:solidFill>
                <a:latin typeface="Arial" panose="020B0604020202020204" pitchFamily="34" charset="0"/>
              </a:rPr>
              <a:t>cache</a:t>
            </a:r>
          </a:p>
        </p:txBody>
      </p:sp>
      <p:sp>
        <p:nvSpPr>
          <p:cNvPr id="54286" name="Rectangle 40"/>
          <p:cNvSpPr>
            <a:spLocks noChangeArrowheads="1"/>
          </p:cNvSpPr>
          <p:nvPr/>
        </p:nvSpPr>
        <p:spPr bwMode="auto">
          <a:xfrm>
            <a:off x="5905500" y="5483225"/>
            <a:ext cx="1203325" cy="385763"/>
          </a:xfrm>
          <a:prstGeom prst="rect">
            <a:avLst/>
          </a:prstGeom>
          <a:solidFill>
            <a:schemeClr val="accent2"/>
          </a:solidFill>
          <a:ln w="38100">
            <a:solidFill>
              <a:schemeClr val="bg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tx1"/>
                </a:solidFill>
                <a:latin typeface="Arial" panose="020B0604020202020204" pitchFamily="34" charset="0"/>
              </a:rPr>
              <a:t>data</a:t>
            </a:r>
          </a:p>
        </p:txBody>
      </p:sp>
      <p:sp>
        <p:nvSpPr>
          <p:cNvPr id="1136681" name="AutoShape 41"/>
          <p:cNvSpPr>
            <a:spLocks noChangeArrowheads="1"/>
          </p:cNvSpPr>
          <p:nvPr/>
        </p:nvSpPr>
        <p:spPr bwMode="auto">
          <a:xfrm>
            <a:off x="347663" y="1354138"/>
            <a:ext cx="1941512" cy="1187450"/>
          </a:xfrm>
          <a:prstGeom prst="cloudCallout">
            <a:avLst>
              <a:gd name="adj1" fmla="val 30375"/>
              <a:gd name="adj2" fmla="val 71657"/>
            </a:avLst>
          </a:prstGeom>
          <a:solidFill>
            <a:schemeClr val="bg2">
              <a:alpha val="30196"/>
            </a:schemeClr>
          </a:solidFill>
          <a:ln w="38100">
            <a:solidFill>
              <a:schemeClr val="tx1"/>
            </a:solidFill>
            <a:round/>
            <a:headEnd/>
            <a:tailEnd/>
          </a:ln>
        </p:spPr>
        <p:txBody>
          <a:bodyPr anchor="ctr"/>
          <a:lstStyle/>
          <a:p>
            <a:pPr algn="ctr"/>
            <a:r>
              <a:rPr lang="en-US" sz="2400" b="0" dirty="0">
                <a:solidFill>
                  <a:srgbClr val="FFFF00"/>
                </a:solidFill>
                <a:latin typeface="Arial" panose="020B0604020202020204" pitchFamily="34" charset="0"/>
              </a:rPr>
              <a:t>Got it</a:t>
            </a:r>
          </a:p>
        </p:txBody>
      </p:sp>
      <p:sp>
        <p:nvSpPr>
          <p:cNvPr id="1136682" name="Rectangle 42"/>
          <p:cNvSpPr>
            <a:spLocks noChangeArrowheads="1"/>
          </p:cNvSpPr>
          <p:nvPr/>
        </p:nvSpPr>
        <p:spPr bwMode="auto">
          <a:xfrm>
            <a:off x="1905000" y="3871913"/>
            <a:ext cx="1203325" cy="385762"/>
          </a:xfrm>
          <a:prstGeom prst="rect">
            <a:avLst/>
          </a:prstGeom>
          <a:solidFill>
            <a:schemeClr val="accent2"/>
          </a:solidFill>
          <a:ln w="38100">
            <a:solidFill>
              <a:schemeClr val="accent4"/>
            </a:solidFill>
            <a:miter lim="800000"/>
            <a:headEnd/>
            <a:tailEnd/>
          </a:ln>
        </p:spPr>
        <p:txBody>
          <a:bodyPr wrap="none" anchor="ctr"/>
          <a:lstStyle/>
          <a:p>
            <a:pPr algn="ctr"/>
            <a:r>
              <a:rPr lang="en-US" sz="2400" b="0" dirty="0">
                <a:solidFill>
                  <a:schemeClr val="tx1"/>
                </a:solidFill>
                <a:latin typeface="Arial" panose="020B0604020202020204" pitchFamily="34" charset="0"/>
              </a:rPr>
              <a:t>data</a:t>
            </a:r>
          </a:p>
        </p:txBody>
      </p:sp>
      <p:sp>
        <p:nvSpPr>
          <p:cNvPr id="1136684" name="AutoShape 44"/>
          <p:cNvSpPr>
            <a:spLocks noChangeArrowheads="1"/>
          </p:cNvSpPr>
          <p:nvPr/>
        </p:nvSpPr>
        <p:spPr bwMode="auto">
          <a:xfrm>
            <a:off x="1182688" y="4298950"/>
            <a:ext cx="6626225" cy="641350"/>
          </a:xfrm>
          <a:prstGeom prst="leftRightArrow">
            <a:avLst>
              <a:gd name="adj1" fmla="val 40102"/>
              <a:gd name="adj2" fmla="val 81458"/>
            </a:avLst>
          </a:prstGeom>
          <a:solidFill>
            <a:srgbClr val="FF33CC"/>
          </a:solidFill>
          <a:ln w="38100">
            <a:solidFill>
              <a:schemeClr val="tx1"/>
            </a:solidFill>
            <a:miter lim="800000"/>
            <a:headEnd/>
            <a:tailEnd/>
          </a:ln>
        </p:spPr>
        <p:txBody>
          <a:bodyPr wrap="none" anchor="ctr"/>
          <a:lstStyle/>
          <a:p>
            <a:pPr algn="ctr"/>
            <a:r>
              <a:rPr lang="en-US" sz="2000" b="0" dirty="0">
                <a:solidFill>
                  <a:schemeClr val="tx2"/>
                </a:solidFill>
                <a:latin typeface="Arial" panose="020B0604020202020204" pitchFamily="34" charset="0"/>
              </a:rPr>
              <a:t>Bus</a:t>
            </a:r>
          </a:p>
        </p:txBody>
      </p:sp>
      <p:sp>
        <p:nvSpPr>
          <p:cNvPr id="1136685" name="AutoShape 45"/>
          <p:cNvSpPr>
            <a:spLocks noChangeArrowheads="1"/>
          </p:cNvSpPr>
          <p:nvPr/>
        </p:nvSpPr>
        <p:spPr bwMode="auto">
          <a:xfrm>
            <a:off x="2246313" y="3657600"/>
            <a:ext cx="465137" cy="882650"/>
          </a:xfrm>
          <a:prstGeom prst="upDownArrow">
            <a:avLst>
              <a:gd name="adj1" fmla="val 50000"/>
              <a:gd name="adj2" fmla="val 37952"/>
            </a:avLst>
          </a:prstGeom>
          <a:solidFill>
            <a:srgbClr val="FF33CC"/>
          </a:solidFill>
          <a:ln w="38100">
            <a:solidFill>
              <a:schemeClr val="tx1"/>
            </a:solidFill>
            <a:miter lim="800000"/>
            <a:headEnd/>
            <a:tailEnd/>
          </a:ln>
        </p:spPr>
        <p:txBody>
          <a:bodyPr wrap="none" anchor="ctr"/>
          <a:lstStyle/>
          <a:p>
            <a:pPr algn="r"/>
            <a:endParaRPr lang="en-US" b="0" dirty="0">
              <a:latin typeface="Arial" panose="020B0604020202020204" pitchFamily="34" charset="0"/>
            </a:endParaRPr>
          </a:p>
        </p:txBody>
      </p:sp>
      <p:sp>
        <p:nvSpPr>
          <p:cNvPr id="54292" name="Oval 47"/>
          <p:cNvSpPr>
            <a:spLocks noChangeArrowheads="1"/>
          </p:cNvSpPr>
          <p:nvPr/>
        </p:nvSpPr>
        <p:spPr bwMode="auto">
          <a:xfrm>
            <a:off x="1020763" y="3746500"/>
            <a:ext cx="660400" cy="660400"/>
          </a:xfrm>
          <a:prstGeom prst="ellipse">
            <a:avLst/>
          </a:prstGeom>
          <a:noFill/>
          <a:ln w="38100">
            <a:solidFill>
              <a:schemeClr val="tx1"/>
            </a:solidFill>
            <a:round/>
            <a:headEnd/>
            <a:tailEnd/>
          </a:ln>
        </p:spPr>
        <p:txBody>
          <a:bodyPr wrap="none" anchor="ctr"/>
          <a:lstStyle/>
          <a:p>
            <a:pPr algn="ctr"/>
            <a:r>
              <a:rPr lang="en-US" dirty="0">
                <a:latin typeface="Arial" panose="020B0604020202020204" pitchFamily="34" charset="0"/>
              </a:rPr>
              <a:t>E</a:t>
            </a:r>
          </a:p>
        </p:txBody>
      </p:sp>
      <p:sp>
        <p:nvSpPr>
          <p:cNvPr id="1136688" name="Oval 48"/>
          <p:cNvSpPr>
            <a:spLocks noChangeArrowheads="1"/>
          </p:cNvSpPr>
          <p:nvPr/>
        </p:nvSpPr>
        <p:spPr bwMode="auto">
          <a:xfrm>
            <a:off x="1020763" y="3736975"/>
            <a:ext cx="660400" cy="660400"/>
          </a:xfrm>
          <a:prstGeom prst="ellipse">
            <a:avLst/>
          </a:prstGeom>
          <a:solidFill>
            <a:schemeClr val="bg1"/>
          </a:solidFill>
          <a:ln w="38100">
            <a:solidFill>
              <a:schemeClr val="tx1"/>
            </a:solidFill>
            <a:round/>
            <a:headEnd/>
            <a:tailEnd/>
          </a:ln>
        </p:spPr>
        <p:txBody>
          <a:bodyPr wrap="none" anchor="ctr"/>
          <a:lstStyle/>
          <a:p>
            <a:pPr algn="ctr"/>
            <a:r>
              <a:rPr lang="en-US" dirty="0">
                <a:solidFill>
                  <a:srgbClr val="FFFF00"/>
                </a:solidFill>
                <a:latin typeface="Arial" panose="020B0604020202020204" pitchFamily="34" charset="0"/>
              </a:rPr>
              <a:t>S</a:t>
            </a:r>
          </a:p>
        </p:txBody>
      </p:sp>
      <p:sp>
        <p:nvSpPr>
          <p:cNvPr id="1136689" name="Oval 49"/>
          <p:cNvSpPr>
            <a:spLocks noChangeArrowheads="1"/>
          </p:cNvSpPr>
          <p:nvPr/>
        </p:nvSpPr>
        <p:spPr bwMode="auto">
          <a:xfrm>
            <a:off x="3227388" y="3721100"/>
            <a:ext cx="660400" cy="660400"/>
          </a:xfrm>
          <a:prstGeom prst="ellipse">
            <a:avLst/>
          </a:prstGeom>
          <a:solidFill>
            <a:schemeClr val="bg1"/>
          </a:solidFill>
          <a:ln w="38100">
            <a:solidFill>
              <a:schemeClr val="tx1"/>
            </a:solidFill>
            <a:round/>
            <a:headEnd/>
            <a:tailEnd/>
          </a:ln>
        </p:spPr>
        <p:txBody>
          <a:bodyPr wrap="none" anchor="ctr"/>
          <a:lstStyle/>
          <a:p>
            <a:pPr algn="ctr"/>
            <a:r>
              <a:rPr lang="en-US" dirty="0">
                <a:solidFill>
                  <a:srgbClr val="FFFF00"/>
                </a:solidFill>
                <a:latin typeface="Arial" panose="020B0604020202020204" pitchFamily="34" charset="0"/>
              </a:rPr>
              <a:t>S</a:t>
            </a:r>
          </a:p>
        </p:txBody>
      </p:sp>
    </p:spTree>
    <p:extLst>
      <p:ext uri="{BB962C8B-B14F-4D97-AF65-F5344CB8AC3E}">
        <p14:creationId xmlns:p14="http://schemas.microsoft.com/office/powerpoint/2010/main" val="3581412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36681"/>
                                        </p:tgtEl>
                                        <p:attrNameLst>
                                          <p:attrName>style.visibility</p:attrName>
                                        </p:attrNameLst>
                                      </p:cBhvr>
                                      <p:to>
                                        <p:strVal val="visible"/>
                                      </p:to>
                                    </p:set>
                                    <p:animEffect transition="in" filter="blinds(horizontal)">
                                      <p:cBhvr>
                                        <p:cTn id="7" dur="500"/>
                                        <p:tgtEl>
                                          <p:spTgt spid="1136681"/>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136685"/>
                                        </p:tgtEl>
                                        <p:attrNameLst>
                                          <p:attrName>style.visibility</p:attrName>
                                        </p:attrNameLst>
                                      </p:cBhvr>
                                      <p:to>
                                        <p:strVal val="visible"/>
                                      </p:to>
                                    </p:set>
                                    <p:animEffect transition="in" filter="blinds(horizontal)">
                                      <p:cBhvr>
                                        <p:cTn id="10" dur="500"/>
                                        <p:tgtEl>
                                          <p:spTgt spid="1136685"/>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1136684"/>
                                        </p:tgtEl>
                                        <p:attrNameLst>
                                          <p:attrName>style.visibility</p:attrName>
                                        </p:attrNameLst>
                                      </p:cBhvr>
                                      <p:to>
                                        <p:strVal val="visible"/>
                                      </p:to>
                                    </p:set>
                                    <p:animEffect transition="in" filter="blinds(horizontal)">
                                      <p:cBhvr>
                                        <p:cTn id="13" dur="500"/>
                                        <p:tgtEl>
                                          <p:spTgt spid="1136684"/>
                                        </p:tgtEl>
                                      </p:cBhvr>
                                    </p:animEffect>
                                  </p:childTnLst>
                                </p:cTn>
                              </p:par>
                            </p:childTnLst>
                          </p:cTn>
                        </p:par>
                        <p:par>
                          <p:cTn id="14" fill="hold">
                            <p:stCondLst>
                              <p:cond delay="500"/>
                            </p:stCondLst>
                            <p:childTnLst>
                              <p:par>
                                <p:cTn id="15" presetID="0" presetClass="path" presetSubtype="0" accel="50000" decel="50000" fill="hold" grpId="0" nodeType="afterEffect">
                                  <p:stCondLst>
                                    <p:cond delay="0"/>
                                  </p:stCondLst>
                                  <p:childTnLst>
                                    <p:animMotion origin="layout" path="M -0.01041 0.00462 L 0.20712 0.00208 " pathEditMode="relative" rAng="0" ptsTypes="AA">
                                      <p:cBhvr>
                                        <p:cTn id="16" dur="2000" fill="hold"/>
                                        <p:tgtEl>
                                          <p:spTgt spid="1136682"/>
                                        </p:tgtEl>
                                        <p:attrNameLst>
                                          <p:attrName>ppt_x</p:attrName>
                                          <p:attrName>ppt_y</p:attrName>
                                        </p:attrNameLst>
                                      </p:cBhvr>
                                      <p:rCtr x="10900" y="-100"/>
                                    </p:animMotion>
                                  </p:childTnLst>
                                </p:cTn>
                              </p:par>
                            </p:childTnLst>
                          </p:cTn>
                        </p:par>
                        <p:par>
                          <p:cTn id="17" fill="hold">
                            <p:stCondLst>
                              <p:cond delay="2500"/>
                            </p:stCondLst>
                            <p:childTnLst>
                              <p:par>
                                <p:cTn id="18" presetID="3" presetClass="entr" presetSubtype="10" fill="hold" grpId="0" nodeType="afterEffect">
                                  <p:stCondLst>
                                    <p:cond delay="0"/>
                                  </p:stCondLst>
                                  <p:childTnLst>
                                    <p:set>
                                      <p:cBhvr>
                                        <p:cTn id="19" dur="1" fill="hold">
                                          <p:stCondLst>
                                            <p:cond delay="0"/>
                                          </p:stCondLst>
                                        </p:cTn>
                                        <p:tgtEl>
                                          <p:spTgt spid="1136688"/>
                                        </p:tgtEl>
                                        <p:attrNameLst>
                                          <p:attrName>style.visibility</p:attrName>
                                        </p:attrNameLst>
                                      </p:cBhvr>
                                      <p:to>
                                        <p:strVal val="visible"/>
                                      </p:to>
                                    </p:set>
                                    <p:animEffect transition="in" filter="blinds(horizontal)">
                                      <p:cBhvr>
                                        <p:cTn id="20" dur="500"/>
                                        <p:tgtEl>
                                          <p:spTgt spid="1136688"/>
                                        </p:tgtEl>
                                      </p:cBhvr>
                                    </p:animEffect>
                                  </p:childTnLst>
                                </p:cTn>
                              </p:par>
                            </p:childTnLst>
                          </p:cTn>
                        </p:par>
                        <p:par>
                          <p:cTn id="21" fill="hold">
                            <p:stCondLst>
                              <p:cond delay="3000"/>
                            </p:stCondLst>
                            <p:childTnLst>
                              <p:par>
                                <p:cTn id="22" presetID="3" presetClass="entr" presetSubtype="10" fill="hold" grpId="0" nodeType="afterEffect">
                                  <p:stCondLst>
                                    <p:cond delay="0"/>
                                  </p:stCondLst>
                                  <p:childTnLst>
                                    <p:set>
                                      <p:cBhvr>
                                        <p:cTn id="23" dur="1" fill="hold">
                                          <p:stCondLst>
                                            <p:cond delay="0"/>
                                          </p:stCondLst>
                                        </p:cTn>
                                        <p:tgtEl>
                                          <p:spTgt spid="1136689"/>
                                        </p:tgtEl>
                                        <p:attrNameLst>
                                          <p:attrName>style.visibility</p:attrName>
                                        </p:attrNameLst>
                                      </p:cBhvr>
                                      <p:to>
                                        <p:strVal val="visible"/>
                                      </p:to>
                                    </p:set>
                                    <p:animEffect transition="in" filter="blinds(horizontal)">
                                      <p:cBhvr>
                                        <p:cTn id="24" dur="500"/>
                                        <p:tgtEl>
                                          <p:spTgt spid="11366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81" grpId="0" animBg="1"/>
      <p:bldP spid="1136682" grpId="0" animBg="1"/>
      <p:bldP spid="1136684" grpId="0" animBg="1"/>
      <p:bldP spid="1136685" grpId="0" animBg="1"/>
      <p:bldP spid="1136688" grpId="0" animBg="1"/>
      <p:bldP spid="1136689"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6" name="AutoShape 35"/>
          <p:cNvSpPr>
            <a:spLocks noChangeArrowheads="1"/>
          </p:cNvSpPr>
          <p:nvPr/>
        </p:nvSpPr>
        <p:spPr bwMode="auto">
          <a:xfrm>
            <a:off x="1182688" y="4298950"/>
            <a:ext cx="6626225" cy="641350"/>
          </a:xfrm>
          <a:prstGeom prst="leftRightArrow">
            <a:avLst>
              <a:gd name="adj1" fmla="val 40102"/>
              <a:gd name="adj2" fmla="val 81458"/>
            </a:avLst>
          </a:prstGeom>
          <a:solidFill>
            <a:schemeClr val="folHlink"/>
          </a:solidFill>
          <a:ln w="38100">
            <a:solidFill>
              <a:schemeClr val="tx1"/>
            </a:solidFill>
            <a:miter lim="800000"/>
            <a:headEnd/>
            <a:tailEnd/>
          </a:ln>
        </p:spPr>
        <p:txBody>
          <a:bodyPr wrap="none" anchor="ctr"/>
          <a:lstStyle/>
          <a:p>
            <a:pPr algn="ctr"/>
            <a:r>
              <a:rPr lang="en-US" sz="2000" b="0" dirty="0">
                <a:solidFill>
                  <a:schemeClr val="tx2"/>
                </a:solidFill>
                <a:latin typeface="Arial" panose="020B0604020202020204" pitchFamily="34" charset="0"/>
              </a:rPr>
              <a:t>Bus</a:t>
            </a:r>
          </a:p>
        </p:txBody>
      </p:sp>
      <p:grpSp>
        <p:nvGrpSpPr>
          <p:cNvPr id="55303" name="Group 4"/>
          <p:cNvGrpSpPr>
            <a:grpSpLocks/>
          </p:cNvGrpSpPr>
          <p:nvPr/>
        </p:nvGrpSpPr>
        <p:grpSpPr bwMode="auto">
          <a:xfrm>
            <a:off x="3732213" y="2495550"/>
            <a:ext cx="1130300" cy="1173163"/>
            <a:chOff x="2496" y="2725"/>
            <a:chExt cx="712" cy="739"/>
          </a:xfrm>
          <a:effectLst>
            <a:glow rad="101600">
              <a:schemeClr val="accent3">
                <a:satMod val="175000"/>
                <a:alpha val="40000"/>
              </a:schemeClr>
            </a:glow>
          </a:effectLst>
        </p:grpSpPr>
        <p:sp>
          <p:nvSpPr>
            <p:cNvPr id="55334" name="Rectangle 5"/>
            <p:cNvSpPr>
              <a:spLocks noChangeArrowheads="1"/>
            </p:cNvSpPr>
            <p:nvPr/>
          </p:nvSpPr>
          <p:spPr bwMode="auto">
            <a:xfrm>
              <a:off x="2592" y="3312"/>
              <a:ext cx="528" cy="144"/>
            </a:xfrm>
            <a:prstGeom prst="rect">
              <a:avLst/>
            </a:prstGeom>
            <a:solidFill>
              <a:srgbClr val="FF0000"/>
            </a:solidFill>
            <a:ln w="38100" algn="ctr">
              <a:solidFill>
                <a:schemeClr val="bg1"/>
              </a:solidFill>
              <a:miter lim="800000"/>
              <a:headEnd/>
              <a:tailEnd/>
            </a:ln>
          </p:spPr>
          <p:txBody>
            <a:bodyPr wrap="none" anchor="ctr"/>
            <a:lstStyle/>
            <a:p>
              <a:endParaRPr lang="en-US" dirty="0">
                <a:latin typeface="Arial" panose="020B0604020202020204" pitchFamily="34" charset="0"/>
              </a:endParaRPr>
            </a:p>
          </p:txBody>
        </p:sp>
        <p:sp>
          <p:nvSpPr>
            <p:cNvPr id="55335" name="Freeform 6"/>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rgbClr val="FF0000"/>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nvGrpSpPr>
            <p:cNvPr id="55336" name="Group 7"/>
            <p:cNvGrpSpPr>
              <a:grpSpLocks/>
            </p:cNvGrpSpPr>
            <p:nvPr/>
          </p:nvGrpSpPr>
          <p:grpSpPr bwMode="auto">
            <a:xfrm>
              <a:off x="3072" y="2832"/>
              <a:ext cx="136" cy="632"/>
              <a:chOff x="3072" y="2832"/>
              <a:chExt cx="136" cy="632"/>
            </a:xfrm>
          </p:grpSpPr>
          <p:sp>
            <p:nvSpPr>
              <p:cNvPr id="55341" name="Freeform 8"/>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55342" name="Freeform 9"/>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55343" name="Freeform 10"/>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grpSp>
          <p:nvGrpSpPr>
            <p:cNvPr id="55337" name="Group 11"/>
            <p:cNvGrpSpPr>
              <a:grpSpLocks/>
            </p:cNvGrpSpPr>
            <p:nvPr/>
          </p:nvGrpSpPr>
          <p:grpSpPr bwMode="auto">
            <a:xfrm flipH="1">
              <a:off x="2496" y="2832"/>
              <a:ext cx="136" cy="632"/>
              <a:chOff x="3072" y="2832"/>
              <a:chExt cx="136" cy="632"/>
            </a:xfrm>
          </p:grpSpPr>
          <p:sp>
            <p:nvSpPr>
              <p:cNvPr id="55338" name="Freeform 12"/>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55339" name="Freeform 13"/>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55340" name="Freeform 14"/>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grpSp>
      <p:sp>
        <p:nvSpPr>
          <p:cNvPr id="55311" name="Rectangle 40"/>
          <p:cNvSpPr>
            <a:spLocks noChangeArrowheads="1"/>
          </p:cNvSpPr>
          <p:nvPr/>
        </p:nvSpPr>
        <p:spPr bwMode="auto">
          <a:xfrm>
            <a:off x="3792538" y="3887788"/>
            <a:ext cx="1203325" cy="385762"/>
          </a:xfrm>
          <a:prstGeom prst="rect">
            <a:avLst/>
          </a:prstGeom>
          <a:solidFill>
            <a:schemeClr val="accent2"/>
          </a:solidFill>
          <a:ln w="38100">
            <a:solidFill>
              <a:schemeClr val="bg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tx1"/>
                </a:solidFill>
                <a:latin typeface="Arial" panose="020B0604020202020204" pitchFamily="34" charset="0"/>
              </a:rPr>
              <a:t>data</a:t>
            </a:r>
          </a:p>
        </p:txBody>
      </p:sp>
      <p:sp>
        <p:nvSpPr>
          <p:cNvPr id="1138730" name="Freeform 42"/>
          <p:cNvSpPr>
            <a:spLocks/>
          </p:cNvSpPr>
          <p:nvPr/>
        </p:nvSpPr>
        <p:spPr bwMode="auto">
          <a:xfrm>
            <a:off x="3251200" y="3362325"/>
            <a:ext cx="2309813" cy="1476375"/>
          </a:xfrm>
          <a:custGeom>
            <a:avLst/>
            <a:gdLst>
              <a:gd name="T0" fmla="*/ 2147483647 w 1455"/>
              <a:gd name="T1" fmla="*/ 2147483647 h 930"/>
              <a:gd name="T2" fmla="*/ 2147483647 w 1455"/>
              <a:gd name="T3" fmla="*/ 2147483647 h 930"/>
              <a:gd name="T4" fmla="*/ 2147483647 w 1455"/>
              <a:gd name="T5" fmla="*/ 2147483647 h 930"/>
              <a:gd name="T6" fmla="*/ 2147483647 w 1455"/>
              <a:gd name="T7" fmla="*/ 2147483647 h 930"/>
              <a:gd name="T8" fmla="*/ 2147483647 w 1455"/>
              <a:gd name="T9" fmla="*/ 2147483647 h 930"/>
              <a:gd name="T10" fmla="*/ 0 w 1455"/>
              <a:gd name="T11" fmla="*/ 2147483647 h 930"/>
              <a:gd name="T12" fmla="*/ 2147483647 w 1455"/>
              <a:gd name="T13" fmla="*/ 2147483647 h 930"/>
              <a:gd name="T14" fmla="*/ 2147483647 w 1455"/>
              <a:gd name="T15" fmla="*/ 2147483647 h 930"/>
              <a:gd name="T16" fmla="*/ 2147483647 w 1455"/>
              <a:gd name="T17" fmla="*/ 2147483647 h 930"/>
              <a:gd name="T18" fmla="*/ 2147483647 w 1455"/>
              <a:gd name="T19" fmla="*/ 2147483647 h 930"/>
              <a:gd name="T20" fmla="*/ 2147483647 w 1455"/>
              <a:gd name="T21" fmla="*/ 2147483647 h 930"/>
              <a:gd name="T22" fmla="*/ 2147483647 w 1455"/>
              <a:gd name="T23" fmla="*/ 0 h 930"/>
              <a:gd name="T24" fmla="*/ 2147483647 w 1455"/>
              <a:gd name="T25" fmla="*/ 2147483647 h 9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455"/>
              <a:gd name="T40" fmla="*/ 0 h 930"/>
              <a:gd name="T41" fmla="*/ 1455 w 1455"/>
              <a:gd name="T42" fmla="*/ 930 h 9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455" h="930">
                <a:moveTo>
                  <a:pt x="576" y="253"/>
                </a:moveTo>
                <a:lnTo>
                  <a:pt x="373" y="61"/>
                </a:lnTo>
                <a:lnTo>
                  <a:pt x="343" y="253"/>
                </a:lnTo>
                <a:lnTo>
                  <a:pt x="80" y="223"/>
                </a:lnTo>
                <a:lnTo>
                  <a:pt x="192" y="445"/>
                </a:lnTo>
                <a:lnTo>
                  <a:pt x="0" y="930"/>
                </a:lnTo>
                <a:lnTo>
                  <a:pt x="525" y="627"/>
                </a:lnTo>
                <a:lnTo>
                  <a:pt x="1081" y="900"/>
                </a:lnTo>
                <a:lnTo>
                  <a:pt x="1081" y="667"/>
                </a:lnTo>
                <a:lnTo>
                  <a:pt x="1455" y="556"/>
                </a:lnTo>
                <a:lnTo>
                  <a:pt x="1202" y="404"/>
                </a:lnTo>
                <a:lnTo>
                  <a:pt x="1333" y="0"/>
                </a:lnTo>
                <a:lnTo>
                  <a:pt x="576" y="253"/>
                </a:lnTo>
                <a:close/>
              </a:path>
            </a:pathLst>
          </a:custGeom>
          <a:solidFill>
            <a:srgbClr val="FFFF00"/>
          </a:solidFill>
          <a:ln w="38100">
            <a:solidFill>
              <a:srgbClr val="FF3300"/>
            </a:solidFill>
            <a:round/>
            <a:headEnd/>
            <a:tailEnd/>
          </a:ln>
        </p:spPr>
        <p:txBody>
          <a:bodyPr wrap="none" anchor="ctr"/>
          <a:lstStyle/>
          <a:p>
            <a:endParaRPr lang="en-US" dirty="0">
              <a:latin typeface="Arial" panose="020B0604020202020204" pitchFamily="34" charset="0"/>
            </a:endParaRPr>
          </a:p>
        </p:txBody>
      </p:sp>
      <p:sp>
        <p:nvSpPr>
          <p:cNvPr id="1138731" name="Rectangle 43"/>
          <p:cNvSpPr>
            <a:spLocks noChangeArrowheads="1"/>
          </p:cNvSpPr>
          <p:nvPr/>
        </p:nvSpPr>
        <p:spPr bwMode="auto">
          <a:xfrm>
            <a:off x="3754438" y="3865563"/>
            <a:ext cx="1203325" cy="385762"/>
          </a:xfrm>
          <a:prstGeom prst="rect">
            <a:avLst/>
          </a:prstGeom>
          <a:solidFill>
            <a:schemeClr val="bg1"/>
          </a:solidFill>
          <a:ln w="38100">
            <a:solidFill>
              <a:schemeClr val="bg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tx1"/>
                </a:solidFill>
                <a:latin typeface="Arial" panose="020B0604020202020204" pitchFamily="34" charset="0"/>
              </a:rPr>
              <a:t>data</a:t>
            </a:r>
          </a:p>
        </p:txBody>
      </p:sp>
      <p:sp>
        <p:nvSpPr>
          <p:cNvPr id="2" name="Title 1">
            <a:extLst>
              <a:ext uri="{FF2B5EF4-FFF2-40B4-BE49-F238E27FC236}">
                <a16:creationId xmlns:a16="http://schemas.microsoft.com/office/drawing/2014/main" id="{37FEEC05-BDB6-18FA-03D0-34C013400112}"/>
              </a:ext>
            </a:extLst>
          </p:cNvPr>
          <p:cNvSpPr>
            <a:spLocks noGrp="1"/>
          </p:cNvSpPr>
          <p:nvPr>
            <p:ph type="title"/>
          </p:nvPr>
        </p:nvSpPr>
        <p:spPr/>
        <p:txBody>
          <a:bodyPr/>
          <a:lstStyle/>
          <a:p>
            <a:r>
              <a:rPr lang="en-US" sz="4400" dirty="0">
                <a:solidFill>
                  <a:srgbClr val="FFFF00"/>
                </a:solidFill>
                <a:latin typeface="Arial" panose="020B0604020202020204" pitchFamily="34" charset="0"/>
                <a:cs typeface="Arial" panose="020B0604020202020204" pitchFamily="34" charset="0"/>
              </a:rPr>
              <a:t>Modify Cached Data</a:t>
            </a:r>
          </a:p>
        </p:txBody>
      </p:sp>
      <p:sp>
        <p:nvSpPr>
          <p:cNvPr id="55299" name="Slide Number Placeholder 4"/>
          <p:cNvSpPr>
            <a:spLocks noGrp="1"/>
          </p:cNvSpPr>
          <p:nvPr>
            <p:ph type="sldNum" sz="quarter" idx="10"/>
          </p:nvPr>
        </p:nvSpPr>
        <p:spPr>
          <a:prstGeom prst="rect">
            <a:avLst/>
          </a:prstGeom>
          <a:noFill/>
        </p:spPr>
        <p:txBody>
          <a:bodyPr/>
          <a:lstStyle/>
          <a:p>
            <a:fld id="{80BFD442-B39F-40B3-92FE-E1A42AF34D76}" type="slidenum">
              <a:rPr lang="x-none" sz="1600" smtClean="0"/>
              <a:pPr/>
              <a:t>59</a:t>
            </a:fld>
            <a:endParaRPr lang="en-US" sz="1600" dirty="0"/>
          </a:p>
        </p:txBody>
      </p:sp>
      <p:sp>
        <p:nvSpPr>
          <p:cNvPr id="55300" name="Oval 46"/>
          <p:cNvSpPr>
            <a:spLocks noChangeArrowheads="1"/>
          </p:cNvSpPr>
          <p:nvPr/>
        </p:nvSpPr>
        <p:spPr bwMode="auto">
          <a:xfrm>
            <a:off x="3213100" y="3721100"/>
            <a:ext cx="660400" cy="660400"/>
          </a:xfrm>
          <a:prstGeom prst="ellipse">
            <a:avLst/>
          </a:prstGeom>
          <a:solidFill>
            <a:schemeClr val="bg1"/>
          </a:solidFill>
          <a:ln w="38100">
            <a:solidFill>
              <a:schemeClr val="bg1"/>
            </a:solidFill>
            <a:round/>
            <a:headEnd/>
            <a:tailEnd/>
          </a:ln>
          <a:effectLst>
            <a:glow rad="101600">
              <a:schemeClr val="accent3">
                <a:satMod val="175000"/>
                <a:alpha val="40000"/>
              </a:schemeClr>
            </a:glow>
          </a:effectLst>
        </p:spPr>
        <p:txBody>
          <a:bodyPr wrap="none" anchor="ctr"/>
          <a:lstStyle/>
          <a:p>
            <a:pPr algn="ctr"/>
            <a:r>
              <a:rPr lang="en-US" dirty="0">
                <a:solidFill>
                  <a:srgbClr val="FFFF00"/>
                </a:solidFill>
                <a:latin typeface="Arial" panose="020B0604020202020204" pitchFamily="34" charset="0"/>
              </a:rPr>
              <a:t>S</a:t>
            </a:r>
          </a:p>
        </p:txBody>
      </p:sp>
      <p:grpSp>
        <p:nvGrpSpPr>
          <p:cNvPr id="55304" name="Group 15"/>
          <p:cNvGrpSpPr>
            <a:grpSpLocks/>
          </p:cNvGrpSpPr>
          <p:nvPr/>
        </p:nvGrpSpPr>
        <p:grpSpPr bwMode="auto">
          <a:xfrm>
            <a:off x="1757363" y="2441575"/>
            <a:ext cx="1358900" cy="1282700"/>
            <a:chOff x="1008" y="2720"/>
            <a:chExt cx="856" cy="808"/>
          </a:xfrm>
          <a:effectLst>
            <a:glow rad="101600">
              <a:schemeClr val="accent3">
                <a:satMod val="175000"/>
                <a:alpha val="40000"/>
              </a:schemeClr>
            </a:glow>
          </a:effectLst>
        </p:grpSpPr>
        <p:sp>
          <p:nvSpPr>
            <p:cNvPr id="55325" name="Rectangle 16"/>
            <p:cNvSpPr>
              <a:spLocks noChangeArrowheads="1"/>
            </p:cNvSpPr>
            <p:nvPr/>
          </p:nvSpPr>
          <p:spPr bwMode="auto">
            <a:xfrm>
              <a:off x="1032" y="3304"/>
              <a:ext cx="488" cy="160"/>
            </a:xfrm>
            <a:prstGeom prst="rect">
              <a:avLst/>
            </a:prstGeom>
            <a:solidFill>
              <a:schemeClr val="folHlink"/>
            </a:solidFill>
            <a:ln w="38100" algn="ctr">
              <a:solidFill>
                <a:schemeClr val="bg1"/>
              </a:solidFill>
              <a:miter lim="800000"/>
              <a:headEnd/>
              <a:tailEnd/>
            </a:ln>
          </p:spPr>
          <p:txBody>
            <a:bodyPr wrap="none" anchor="ctr"/>
            <a:lstStyle/>
            <a:p>
              <a:endParaRPr lang="en-US" dirty="0">
                <a:latin typeface="Arial" panose="020B0604020202020204" pitchFamily="34" charset="0"/>
              </a:endParaRPr>
            </a:p>
          </p:txBody>
        </p:sp>
        <p:sp>
          <p:nvSpPr>
            <p:cNvPr id="55326" name="Freeform 17"/>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55327" name="Freeform 18"/>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55328" name="Freeform 19"/>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55329" name="Freeform 20"/>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chemeClr val="folHlink"/>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55330" name="Freeform 21"/>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chemeClr val="folHlink"/>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55331" name="Freeform 22"/>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55332" name="Freeform 23"/>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55333" name="Freeform 24"/>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grpSp>
        <p:nvGrpSpPr>
          <p:cNvPr id="55305" name="Group 25"/>
          <p:cNvGrpSpPr>
            <a:grpSpLocks/>
          </p:cNvGrpSpPr>
          <p:nvPr/>
        </p:nvGrpSpPr>
        <p:grpSpPr bwMode="auto">
          <a:xfrm flipH="1">
            <a:off x="5480050" y="2441575"/>
            <a:ext cx="1358900" cy="1282700"/>
            <a:chOff x="1008" y="2720"/>
            <a:chExt cx="856" cy="808"/>
          </a:xfrm>
          <a:effectLst>
            <a:glow rad="101600">
              <a:schemeClr val="accent3">
                <a:satMod val="175000"/>
                <a:alpha val="40000"/>
              </a:schemeClr>
            </a:glow>
          </a:effectLst>
        </p:grpSpPr>
        <p:sp>
          <p:nvSpPr>
            <p:cNvPr id="55316" name="Rectangle 26"/>
            <p:cNvSpPr>
              <a:spLocks noChangeArrowheads="1"/>
            </p:cNvSpPr>
            <p:nvPr/>
          </p:nvSpPr>
          <p:spPr bwMode="auto">
            <a:xfrm>
              <a:off x="1032" y="3304"/>
              <a:ext cx="488" cy="160"/>
            </a:xfrm>
            <a:prstGeom prst="rect">
              <a:avLst/>
            </a:prstGeom>
            <a:solidFill>
              <a:schemeClr val="folHlink"/>
            </a:solidFill>
            <a:ln w="38100" algn="ctr">
              <a:solidFill>
                <a:schemeClr val="bg1"/>
              </a:solidFill>
              <a:miter lim="800000"/>
              <a:headEnd/>
              <a:tailEnd/>
            </a:ln>
          </p:spPr>
          <p:txBody>
            <a:bodyPr wrap="none" anchor="ctr"/>
            <a:lstStyle/>
            <a:p>
              <a:endParaRPr lang="en-US" dirty="0">
                <a:latin typeface="Arial" panose="020B0604020202020204" pitchFamily="34" charset="0"/>
              </a:endParaRPr>
            </a:p>
          </p:txBody>
        </p:sp>
        <p:sp>
          <p:nvSpPr>
            <p:cNvPr id="55317" name="Freeform 27"/>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55318" name="Freeform 28"/>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55319" name="Freeform 29"/>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55320" name="Freeform 30"/>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chemeClr val="folHlink"/>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55321" name="Freeform 31"/>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chemeClr val="folHlink"/>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55322" name="Freeform 32"/>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55323" name="Freeform 33"/>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55324" name="Freeform 34"/>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sp>
        <p:nvSpPr>
          <p:cNvPr id="55307" name="Rectangle 36"/>
          <p:cNvSpPr>
            <a:spLocks noChangeArrowheads="1"/>
          </p:cNvSpPr>
          <p:nvPr/>
        </p:nvSpPr>
        <p:spPr bwMode="auto">
          <a:xfrm>
            <a:off x="1919288" y="3887788"/>
            <a:ext cx="1203325" cy="385762"/>
          </a:xfrm>
          <a:prstGeom prst="rect">
            <a:avLst/>
          </a:prstGeom>
          <a:solidFill>
            <a:schemeClr val="accent2"/>
          </a:solidFill>
          <a:ln w="38100">
            <a:solidFill>
              <a:schemeClr val="bg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tx1"/>
                </a:solidFill>
                <a:latin typeface="Arial" panose="020B0604020202020204" pitchFamily="34" charset="0"/>
              </a:rPr>
              <a:t>data</a:t>
            </a:r>
          </a:p>
        </p:txBody>
      </p:sp>
      <p:sp>
        <p:nvSpPr>
          <p:cNvPr id="55308" name="Rectangle 37"/>
          <p:cNvSpPr>
            <a:spLocks noChangeArrowheads="1"/>
          </p:cNvSpPr>
          <p:nvPr/>
        </p:nvSpPr>
        <p:spPr bwMode="auto">
          <a:xfrm>
            <a:off x="1747838" y="5262563"/>
            <a:ext cx="5567362" cy="881062"/>
          </a:xfrm>
          <a:prstGeom prst="rect">
            <a:avLst/>
          </a:prstGeom>
          <a:solidFill>
            <a:schemeClr val="folHlink"/>
          </a:solidFill>
          <a:ln w="38100">
            <a:solidFill>
              <a:schemeClr val="tx1"/>
            </a:solidFill>
            <a:miter lim="800000"/>
            <a:headEnd/>
            <a:tailEnd/>
          </a:ln>
        </p:spPr>
        <p:txBody>
          <a:bodyPr wrap="none" anchor="ctr"/>
          <a:lstStyle/>
          <a:p>
            <a:pPr algn="ctr"/>
            <a:r>
              <a:rPr lang="en-US" b="0" dirty="0">
                <a:solidFill>
                  <a:schemeClr val="tx2"/>
                </a:solidFill>
                <a:latin typeface="Arial" panose="020B0604020202020204" pitchFamily="34" charset="0"/>
              </a:rPr>
              <a:t>memory</a:t>
            </a:r>
          </a:p>
        </p:txBody>
      </p:sp>
      <p:sp>
        <p:nvSpPr>
          <p:cNvPr id="55309" name="AutoShape 38"/>
          <p:cNvSpPr>
            <a:spLocks noChangeArrowheads="1"/>
          </p:cNvSpPr>
          <p:nvPr/>
        </p:nvSpPr>
        <p:spPr bwMode="auto">
          <a:xfrm>
            <a:off x="4025900" y="4829175"/>
            <a:ext cx="819150" cy="352425"/>
          </a:xfrm>
          <a:prstGeom prst="upDownArrow">
            <a:avLst>
              <a:gd name="adj1" fmla="val 50000"/>
              <a:gd name="adj2" fmla="val 33782"/>
            </a:avLst>
          </a:prstGeom>
          <a:solidFill>
            <a:schemeClr val="folHlink"/>
          </a:solidFill>
          <a:ln w="38100">
            <a:solidFill>
              <a:schemeClr val="tx1"/>
            </a:solidFill>
            <a:miter lim="800000"/>
            <a:headEnd/>
            <a:tailEnd/>
          </a:ln>
        </p:spPr>
        <p:txBody>
          <a:bodyPr wrap="none" anchor="ctr"/>
          <a:lstStyle/>
          <a:p>
            <a:endParaRPr lang="en-US" dirty="0">
              <a:latin typeface="Arial" panose="020B0604020202020204" pitchFamily="34" charset="0"/>
            </a:endParaRPr>
          </a:p>
        </p:txBody>
      </p:sp>
      <p:sp>
        <p:nvSpPr>
          <p:cNvPr id="55310" name="Rectangle 39"/>
          <p:cNvSpPr>
            <a:spLocks noChangeArrowheads="1"/>
          </p:cNvSpPr>
          <p:nvPr/>
        </p:nvSpPr>
        <p:spPr bwMode="auto">
          <a:xfrm>
            <a:off x="5665788" y="3887788"/>
            <a:ext cx="1203325" cy="385762"/>
          </a:xfrm>
          <a:prstGeom prst="rect">
            <a:avLst/>
          </a:prstGeom>
          <a:solidFill>
            <a:schemeClr val="folHlink"/>
          </a:solidFill>
          <a:ln w="38100">
            <a:solidFill>
              <a:schemeClr val="bg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bg1"/>
                </a:solidFill>
                <a:latin typeface="Arial" panose="020B0604020202020204" pitchFamily="34" charset="0"/>
              </a:rPr>
              <a:t>cache</a:t>
            </a:r>
          </a:p>
        </p:txBody>
      </p:sp>
      <p:sp>
        <p:nvSpPr>
          <p:cNvPr id="55312" name="Rectangle 41"/>
          <p:cNvSpPr>
            <a:spLocks noChangeArrowheads="1"/>
          </p:cNvSpPr>
          <p:nvPr/>
        </p:nvSpPr>
        <p:spPr bwMode="auto">
          <a:xfrm>
            <a:off x="5630863" y="5470525"/>
            <a:ext cx="1411287" cy="465138"/>
          </a:xfrm>
          <a:prstGeom prst="rect">
            <a:avLst/>
          </a:prstGeom>
          <a:solidFill>
            <a:schemeClr val="accent2"/>
          </a:solidFill>
          <a:ln w="38100" cmpd="dbl">
            <a:solidFill>
              <a:schemeClr val="bg1"/>
            </a:solidFill>
            <a:miter lim="800000"/>
            <a:headEnd/>
            <a:tailEnd/>
          </a:ln>
          <a:effectLst>
            <a:glow rad="101600">
              <a:schemeClr val="accent3">
                <a:satMod val="175000"/>
                <a:alpha val="40000"/>
              </a:schemeClr>
            </a:glow>
          </a:effectLst>
        </p:spPr>
        <p:txBody>
          <a:bodyPr wrap="none" anchor="ctr"/>
          <a:lstStyle/>
          <a:p>
            <a:pPr algn="ctr"/>
            <a:r>
              <a:rPr lang="en-US" sz="2800" b="0" dirty="0">
                <a:solidFill>
                  <a:schemeClr val="tx1"/>
                </a:solidFill>
                <a:latin typeface="Arial" panose="020B0604020202020204" pitchFamily="34" charset="0"/>
              </a:rPr>
              <a:t>data</a:t>
            </a:r>
          </a:p>
        </p:txBody>
      </p:sp>
      <p:sp>
        <p:nvSpPr>
          <p:cNvPr id="55315" name="Oval 45"/>
          <p:cNvSpPr>
            <a:spLocks noChangeArrowheads="1"/>
          </p:cNvSpPr>
          <p:nvPr/>
        </p:nvSpPr>
        <p:spPr bwMode="auto">
          <a:xfrm>
            <a:off x="1006475" y="3736975"/>
            <a:ext cx="660400" cy="660400"/>
          </a:xfrm>
          <a:prstGeom prst="ellipse">
            <a:avLst/>
          </a:prstGeom>
          <a:solidFill>
            <a:schemeClr val="bg1"/>
          </a:solidFill>
          <a:ln w="38100">
            <a:solidFill>
              <a:schemeClr val="tx1"/>
            </a:solidFill>
            <a:round/>
            <a:headEnd/>
            <a:tailEnd/>
          </a:ln>
        </p:spPr>
        <p:txBody>
          <a:bodyPr wrap="none" anchor="ctr"/>
          <a:lstStyle/>
          <a:p>
            <a:pPr algn="ctr"/>
            <a:r>
              <a:rPr lang="en-US" dirty="0">
                <a:solidFill>
                  <a:srgbClr val="FFFF00"/>
                </a:solidFill>
                <a:latin typeface="Arial" panose="020B0604020202020204" pitchFamily="34" charset="0"/>
              </a:rPr>
              <a:t>S</a:t>
            </a:r>
          </a:p>
        </p:txBody>
      </p:sp>
    </p:spTree>
    <p:extLst>
      <p:ext uri="{BB962C8B-B14F-4D97-AF65-F5344CB8AC3E}">
        <p14:creationId xmlns:p14="http://schemas.microsoft.com/office/powerpoint/2010/main" val="1461201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38730"/>
                                        </p:tgtEl>
                                        <p:attrNameLst>
                                          <p:attrName>style.visibility</p:attrName>
                                        </p:attrNameLst>
                                      </p:cBhvr>
                                      <p:to>
                                        <p:strVal val="visible"/>
                                      </p:to>
                                    </p:set>
                                    <p:animEffect transition="in" filter="blinds(horizontal)">
                                      <p:cBhvr>
                                        <p:cTn id="7" dur="500"/>
                                        <p:tgtEl>
                                          <p:spTgt spid="1138730"/>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138731"/>
                                        </p:tgtEl>
                                        <p:attrNameLst>
                                          <p:attrName>style.visibility</p:attrName>
                                        </p:attrNameLst>
                                      </p:cBhvr>
                                      <p:to>
                                        <p:strVal val="visible"/>
                                      </p:to>
                                    </p:set>
                                    <p:animEffect transition="in" filter="blinds(horizontal)">
                                      <p:cBhvr>
                                        <p:cTn id="10" dur="500"/>
                                        <p:tgtEl>
                                          <p:spTgt spid="11387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8730" grpId="0" animBg="1"/>
      <p:bldP spid="1138731"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32" name="Rectangle 42"/>
          <p:cNvSpPr>
            <a:spLocks noChangeArrowheads="1"/>
          </p:cNvSpPr>
          <p:nvPr/>
        </p:nvSpPr>
        <p:spPr bwMode="auto">
          <a:xfrm>
            <a:off x="1919288" y="3887788"/>
            <a:ext cx="1203325" cy="385762"/>
          </a:xfrm>
          <a:prstGeom prst="rect">
            <a:avLst/>
          </a:prstGeom>
          <a:solidFill>
            <a:schemeClr val="accent2"/>
          </a:solidFill>
          <a:ln w="38100">
            <a:solidFill>
              <a:schemeClr val="tx1"/>
            </a:solidFill>
            <a:miter lim="800000"/>
            <a:headEnd/>
            <a:tailEnd/>
          </a:ln>
        </p:spPr>
        <p:txBody>
          <a:bodyPr wrap="none" anchor="ctr"/>
          <a:lstStyle/>
          <a:p>
            <a:pPr algn="ctr"/>
            <a:r>
              <a:rPr lang="en-US" sz="2400" b="0" dirty="0">
                <a:solidFill>
                  <a:schemeClr val="tx1"/>
                </a:solidFill>
                <a:latin typeface="Arial" panose="020B0604020202020204" pitchFamily="34" charset="0"/>
              </a:rPr>
              <a:t>data</a:t>
            </a:r>
          </a:p>
        </p:txBody>
      </p:sp>
      <p:sp>
        <p:nvSpPr>
          <p:cNvPr id="1146924" name="Rectangle 44"/>
          <p:cNvSpPr>
            <a:spLocks noChangeArrowheads="1"/>
          </p:cNvSpPr>
          <p:nvPr/>
        </p:nvSpPr>
        <p:spPr bwMode="auto">
          <a:xfrm>
            <a:off x="1903413" y="3895725"/>
            <a:ext cx="1203325" cy="385763"/>
          </a:xfrm>
          <a:prstGeom prst="rect">
            <a:avLst/>
          </a:prstGeom>
          <a:solidFill>
            <a:schemeClr val="folHlink"/>
          </a:solidFill>
          <a:ln w="38100">
            <a:solidFill>
              <a:schemeClr val="bg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bg1"/>
                </a:solidFill>
                <a:latin typeface="Arial" panose="020B0604020202020204" pitchFamily="34" charset="0"/>
              </a:rPr>
              <a:t>cache</a:t>
            </a:r>
          </a:p>
        </p:txBody>
      </p:sp>
      <p:sp>
        <p:nvSpPr>
          <p:cNvPr id="2" name="Title 1">
            <a:extLst>
              <a:ext uri="{FF2B5EF4-FFF2-40B4-BE49-F238E27FC236}">
                <a16:creationId xmlns:a16="http://schemas.microsoft.com/office/drawing/2014/main" id="{BF3EA06D-1162-A6C3-A591-9708CFD4E54B}"/>
              </a:ext>
            </a:extLst>
          </p:cNvPr>
          <p:cNvSpPr>
            <a:spLocks noGrp="1"/>
          </p:cNvSpPr>
          <p:nvPr>
            <p:ph type="title"/>
          </p:nvPr>
        </p:nvSpPr>
        <p:spPr/>
        <p:txBody>
          <a:bodyPr/>
          <a:lstStyle/>
          <a:p>
            <a:r>
              <a:rPr lang="en-US" sz="4400" dirty="0">
                <a:solidFill>
                  <a:srgbClr val="FFFF00"/>
                </a:solidFill>
                <a:latin typeface="Arial" panose="020B0604020202020204" pitchFamily="34" charset="0"/>
                <a:cs typeface="Arial" panose="020B0604020202020204" pitchFamily="34" charset="0"/>
              </a:rPr>
              <a:t>Invalidate everyone else’s cached data</a:t>
            </a:r>
          </a:p>
        </p:txBody>
      </p:sp>
      <p:sp>
        <p:nvSpPr>
          <p:cNvPr id="60419" name="Slide Number Placeholder 4"/>
          <p:cNvSpPr>
            <a:spLocks noGrp="1"/>
          </p:cNvSpPr>
          <p:nvPr>
            <p:ph type="sldNum" sz="quarter" idx="10"/>
          </p:nvPr>
        </p:nvSpPr>
        <p:spPr>
          <a:prstGeom prst="rect">
            <a:avLst/>
          </a:prstGeom>
          <a:noFill/>
        </p:spPr>
        <p:txBody>
          <a:bodyPr/>
          <a:lstStyle/>
          <a:p>
            <a:fld id="{EAAD8989-F920-438F-818F-98217646E8F9}" type="slidenum">
              <a:rPr lang="x-none" sz="1600" smtClean="0"/>
              <a:pPr/>
              <a:t>60</a:t>
            </a:fld>
            <a:endParaRPr lang="en-US" sz="1600" dirty="0"/>
          </a:p>
        </p:txBody>
      </p:sp>
      <p:pic>
        <p:nvPicPr>
          <p:cNvPr id="60420" name="Picture 2" descr="magic"/>
          <p:cNvPicPr>
            <a:picLocks noChangeAspect="1" noChangeArrowheads="1"/>
          </p:cNvPicPr>
          <p:nvPr/>
        </p:nvPicPr>
        <p:blipFill>
          <a:blip r:embed="rId3" cstate="print"/>
          <a:srcRect/>
          <a:stretch>
            <a:fillRect/>
          </a:stretch>
        </p:blipFill>
        <p:spPr bwMode="auto">
          <a:xfrm>
            <a:off x="2540000" y="2540000"/>
            <a:ext cx="127000" cy="127000"/>
          </a:xfrm>
          <a:prstGeom prst="rect">
            <a:avLst/>
          </a:prstGeom>
          <a:noFill/>
          <a:ln w="9525">
            <a:noFill/>
            <a:miter lim="800000"/>
            <a:headEnd/>
            <a:tailEnd/>
          </a:ln>
        </p:spPr>
      </p:pic>
      <p:sp>
        <p:nvSpPr>
          <p:cNvPr id="60421" name="AutoShape 3"/>
          <p:cNvSpPr>
            <a:spLocks noChangeArrowheads="1"/>
          </p:cNvSpPr>
          <p:nvPr/>
        </p:nvSpPr>
        <p:spPr bwMode="auto">
          <a:xfrm>
            <a:off x="1208088" y="4308475"/>
            <a:ext cx="6626225" cy="641350"/>
          </a:xfrm>
          <a:prstGeom prst="leftRightArrow">
            <a:avLst>
              <a:gd name="adj1" fmla="val 40102"/>
              <a:gd name="adj2" fmla="val 81458"/>
            </a:avLst>
          </a:prstGeom>
          <a:solidFill>
            <a:schemeClr val="folHlink"/>
          </a:solidFill>
          <a:ln w="38100">
            <a:solidFill>
              <a:schemeClr val="tx1"/>
            </a:solidFill>
            <a:miter lim="800000"/>
            <a:headEnd/>
            <a:tailEnd/>
          </a:ln>
        </p:spPr>
        <p:txBody>
          <a:bodyPr wrap="none" anchor="ctr"/>
          <a:lstStyle/>
          <a:p>
            <a:pPr algn="ctr"/>
            <a:r>
              <a:rPr lang="en-US" sz="2000" b="0" dirty="0">
                <a:solidFill>
                  <a:schemeClr val="tx2"/>
                </a:solidFill>
                <a:latin typeface="Arial" panose="020B0604020202020204" pitchFamily="34" charset="0"/>
              </a:rPr>
              <a:t>Bus</a:t>
            </a:r>
          </a:p>
        </p:txBody>
      </p:sp>
      <p:grpSp>
        <p:nvGrpSpPr>
          <p:cNvPr id="60423" name="Group 5"/>
          <p:cNvGrpSpPr>
            <a:grpSpLocks/>
          </p:cNvGrpSpPr>
          <p:nvPr/>
        </p:nvGrpSpPr>
        <p:grpSpPr bwMode="auto">
          <a:xfrm flipH="1">
            <a:off x="5480050" y="2441575"/>
            <a:ext cx="1358900" cy="1282700"/>
            <a:chOff x="1008" y="2720"/>
            <a:chExt cx="856" cy="808"/>
          </a:xfrm>
          <a:effectLst>
            <a:glow rad="101600">
              <a:schemeClr val="accent3">
                <a:satMod val="175000"/>
                <a:alpha val="40000"/>
              </a:schemeClr>
            </a:glow>
          </a:effectLst>
        </p:grpSpPr>
        <p:sp>
          <p:nvSpPr>
            <p:cNvPr id="60460" name="Rectangle 6"/>
            <p:cNvSpPr>
              <a:spLocks noChangeArrowheads="1"/>
            </p:cNvSpPr>
            <p:nvPr/>
          </p:nvSpPr>
          <p:spPr bwMode="auto">
            <a:xfrm>
              <a:off x="1032" y="3304"/>
              <a:ext cx="488" cy="160"/>
            </a:xfrm>
            <a:prstGeom prst="rect">
              <a:avLst/>
            </a:prstGeom>
            <a:solidFill>
              <a:schemeClr val="folHlink"/>
            </a:solidFill>
            <a:ln w="38100" algn="ctr">
              <a:solidFill>
                <a:schemeClr val="bg1"/>
              </a:solidFill>
              <a:miter lim="800000"/>
              <a:headEnd/>
              <a:tailEnd/>
            </a:ln>
          </p:spPr>
          <p:txBody>
            <a:bodyPr wrap="none" anchor="ctr"/>
            <a:lstStyle/>
            <a:p>
              <a:endParaRPr lang="en-US" dirty="0">
                <a:latin typeface="Arial" panose="020B0604020202020204" pitchFamily="34" charset="0"/>
              </a:endParaRPr>
            </a:p>
          </p:txBody>
        </p:sp>
        <p:sp>
          <p:nvSpPr>
            <p:cNvPr id="60461" name="Freeform 7"/>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60462" name="Freeform 8"/>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60463" name="Freeform 9"/>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60464" name="Freeform 10"/>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chemeClr val="folHlink"/>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60465" name="Freeform 11"/>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chemeClr val="folHlink"/>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60466" name="Freeform 12"/>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60467" name="Freeform 13"/>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60468" name="Freeform 14"/>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sp>
        <p:nvSpPr>
          <p:cNvPr id="1146895" name="AutoShape 15"/>
          <p:cNvSpPr>
            <a:spLocks noChangeArrowheads="1"/>
          </p:cNvSpPr>
          <p:nvPr/>
        </p:nvSpPr>
        <p:spPr bwMode="auto">
          <a:xfrm>
            <a:off x="1182688" y="4298950"/>
            <a:ext cx="6626225" cy="641350"/>
          </a:xfrm>
          <a:prstGeom prst="leftRightArrow">
            <a:avLst>
              <a:gd name="adj1" fmla="val 40102"/>
              <a:gd name="adj2" fmla="val 81458"/>
            </a:avLst>
          </a:prstGeom>
          <a:solidFill>
            <a:srgbClr val="FF3300"/>
          </a:solidFill>
          <a:ln w="38100">
            <a:solidFill>
              <a:schemeClr val="tx1"/>
            </a:solidFill>
            <a:miter lim="800000"/>
            <a:headEnd/>
            <a:tailEnd/>
          </a:ln>
        </p:spPr>
        <p:txBody>
          <a:bodyPr wrap="none" anchor="ctr"/>
          <a:lstStyle/>
          <a:p>
            <a:pPr algn="ctr"/>
            <a:r>
              <a:rPr lang="en-US" sz="2000" b="0" dirty="0">
                <a:solidFill>
                  <a:schemeClr val="tx2"/>
                </a:solidFill>
                <a:latin typeface="Arial" panose="020B0604020202020204" pitchFamily="34" charset="0"/>
              </a:rPr>
              <a:t>Bus</a:t>
            </a:r>
          </a:p>
        </p:txBody>
      </p:sp>
      <p:sp>
        <p:nvSpPr>
          <p:cNvPr id="60425" name="Rectangle 16"/>
          <p:cNvSpPr>
            <a:spLocks noChangeArrowheads="1"/>
          </p:cNvSpPr>
          <p:nvPr/>
        </p:nvSpPr>
        <p:spPr bwMode="auto">
          <a:xfrm>
            <a:off x="1747838" y="5262563"/>
            <a:ext cx="5567362" cy="881062"/>
          </a:xfrm>
          <a:prstGeom prst="rect">
            <a:avLst/>
          </a:prstGeom>
          <a:solidFill>
            <a:schemeClr val="hlink"/>
          </a:solidFill>
          <a:ln w="38100">
            <a:solidFill>
              <a:schemeClr val="tx1"/>
            </a:solidFill>
            <a:miter lim="800000"/>
            <a:headEnd/>
            <a:tailEnd/>
          </a:ln>
        </p:spPr>
        <p:txBody>
          <a:bodyPr wrap="none" anchor="ctr"/>
          <a:lstStyle/>
          <a:p>
            <a:pPr algn="ctr"/>
            <a:r>
              <a:rPr lang="en-US" b="0" dirty="0">
                <a:solidFill>
                  <a:schemeClr val="tx2"/>
                </a:solidFill>
                <a:latin typeface="Arial" panose="020B0604020202020204" pitchFamily="34" charset="0"/>
              </a:rPr>
              <a:t>memory</a:t>
            </a:r>
          </a:p>
        </p:txBody>
      </p:sp>
      <p:sp>
        <p:nvSpPr>
          <p:cNvPr id="60426" name="AutoShape 17"/>
          <p:cNvSpPr>
            <a:spLocks noChangeArrowheads="1"/>
          </p:cNvSpPr>
          <p:nvPr/>
        </p:nvSpPr>
        <p:spPr bwMode="auto">
          <a:xfrm>
            <a:off x="4025900" y="4829175"/>
            <a:ext cx="819150" cy="352425"/>
          </a:xfrm>
          <a:prstGeom prst="upDownArrow">
            <a:avLst>
              <a:gd name="adj1" fmla="val 50000"/>
              <a:gd name="adj2" fmla="val 33782"/>
            </a:avLst>
          </a:prstGeom>
          <a:solidFill>
            <a:schemeClr val="hlink"/>
          </a:solidFill>
          <a:ln w="38100">
            <a:solidFill>
              <a:schemeClr val="tx1"/>
            </a:solidFill>
            <a:miter lim="800000"/>
            <a:headEnd/>
            <a:tailEnd/>
          </a:ln>
        </p:spPr>
        <p:txBody>
          <a:bodyPr wrap="none" anchor="ctr"/>
          <a:lstStyle/>
          <a:p>
            <a:endParaRPr lang="en-US" dirty="0">
              <a:latin typeface="Arial" panose="020B0604020202020204" pitchFamily="34" charset="0"/>
            </a:endParaRPr>
          </a:p>
        </p:txBody>
      </p:sp>
      <p:sp>
        <p:nvSpPr>
          <p:cNvPr id="60427" name="Rectangle 18"/>
          <p:cNvSpPr>
            <a:spLocks noChangeArrowheads="1"/>
          </p:cNvSpPr>
          <p:nvPr/>
        </p:nvSpPr>
        <p:spPr bwMode="auto">
          <a:xfrm>
            <a:off x="5665788" y="3887788"/>
            <a:ext cx="1203325" cy="385762"/>
          </a:xfrm>
          <a:prstGeom prst="rect">
            <a:avLst/>
          </a:prstGeom>
          <a:solidFill>
            <a:schemeClr val="folHlink"/>
          </a:solidFill>
          <a:ln w="38100">
            <a:solidFill>
              <a:schemeClr val="bg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bg1"/>
                </a:solidFill>
                <a:latin typeface="Arial" panose="020B0604020202020204" pitchFamily="34" charset="0"/>
              </a:rPr>
              <a:t>cache</a:t>
            </a:r>
          </a:p>
        </p:txBody>
      </p:sp>
      <p:grpSp>
        <p:nvGrpSpPr>
          <p:cNvPr id="60428" name="Group 19"/>
          <p:cNvGrpSpPr>
            <a:grpSpLocks/>
          </p:cNvGrpSpPr>
          <p:nvPr/>
        </p:nvGrpSpPr>
        <p:grpSpPr bwMode="auto">
          <a:xfrm>
            <a:off x="3732213" y="2495550"/>
            <a:ext cx="1130300" cy="1173163"/>
            <a:chOff x="2496" y="2725"/>
            <a:chExt cx="712" cy="739"/>
          </a:xfrm>
          <a:effectLst>
            <a:glow rad="101600">
              <a:schemeClr val="accent3">
                <a:satMod val="175000"/>
                <a:alpha val="40000"/>
              </a:schemeClr>
            </a:glow>
          </a:effectLst>
        </p:grpSpPr>
        <p:sp>
          <p:nvSpPr>
            <p:cNvPr id="60450" name="Rectangle 20"/>
            <p:cNvSpPr>
              <a:spLocks noChangeArrowheads="1"/>
            </p:cNvSpPr>
            <p:nvPr/>
          </p:nvSpPr>
          <p:spPr bwMode="auto">
            <a:xfrm>
              <a:off x="2592" y="3312"/>
              <a:ext cx="528" cy="144"/>
            </a:xfrm>
            <a:prstGeom prst="rect">
              <a:avLst/>
            </a:prstGeom>
            <a:solidFill>
              <a:srgbClr val="FF0000"/>
            </a:solidFill>
            <a:ln w="38100" algn="ctr">
              <a:solidFill>
                <a:schemeClr val="bg1"/>
              </a:solidFill>
              <a:miter lim="800000"/>
              <a:headEnd/>
              <a:tailEnd/>
            </a:ln>
          </p:spPr>
          <p:txBody>
            <a:bodyPr wrap="none" anchor="ctr"/>
            <a:lstStyle/>
            <a:p>
              <a:endParaRPr lang="en-US" dirty="0">
                <a:latin typeface="Arial" panose="020B0604020202020204" pitchFamily="34" charset="0"/>
              </a:endParaRPr>
            </a:p>
          </p:txBody>
        </p:sp>
        <p:sp>
          <p:nvSpPr>
            <p:cNvPr id="60451" name="Freeform 21"/>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rgbClr val="FF0000"/>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nvGrpSpPr>
            <p:cNvPr id="60452" name="Group 22"/>
            <p:cNvGrpSpPr>
              <a:grpSpLocks/>
            </p:cNvGrpSpPr>
            <p:nvPr/>
          </p:nvGrpSpPr>
          <p:grpSpPr bwMode="auto">
            <a:xfrm>
              <a:off x="3072" y="2832"/>
              <a:ext cx="136" cy="632"/>
              <a:chOff x="3072" y="2832"/>
              <a:chExt cx="136" cy="632"/>
            </a:xfrm>
          </p:grpSpPr>
          <p:sp>
            <p:nvSpPr>
              <p:cNvPr id="60457" name="Freeform 23"/>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60458" name="Freeform 24"/>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60459" name="Freeform 25"/>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grpSp>
          <p:nvGrpSpPr>
            <p:cNvPr id="60453" name="Group 26"/>
            <p:cNvGrpSpPr>
              <a:grpSpLocks/>
            </p:cNvGrpSpPr>
            <p:nvPr/>
          </p:nvGrpSpPr>
          <p:grpSpPr bwMode="auto">
            <a:xfrm flipH="1">
              <a:off x="2496" y="2832"/>
              <a:ext cx="136" cy="632"/>
              <a:chOff x="3072" y="2832"/>
              <a:chExt cx="136" cy="632"/>
            </a:xfrm>
          </p:grpSpPr>
          <p:sp>
            <p:nvSpPr>
              <p:cNvPr id="60454" name="Freeform 27"/>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60455" name="Freeform 28"/>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60456" name="Freeform 29"/>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grpSp>
      <p:grpSp>
        <p:nvGrpSpPr>
          <p:cNvPr id="60429" name="Group 30"/>
          <p:cNvGrpSpPr>
            <a:grpSpLocks/>
          </p:cNvGrpSpPr>
          <p:nvPr/>
        </p:nvGrpSpPr>
        <p:grpSpPr bwMode="auto">
          <a:xfrm>
            <a:off x="1757363" y="2441575"/>
            <a:ext cx="1358900" cy="1282700"/>
            <a:chOff x="1008" y="2720"/>
            <a:chExt cx="856" cy="808"/>
          </a:xfrm>
          <a:effectLst>
            <a:glow rad="101600">
              <a:schemeClr val="accent3">
                <a:satMod val="175000"/>
                <a:alpha val="40000"/>
              </a:schemeClr>
            </a:glow>
          </a:effectLst>
        </p:grpSpPr>
        <p:sp>
          <p:nvSpPr>
            <p:cNvPr id="60441" name="Rectangle 31"/>
            <p:cNvSpPr>
              <a:spLocks noChangeArrowheads="1"/>
            </p:cNvSpPr>
            <p:nvPr/>
          </p:nvSpPr>
          <p:spPr bwMode="auto">
            <a:xfrm>
              <a:off x="1032" y="3304"/>
              <a:ext cx="488" cy="160"/>
            </a:xfrm>
            <a:prstGeom prst="rect">
              <a:avLst/>
            </a:prstGeom>
            <a:solidFill>
              <a:srgbClr val="FF33CC"/>
            </a:solidFill>
            <a:ln w="38100" algn="ctr">
              <a:solidFill>
                <a:schemeClr val="bg1"/>
              </a:solidFill>
              <a:miter lim="800000"/>
              <a:headEnd/>
              <a:tailEnd/>
            </a:ln>
          </p:spPr>
          <p:txBody>
            <a:bodyPr wrap="none" anchor="ctr"/>
            <a:lstStyle/>
            <a:p>
              <a:endParaRPr lang="en-US" dirty="0">
                <a:latin typeface="Arial" panose="020B0604020202020204" pitchFamily="34" charset="0"/>
              </a:endParaRPr>
            </a:p>
          </p:txBody>
        </p:sp>
        <p:sp>
          <p:nvSpPr>
            <p:cNvPr id="60442" name="Freeform 32"/>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60443" name="Freeform 33"/>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60444" name="Freeform 34"/>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60445" name="Freeform 35"/>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60446" name="Freeform 36"/>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60447" name="Freeform 37"/>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60448" name="Freeform 38"/>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60449" name="Freeform 39"/>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sp>
        <p:nvSpPr>
          <p:cNvPr id="60430" name="Rectangle 40"/>
          <p:cNvSpPr>
            <a:spLocks noChangeArrowheads="1"/>
          </p:cNvSpPr>
          <p:nvPr/>
        </p:nvSpPr>
        <p:spPr bwMode="auto">
          <a:xfrm>
            <a:off x="3792538" y="3887788"/>
            <a:ext cx="1203325" cy="385762"/>
          </a:xfrm>
          <a:prstGeom prst="rect">
            <a:avLst/>
          </a:prstGeom>
          <a:solidFill>
            <a:schemeClr val="bg1"/>
          </a:solidFill>
          <a:ln w="38100">
            <a:solidFill>
              <a:schemeClr val="bg1"/>
            </a:solidFill>
            <a:miter lim="800000"/>
            <a:headEnd/>
            <a:tailEnd/>
          </a:ln>
          <a:effectLst>
            <a:glow rad="101600">
              <a:schemeClr val="accent3">
                <a:satMod val="175000"/>
                <a:alpha val="40000"/>
              </a:schemeClr>
            </a:glow>
          </a:effectLst>
        </p:spPr>
        <p:txBody>
          <a:bodyPr wrap="none" anchor="ctr"/>
          <a:lstStyle/>
          <a:p>
            <a:pPr algn="ctr"/>
            <a:r>
              <a:rPr lang="en-US" sz="2400" b="0" dirty="0">
                <a:solidFill>
                  <a:srgbClr val="FFFF00"/>
                </a:solidFill>
                <a:latin typeface="Arial" panose="020B0604020202020204" pitchFamily="34" charset="0"/>
              </a:rPr>
              <a:t>data</a:t>
            </a:r>
          </a:p>
        </p:txBody>
      </p:sp>
      <p:sp>
        <p:nvSpPr>
          <p:cNvPr id="1146921" name="AutoShape 41"/>
          <p:cNvSpPr>
            <a:spLocks noChangeArrowheads="1"/>
          </p:cNvSpPr>
          <p:nvPr/>
        </p:nvSpPr>
        <p:spPr bwMode="auto">
          <a:xfrm>
            <a:off x="4132263" y="3665538"/>
            <a:ext cx="465137" cy="882650"/>
          </a:xfrm>
          <a:prstGeom prst="upDownArrow">
            <a:avLst>
              <a:gd name="adj1" fmla="val 50000"/>
              <a:gd name="adj2" fmla="val 37952"/>
            </a:avLst>
          </a:prstGeom>
          <a:solidFill>
            <a:srgbClr val="FF3300"/>
          </a:solidFill>
          <a:ln w="38100">
            <a:solidFill>
              <a:schemeClr val="tx1"/>
            </a:solidFill>
            <a:miter lim="800000"/>
            <a:headEnd/>
            <a:tailEnd/>
          </a:ln>
        </p:spPr>
        <p:txBody>
          <a:bodyPr wrap="none" anchor="ctr"/>
          <a:lstStyle/>
          <a:p>
            <a:pPr algn="r"/>
            <a:endParaRPr lang="en-US" b="0" dirty="0">
              <a:latin typeface="Arial" panose="020B0604020202020204" pitchFamily="34" charset="0"/>
            </a:endParaRPr>
          </a:p>
        </p:txBody>
      </p:sp>
      <p:sp>
        <p:nvSpPr>
          <p:cNvPr id="60433" name="Rectangle 43"/>
          <p:cNvSpPr>
            <a:spLocks noChangeArrowheads="1"/>
          </p:cNvSpPr>
          <p:nvPr/>
        </p:nvSpPr>
        <p:spPr bwMode="auto">
          <a:xfrm>
            <a:off x="5689600" y="5573713"/>
            <a:ext cx="1203325" cy="385762"/>
          </a:xfrm>
          <a:prstGeom prst="rect">
            <a:avLst/>
          </a:prstGeom>
          <a:solidFill>
            <a:schemeClr val="accent2"/>
          </a:solidFill>
          <a:ln w="38100">
            <a:solidFill>
              <a:schemeClr val="accent4"/>
            </a:solidFill>
            <a:miter lim="800000"/>
            <a:headEnd/>
            <a:tailEnd/>
          </a:ln>
        </p:spPr>
        <p:txBody>
          <a:bodyPr wrap="none" anchor="ctr"/>
          <a:lstStyle/>
          <a:p>
            <a:pPr algn="ctr"/>
            <a:r>
              <a:rPr lang="en-US" sz="2400" b="0" dirty="0">
                <a:solidFill>
                  <a:schemeClr val="tx1"/>
                </a:solidFill>
                <a:latin typeface="Arial" panose="020B0604020202020204" pitchFamily="34" charset="0"/>
              </a:rPr>
              <a:t>data</a:t>
            </a:r>
          </a:p>
        </p:txBody>
      </p:sp>
      <p:sp>
        <p:nvSpPr>
          <p:cNvPr id="1146925" name="AutoShape 45"/>
          <p:cNvSpPr>
            <a:spLocks noChangeArrowheads="1"/>
          </p:cNvSpPr>
          <p:nvPr/>
        </p:nvSpPr>
        <p:spPr bwMode="auto">
          <a:xfrm>
            <a:off x="5561013" y="1211263"/>
            <a:ext cx="1999116" cy="1187450"/>
          </a:xfrm>
          <a:prstGeom prst="cloudCallout">
            <a:avLst>
              <a:gd name="adj1" fmla="val -88676"/>
              <a:gd name="adj2" fmla="val 55347"/>
            </a:avLst>
          </a:prstGeom>
          <a:solidFill>
            <a:schemeClr val="bg1">
              <a:alpha val="91000"/>
            </a:schemeClr>
          </a:solidFill>
          <a:ln w="38100">
            <a:solidFill>
              <a:schemeClr val="tx1"/>
            </a:solidFill>
            <a:round/>
            <a:headEnd/>
            <a:tailEnd/>
          </a:ln>
        </p:spPr>
        <p:txBody>
          <a:bodyPr anchor="ctr"/>
          <a:lstStyle/>
          <a:p>
            <a:pPr algn="ctr"/>
            <a:endParaRPr lang="en-US" sz="3600" b="0" dirty="0">
              <a:latin typeface="Arial" panose="020B0604020202020204" pitchFamily="34" charset="0"/>
            </a:endParaRPr>
          </a:p>
        </p:txBody>
      </p:sp>
      <p:sp>
        <p:nvSpPr>
          <p:cNvPr id="1146926" name="Rectangle 46"/>
          <p:cNvSpPr>
            <a:spLocks noChangeArrowheads="1"/>
          </p:cNvSpPr>
          <p:nvPr/>
        </p:nvSpPr>
        <p:spPr bwMode="auto">
          <a:xfrm>
            <a:off x="5762625" y="1397000"/>
            <a:ext cx="1647825" cy="830997"/>
          </a:xfrm>
          <a:prstGeom prst="rect">
            <a:avLst/>
          </a:prstGeom>
          <a:noFill/>
          <a:ln w="9525">
            <a:noFill/>
            <a:miter lim="800000"/>
            <a:headEnd/>
            <a:tailEnd/>
          </a:ln>
        </p:spPr>
        <p:txBody>
          <a:bodyPr>
            <a:spAutoFit/>
          </a:bodyPr>
          <a:lstStyle/>
          <a:p>
            <a:pPr algn="ctr"/>
            <a:r>
              <a:rPr lang="en-US" sz="2400" b="0" dirty="0">
                <a:solidFill>
                  <a:srgbClr val="FFFF00"/>
                </a:solidFill>
                <a:latin typeface="Arial" panose="020B0604020202020204" pitchFamily="34" charset="0"/>
              </a:rPr>
              <a:t>Invalidate x</a:t>
            </a:r>
          </a:p>
        </p:txBody>
      </p:sp>
      <p:sp>
        <p:nvSpPr>
          <p:cNvPr id="60437" name="Oval 49"/>
          <p:cNvSpPr>
            <a:spLocks noChangeArrowheads="1"/>
          </p:cNvSpPr>
          <p:nvPr/>
        </p:nvSpPr>
        <p:spPr bwMode="auto">
          <a:xfrm>
            <a:off x="3213100" y="3721100"/>
            <a:ext cx="660400" cy="660400"/>
          </a:xfrm>
          <a:prstGeom prst="ellipse">
            <a:avLst/>
          </a:prstGeom>
          <a:solidFill>
            <a:schemeClr val="bg1"/>
          </a:solidFill>
          <a:ln w="38100">
            <a:solidFill>
              <a:schemeClr val="tx1"/>
            </a:solidFill>
            <a:round/>
            <a:headEnd/>
            <a:tailEnd/>
          </a:ln>
        </p:spPr>
        <p:txBody>
          <a:bodyPr wrap="none" anchor="ctr"/>
          <a:lstStyle/>
          <a:p>
            <a:pPr algn="ctr"/>
            <a:r>
              <a:rPr lang="en-US" dirty="0">
                <a:latin typeface="Arial" panose="020B0604020202020204" pitchFamily="34" charset="0"/>
              </a:rPr>
              <a:t>S</a:t>
            </a:r>
          </a:p>
        </p:txBody>
      </p:sp>
      <p:sp>
        <p:nvSpPr>
          <p:cNvPr id="60438" name="Oval 50"/>
          <p:cNvSpPr>
            <a:spLocks noChangeArrowheads="1"/>
          </p:cNvSpPr>
          <p:nvPr/>
        </p:nvSpPr>
        <p:spPr bwMode="auto">
          <a:xfrm>
            <a:off x="1006475" y="3736975"/>
            <a:ext cx="660400" cy="660400"/>
          </a:xfrm>
          <a:prstGeom prst="ellipse">
            <a:avLst/>
          </a:prstGeom>
          <a:solidFill>
            <a:schemeClr val="bg1"/>
          </a:solidFill>
          <a:ln w="38100">
            <a:solidFill>
              <a:schemeClr val="tx1"/>
            </a:solidFill>
            <a:round/>
            <a:headEnd/>
            <a:tailEnd/>
          </a:ln>
        </p:spPr>
        <p:txBody>
          <a:bodyPr wrap="none" anchor="ctr"/>
          <a:lstStyle/>
          <a:p>
            <a:pPr algn="ctr"/>
            <a:r>
              <a:rPr lang="en-US" dirty="0">
                <a:latin typeface="Arial" panose="020B0604020202020204" pitchFamily="34" charset="0"/>
              </a:rPr>
              <a:t>S</a:t>
            </a:r>
          </a:p>
        </p:txBody>
      </p:sp>
      <p:sp>
        <p:nvSpPr>
          <p:cNvPr id="1146931" name="Oval 51"/>
          <p:cNvSpPr>
            <a:spLocks noChangeArrowheads="1"/>
          </p:cNvSpPr>
          <p:nvPr/>
        </p:nvSpPr>
        <p:spPr bwMode="auto">
          <a:xfrm>
            <a:off x="3236913" y="3730625"/>
            <a:ext cx="660400" cy="660400"/>
          </a:xfrm>
          <a:prstGeom prst="ellipse">
            <a:avLst/>
          </a:prstGeom>
          <a:solidFill>
            <a:schemeClr val="bg1"/>
          </a:solidFill>
          <a:ln w="38100">
            <a:solidFill>
              <a:schemeClr val="tx1"/>
            </a:solidFill>
            <a:round/>
            <a:headEnd/>
            <a:tailEnd/>
          </a:ln>
        </p:spPr>
        <p:txBody>
          <a:bodyPr wrap="none" anchor="ctr"/>
          <a:lstStyle/>
          <a:p>
            <a:pPr algn="ctr"/>
            <a:r>
              <a:rPr lang="en-US" dirty="0">
                <a:solidFill>
                  <a:srgbClr val="FFFF00"/>
                </a:solidFill>
                <a:latin typeface="Arial" panose="020B0604020202020204" pitchFamily="34" charset="0"/>
              </a:rPr>
              <a:t>M</a:t>
            </a:r>
          </a:p>
        </p:txBody>
      </p:sp>
      <p:sp>
        <p:nvSpPr>
          <p:cNvPr id="1146932" name="Oval 52"/>
          <p:cNvSpPr>
            <a:spLocks noChangeArrowheads="1"/>
          </p:cNvSpPr>
          <p:nvPr/>
        </p:nvSpPr>
        <p:spPr bwMode="auto">
          <a:xfrm>
            <a:off x="1030288" y="3746500"/>
            <a:ext cx="660400" cy="660400"/>
          </a:xfrm>
          <a:prstGeom prst="ellipse">
            <a:avLst/>
          </a:prstGeom>
          <a:solidFill>
            <a:schemeClr val="bg1"/>
          </a:solidFill>
          <a:ln w="38100">
            <a:solidFill>
              <a:schemeClr val="tx1"/>
            </a:solidFill>
            <a:round/>
            <a:headEnd/>
            <a:tailEnd/>
          </a:ln>
        </p:spPr>
        <p:txBody>
          <a:bodyPr wrap="none" anchor="ctr"/>
          <a:lstStyle/>
          <a:p>
            <a:pPr algn="ctr"/>
            <a:r>
              <a:rPr lang="en-US" dirty="0">
                <a:solidFill>
                  <a:srgbClr val="FFFF00"/>
                </a:solidFill>
                <a:latin typeface="Arial" panose="020B0604020202020204" pitchFamily="34" charset="0"/>
              </a:rPr>
              <a:t>I</a:t>
            </a:r>
          </a:p>
        </p:txBody>
      </p:sp>
    </p:spTree>
    <p:extLst>
      <p:ext uri="{BB962C8B-B14F-4D97-AF65-F5344CB8AC3E}">
        <p14:creationId xmlns:p14="http://schemas.microsoft.com/office/powerpoint/2010/main" val="551098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46926"/>
                                        </p:tgtEl>
                                        <p:attrNameLst>
                                          <p:attrName>style.visibility</p:attrName>
                                        </p:attrNameLst>
                                      </p:cBhvr>
                                      <p:to>
                                        <p:strVal val="visible"/>
                                      </p:to>
                                    </p:set>
                                    <p:animEffect transition="in" filter="blinds(horizontal)">
                                      <p:cBhvr>
                                        <p:cTn id="7" dur="500"/>
                                        <p:tgtEl>
                                          <p:spTgt spid="1146926"/>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146925"/>
                                        </p:tgtEl>
                                        <p:attrNameLst>
                                          <p:attrName>style.visibility</p:attrName>
                                        </p:attrNameLst>
                                      </p:cBhvr>
                                      <p:to>
                                        <p:strVal val="visible"/>
                                      </p:to>
                                    </p:set>
                                    <p:animEffect transition="in" filter="blinds(horizontal)">
                                      <p:cBhvr>
                                        <p:cTn id="10" dur="500"/>
                                        <p:tgtEl>
                                          <p:spTgt spid="1146925"/>
                                        </p:tgtEl>
                                      </p:cBhvr>
                                    </p:animEffect>
                                  </p:childTnLst>
                                </p:cTn>
                              </p:par>
                            </p:childTnLst>
                          </p:cTn>
                        </p:par>
                        <p:par>
                          <p:cTn id="11" fill="hold">
                            <p:stCondLst>
                              <p:cond delay="500"/>
                            </p:stCondLst>
                            <p:childTnLst>
                              <p:par>
                                <p:cTn id="12" presetID="3" presetClass="entr" presetSubtype="10" fill="hold" grpId="0" nodeType="afterEffect">
                                  <p:stCondLst>
                                    <p:cond delay="0"/>
                                  </p:stCondLst>
                                  <p:childTnLst>
                                    <p:set>
                                      <p:cBhvr>
                                        <p:cTn id="13" dur="1" fill="hold">
                                          <p:stCondLst>
                                            <p:cond delay="0"/>
                                          </p:stCondLst>
                                        </p:cTn>
                                        <p:tgtEl>
                                          <p:spTgt spid="1146921"/>
                                        </p:tgtEl>
                                        <p:attrNameLst>
                                          <p:attrName>style.visibility</p:attrName>
                                        </p:attrNameLst>
                                      </p:cBhvr>
                                      <p:to>
                                        <p:strVal val="visible"/>
                                      </p:to>
                                    </p:set>
                                    <p:animEffect transition="in" filter="blinds(horizontal)">
                                      <p:cBhvr>
                                        <p:cTn id="14" dur="500"/>
                                        <p:tgtEl>
                                          <p:spTgt spid="1146921"/>
                                        </p:tgtEl>
                                      </p:cBhvr>
                                    </p:animEffect>
                                  </p:childTnLst>
                                </p:cTn>
                              </p:par>
                              <p:par>
                                <p:cTn id="15" presetID="3" presetClass="entr" presetSubtype="10" fill="hold" grpId="0" nodeType="withEffect">
                                  <p:stCondLst>
                                    <p:cond delay="0"/>
                                  </p:stCondLst>
                                  <p:childTnLst>
                                    <p:set>
                                      <p:cBhvr>
                                        <p:cTn id="16" dur="1" fill="hold">
                                          <p:stCondLst>
                                            <p:cond delay="0"/>
                                          </p:stCondLst>
                                        </p:cTn>
                                        <p:tgtEl>
                                          <p:spTgt spid="1146895"/>
                                        </p:tgtEl>
                                        <p:attrNameLst>
                                          <p:attrName>style.visibility</p:attrName>
                                        </p:attrNameLst>
                                      </p:cBhvr>
                                      <p:to>
                                        <p:strVal val="visible"/>
                                      </p:to>
                                    </p:set>
                                    <p:animEffect transition="in" filter="blinds(horizontal)">
                                      <p:cBhvr>
                                        <p:cTn id="17" dur="500"/>
                                        <p:tgtEl>
                                          <p:spTgt spid="1146895"/>
                                        </p:tgtEl>
                                      </p:cBhvr>
                                    </p:animEffect>
                                  </p:childTnLst>
                                </p:cTn>
                              </p:par>
                            </p:childTnLst>
                          </p:cTn>
                        </p:par>
                        <p:par>
                          <p:cTn id="18" fill="hold">
                            <p:stCondLst>
                              <p:cond delay="1000"/>
                            </p:stCondLst>
                            <p:childTnLst>
                              <p:par>
                                <p:cTn id="19" presetID="3" presetClass="entr" presetSubtype="10" fill="hold" grpId="0" nodeType="afterEffect">
                                  <p:stCondLst>
                                    <p:cond delay="0"/>
                                  </p:stCondLst>
                                  <p:childTnLst>
                                    <p:set>
                                      <p:cBhvr>
                                        <p:cTn id="20" dur="1" fill="hold">
                                          <p:stCondLst>
                                            <p:cond delay="0"/>
                                          </p:stCondLst>
                                        </p:cTn>
                                        <p:tgtEl>
                                          <p:spTgt spid="1146924"/>
                                        </p:tgtEl>
                                        <p:attrNameLst>
                                          <p:attrName>style.visibility</p:attrName>
                                        </p:attrNameLst>
                                      </p:cBhvr>
                                      <p:to>
                                        <p:strVal val="visible"/>
                                      </p:to>
                                    </p:set>
                                    <p:animEffect transition="in" filter="blinds(horizontal)">
                                      <p:cBhvr>
                                        <p:cTn id="21" dur="500"/>
                                        <p:tgtEl>
                                          <p:spTgt spid="1146924"/>
                                        </p:tgtEl>
                                      </p:cBhvr>
                                    </p:animEffect>
                                  </p:childTnLst>
                                </p:cTn>
                              </p:par>
                            </p:childTnLst>
                          </p:cTn>
                        </p:par>
                        <p:par>
                          <p:cTn id="22" fill="hold">
                            <p:stCondLst>
                              <p:cond delay="1500"/>
                            </p:stCondLst>
                            <p:childTnLst>
                              <p:par>
                                <p:cTn id="23" presetID="3" presetClass="entr" presetSubtype="10" fill="hold" grpId="0" nodeType="afterEffect">
                                  <p:stCondLst>
                                    <p:cond delay="0"/>
                                  </p:stCondLst>
                                  <p:childTnLst>
                                    <p:set>
                                      <p:cBhvr>
                                        <p:cTn id="24" dur="1" fill="hold">
                                          <p:stCondLst>
                                            <p:cond delay="0"/>
                                          </p:stCondLst>
                                        </p:cTn>
                                        <p:tgtEl>
                                          <p:spTgt spid="1146931"/>
                                        </p:tgtEl>
                                        <p:attrNameLst>
                                          <p:attrName>style.visibility</p:attrName>
                                        </p:attrNameLst>
                                      </p:cBhvr>
                                      <p:to>
                                        <p:strVal val="visible"/>
                                      </p:to>
                                    </p:set>
                                    <p:animEffect transition="in" filter="blinds(horizontal)">
                                      <p:cBhvr>
                                        <p:cTn id="25" dur="500"/>
                                        <p:tgtEl>
                                          <p:spTgt spid="1146931"/>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1146932"/>
                                        </p:tgtEl>
                                        <p:attrNameLst>
                                          <p:attrName>style.visibility</p:attrName>
                                        </p:attrNameLst>
                                      </p:cBhvr>
                                      <p:to>
                                        <p:strVal val="visible"/>
                                      </p:to>
                                    </p:set>
                                    <p:animEffect transition="in" filter="blinds(horizontal)">
                                      <p:cBhvr>
                                        <p:cTn id="28" dur="500"/>
                                        <p:tgtEl>
                                          <p:spTgt spid="11469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24" grpId="0" animBg="1"/>
      <p:bldP spid="1146895" grpId="0" animBg="1"/>
      <p:bldP spid="1146921" grpId="0" animBg="1"/>
      <p:bldP spid="1146925" grpId="0" animBg="1"/>
      <p:bldP spid="1146926" grpId="0"/>
      <p:bldP spid="1146931" grpId="0" animBg="1"/>
      <p:bldP spid="1146932"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itle 33">
            <a:extLst>
              <a:ext uri="{FF2B5EF4-FFF2-40B4-BE49-F238E27FC236}">
                <a16:creationId xmlns:a16="http://schemas.microsoft.com/office/drawing/2014/main" id="{973885F0-6590-0EDC-0F61-3CC31F4ADA54}"/>
              </a:ext>
            </a:extLst>
          </p:cNvPr>
          <p:cNvSpPr>
            <a:spLocks noGrp="1"/>
          </p:cNvSpPr>
          <p:nvPr>
            <p:ph type="title"/>
          </p:nvPr>
        </p:nvSpPr>
        <p:spPr/>
        <p:txBody>
          <a:bodyPr/>
          <a:lstStyle/>
          <a:p>
            <a:r>
              <a:rPr lang="en-US" sz="4400" dirty="0">
                <a:solidFill>
                  <a:srgbClr val="FFFF00"/>
                </a:solidFill>
                <a:latin typeface="Arial" panose="020B0604020202020204" pitchFamily="34" charset="0"/>
                <a:cs typeface="Arial" panose="020B0604020202020204" pitchFamily="34" charset="0"/>
              </a:rPr>
              <a:t>Invalidate everyone else’s cached data</a:t>
            </a:r>
          </a:p>
        </p:txBody>
      </p:sp>
      <p:sp>
        <p:nvSpPr>
          <p:cNvPr id="66563" name="Slide Number Placeholder 4"/>
          <p:cNvSpPr>
            <a:spLocks noGrp="1"/>
          </p:cNvSpPr>
          <p:nvPr>
            <p:ph type="sldNum" sz="quarter" idx="10"/>
          </p:nvPr>
        </p:nvSpPr>
        <p:spPr>
          <a:prstGeom prst="rect">
            <a:avLst/>
          </a:prstGeom>
          <a:noFill/>
        </p:spPr>
        <p:txBody>
          <a:bodyPr/>
          <a:lstStyle/>
          <a:p>
            <a:fld id="{D2A393CC-F84E-4884-A2D4-E2B427A61548}" type="slidenum">
              <a:rPr lang="x-none" sz="1600" smtClean="0"/>
              <a:pPr/>
              <a:t>61</a:t>
            </a:fld>
            <a:endParaRPr lang="en-US" sz="1600" dirty="0"/>
          </a:p>
        </p:txBody>
      </p:sp>
      <p:sp>
        <p:nvSpPr>
          <p:cNvPr id="66565" name="Rectangle 3"/>
          <p:cNvSpPr>
            <a:spLocks noChangeArrowheads="1"/>
          </p:cNvSpPr>
          <p:nvPr/>
        </p:nvSpPr>
        <p:spPr bwMode="auto">
          <a:xfrm>
            <a:off x="1911350" y="3892550"/>
            <a:ext cx="1203325" cy="385763"/>
          </a:xfrm>
          <a:prstGeom prst="rect">
            <a:avLst/>
          </a:prstGeom>
          <a:solidFill>
            <a:schemeClr val="folHlink"/>
          </a:solidFill>
          <a:ln w="38100">
            <a:solidFill>
              <a:schemeClr val="tx1"/>
            </a:solidFill>
            <a:miter lim="800000"/>
            <a:headEnd/>
            <a:tailEnd/>
          </a:ln>
        </p:spPr>
        <p:txBody>
          <a:bodyPr wrap="none" anchor="ctr"/>
          <a:lstStyle/>
          <a:p>
            <a:pPr algn="ctr"/>
            <a:r>
              <a:rPr lang="en-US" sz="2400" b="0" dirty="0">
                <a:solidFill>
                  <a:schemeClr val="bg1"/>
                </a:solidFill>
                <a:latin typeface="Arial" panose="020B0604020202020204" pitchFamily="34" charset="0"/>
                <a:cs typeface="Arial" panose="020B0604020202020204" pitchFamily="34" charset="0"/>
              </a:rPr>
              <a:t>cache</a:t>
            </a:r>
          </a:p>
        </p:txBody>
      </p:sp>
      <p:sp>
        <p:nvSpPr>
          <p:cNvPr id="66566" name="AutoShape 4"/>
          <p:cNvSpPr>
            <a:spLocks noChangeArrowheads="1"/>
          </p:cNvSpPr>
          <p:nvPr/>
        </p:nvSpPr>
        <p:spPr bwMode="auto">
          <a:xfrm>
            <a:off x="1208088" y="4308475"/>
            <a:ext cx="6626225" cy="641350"/>
          </a:xfrm>
          <a:prstGeom prst="leftRightArrow">
            <a:avLst>
              <a:gd name="adj1" fmla="val 40102"/>
              <a:gd name="adj2" fmla="val 81458"/>
            </a:avLst>
          </a:prstGeom>
          <a:solidFill>
            <a:schemeClr val="folHlink"/>
          </a:solidFill>
          <a:ln w="38100">
            <a:solidFill>
              <a:schemeClr val="tx1"/>
            </a:solidFill>
            <a:miter lim="800000"/>
            <a:headEnd/>
            <a:tailEnd/>
          </a:ln>
        </p:spPr>
        <p:txBody>
          <a:bodyPr wrap="none" anchor="ctr"/>
          <a:lstStyle/>
          <a:p>
            <a:pPr algn="ctr"/>
            <a:r>
              <a:rPr lang="en-US" sz="2000" b="0" dirty="0">
                <a:solidFill>
                  <a:schemeClr val="tx2"/>
                </a:solidFill>
                <a:latin typeface="Arial" panose="020B0604020202020204" pitchFamily="34" charset="0"/>
                <a:cs typeface="Arial" panose="020B0604020202020204" pitchFamily="34" charset="0"/>
              </a:rPr>
              <a:t>Bus</a:t>
            </a:r>
          </a:p>
        </p:txBody>
      </p:sp>
      <p:sp>
        <p:nvSpPr>
          <p:cNvPr id="66569" name="Rectangle 16"/>
          <p:cNvSpPr>
            <a:spLocks noChangeArrowheads="1"/>
          </p:cNvSpPr>
          <p:nvPr/>
        </p:nvSpPr>
        <p:spPr bwMode="auto">
          <a:xfrm>
            <a:off x="1747838" y="5262563"/>
            <a:ext cx="5567362" cy="881062"/>
          </a:xfrm>
          <a:prstGeom prst="rect">
            <a:avLst/>
          </a:prstGeom>
          <a:solidFill>
            <a:schemeClr val="hlink"/>
          </a:solidFill>
          <a:ln w="38100">
            <a:solidFill>
              <a:schemeClr val="tx1"/>
            </a:solidFill>
            <a:miter lim="800000"/>
            <a:headEnd/>
            <a:tailEnd/>
          </a:ln>
        </p:spPr>
        <p:txBody>
          <a:bodyPr wrap="none" anchor="ctr"/>
          <a:lstStyle/>
          <a:p>
            <a:pPr algn="ctr"/>
            <a:r>
              <a:rPr lang="en-US" b="0" dirty="0">
                <a:solidFill>
                  <a:schemeClr val="tx2"/>
                </a:solidFill>
                <a:latin typeface="Arial" panose="020B0604020202020204" pitchFamily="34" charset="0"/>
                <a:cs typeface="Arial" panose="020B0604020202020204" pitchFamily="34" charset="0"/>
              </a:rPr>
              <a:t>memory</a:t>
            </a:r>
          </a:p>
        </p:txBody>
      </p:sp>
      <p:sp>
        <p:nvSpPr>
          <p:cNvPr id="66570" name="AutoShape 17"/>
          <p:cNvSpPr>
            <a:spLocks noChangeArrowheads="1"/>
          </p:cNvSpPr>
          <p:nvPr/>
        </p:nvSpPr>
        <p:spPr bwMode="auto">
          <a:xfrm>
            <a:off x="4025900" y="4829175"/>
            <a:ext cx="819150" cy="352425"/>
          </a:xfrm>
          <a:prstGeom prst="upDownArrow">
            <a:avLst>
              <a:gd name="adj1" fmla="val 50000"/>
              <a:gd name="adj2" fmla="val 33782"/>
            </a:avLst>
          </a:prstGeom>
          <a:solidFill>
            <a:schemeClr val="hlink"/>
          </a:solidFill>
          <a:ln w="38100">
            <a:solidFill>
              <a:schemeClr val="tx1"/>
            </a:solidFill>
            <a:miter lim="800000"/>
            <a:headEnd/>
            <a:tailEnd/>
          </a:ln>
        </p:spPr>
        <p:txBody>
          <a:bodyPr wrap="none" anchor="ctr"/>
          <a:lstStyle/>
          <a:p>
            <a:endParaRPr lang="en-US" dirty="0">
              <a:latin typeface="Arial" panose="020B0604020202020204" pitchFamily="34" charset="0"/>
              <a:cs typeface="Arial" panose="020B0604020202020204" pitchFamily="34" charset="0"/>
            </a:endParaRPr>
          </a:p>
        </p:txBody>
      </p:sp>
      <p:sp>
        <p:nvSpPr>
          <p:cNvPr id="66571" name="Rectangle 18"/>
          <p:cNvSpPr>
            <a:spLocks noChangeArrowheads="1"/>
          </p:cNvSpPr>
          <p:nvPr/>
        </p:nvSpPr>
        <p:spPr bwMode="auto">
          <a:xfrm>
            <a:off x="5665788" y="3887788"/>
            <a:ext cx="1203325" cy="385762"/>
          </a:xfrm>
          <a:prstGeom prst="rect">
            <a:avLst/>
          </a:prstGeom>
          <a:solidFill>
            <a:schemeClr val="folHlink"/>
          </a:solidFill>
          <a:ln w="38100">
            <a:solidFill>
              <a:schemeClr val="tx1"/>
            </a:solidFill>
            <a:miter lim="800000"/>
            <a:headEnd/>
            <a:tailEnd/>
          </a:ln>
        </p:spPr>
        <p:txBody>
          <a:bodyPr wrap="none" anchor="ctr"/>
          <a:lstStyle/>
          <a:p>
            <a:pPr algn="ctr"/>
            <a:r>
              <a:rPr lang="en-US" sz="2400" b="0" dirty="0">
                <a:solidFill>
                  <a:schemeClr val="bg1"/>
                </a:solidFill>
                <a:latin typeface="Arial" panose="020B0604020202020204" pitchFamily="34" charset="0"/>
                <a:cs typeface="Arial" panose="020B0604020202020204" pitchFamily="34" charset="0"/>
              </a:rPr>
              <a:t>cache</a:t>
            </a:r>
          </a:p>
        </p:txBody>
      </p:sp>
      <p:sp>
        <p:nvSpPr>
          <p:cNvPr id="66574" name="Rectangle 40"/>
          <p:cNvSpPr>
            <a:spLocks noChangeArrowheads="1"/>
          </p:cNvSpPr>
          <p:nvPr/>
        </p:nvSpPr>
        <p:spPr bwMode="auto">
          <a:xfrm>
            <a:off x="3792538" y="3887788"/>
            <a:ext cx="1203325" cy="385762"/>
          </a:xfrm>
          <a:prstGeom prst="rect">
            <a:avLst/>
          </a:prstGeom>
          <a:solidFill>
            <a:schemeClr val="bg1"/>
          </a:solidFill>
          <a:ln w="38100">
            <a:solidFill>
              <a:schemeClr val="tx1"/>
            </a:solidFill>
            <a:miter lim="800000"/>
            <a:headEnd/>
            <a:tailEnd/>
          </a:ln>
        </p:spPr>
        <p:txBody>
          <a:bodyPr wrap="none" anchor="ctr"/>
          <a:lstStyle/>
          <a:p>
            <a:pPr algn="ctr"/>
            <a:r>
              <a:rPr lang="en-US" sz="2400" b="0" dirty="0">
                <a:solidFill>
                  <a:srgbClr val="FFFF00"/>
                </a:solidFill>
                <a:latin typeface="Arial" panose="020B0604020202020204" pitchFamily="34" charset="0"/>
                <a:cs typeface="Arial" panose="020B0604020202020204" pitchFamily="34" charset="0"/>
              </a:rPr>
              <a:t>data</a:t>
            </a:r>
          </a:p>
        </p:txBody>
      </p:sp>
      <p:sp>
        <p:nvSpPr>
          <p:cNvPr id="66575" name="Rectangle 41"/>
          <p:cNvSpPr>
            <a:spLocks noChangeArrowheads="1"/>
          </p:cNvSpPr>
          <p:nvPr/>
        </p:nvSpPr>
        <p:spPr bwMode="auto">
          <a:xfrm>
            <a:off x="5689600" y="5573713"/>
            <a:ext cx="1203325" cy="385762"/>
          </a:xfrm>
          <a:prstGeom prst="rect">
            <a:avLst/>
          </a:prstGeom>
          <a:solidFill>
            <a:schemeClr val="accent2"/>
          </a:solidFill>
          <a:ln w="38100">
            <a:solidFill>
              <a:schemeClr val="tx1"/>
            </a:solidFill>
            <a:miter lim="800000"/>
            <a:headEnd/>
            <a:tailEnd/>
          </a:ln>
        </p:spPr>
        <p:txBody>
          <a:bodyPr wrap="none" anchor="ctr"/>
          <a:lstStyle/>
          <a:p>
            <a:pPr algn="ctr"/>
            <a:r>
              <a:rPr lang="en-US" sz="2400" b="0" dirty="0">
                <a:solidFill>
                  <a:schemeClr val="bg1"/>
                </a:solidFill>
                <a:latin typeface="Arial" panose="020B0604020202020204" pitchFamily="34" charset="0"/>
                <a:cs typeface="Arial" panose="020B0604020202020204" pitchFamily="34" charset="0"/>
              </a:rPr>
              <a:t>data</a:t>
            </a:r>
          </a:p>
        </p:txBody>
      </p:sp>
      <p:sp>
        <p:nvSpPr>
          <p:cNvPr id="66577" name="AutoShape 43"/>
          <p:cNvSpPr>
            <a:spLocks noChangeArrowheads="1"/>
          </p:cNvSpPr>
          <p:nvPr/>
        </p:nvSpPr>
        <p:spPr bwMode="auto">
          <a:xfrm>
            <a:off x="1935163" y="4964113"/>
            <a:ext cx="6959600" cy="1011237"/>
          </a:xfrm>
          <a:prstGeom prst="wedgeRoundRectCallout">
            <a:avLst>
              <a:gd name="adj1" fmla="val -16356"/>
              <a:gd name="adj2" fmla="val -124255"/>
              <a:gd name="adj3" fmla="val 16667"/>
            </a:avLst>
          </a:prstGeom>
          <a:solidFill>
            <a:schemeClr val="bg1"/>
          </a:solidFill>
          <a:ln w="57150">
            <a:solidFill>
              <a:srgbClr val="FF3300"/>
            </a:solidFill>
            <a:miter lim="800000"/>
            <a:headEnd/>
            <a:tailEnd/>
          </a:ln>
          <a:effectLst>
            <a:outerShdw blurRad="50800" dist="38100" dir="2700000" algn="tl" rotWithShape="0">
              <a:prstClr val="black">
                <a:alpha val="40000"/>
              </a:prstClr>
            </a:outerShdw>
          </a:effectLst>
        </p:spPr>
        <p:txBody>
          <a:bodyPr anchor="ctr"/>
          <a:lstStyle/>
          <a:p>
            <a:pPr algn="ctr"/>
            <a:r>
              <a:rPr lang="en-US" sz="2800" b="0" dirty="0">
                <a:solidFill>
                  <a:srgbClr val="FFFF00"/>
                </a:solidFill>
                <a:latin typeface="Arial" panose="020B0604020202020204" pitchFamily="34" charset="0"/>
                <a:cs typeface="Arial" panose="020B0604020202020204" pitchFamily="34" charset="0"/>
              </a:rPr>
              <a:t>This cache acquires write permission</a:t>
            </a:r>
          </a:p>
        </p:txBody>
      </p:sp>
      <p:grpSp>
        <p:nvGrpSpPr>
          <p:cNvPr id="33" name="Group 32">
            <a:extLst>
              <a:ext uri="{FF2B5EF4-FFF2-40B4-BE49-F238E27FC236}">
                <a16:creationId xmlns:a16="http://schemas.microsoft.com/office/drawing/2014/main" id="{D14FE058-1963-46BE-6637-B1D978FBD397}"/>
              </a:ext>
            </a:extLst>
          </p:cNvPr>
          <p:cNvGrpSpPr/>
          <p:nvPr/>
        </p:nvGrpSpPr>
        <p:grpSpPr>
          <a:xfrm>
            <a:off x="1757363" y="2441575"/>
            <a:ext cx="5081587" cy="1282700"/>
            <a:chOff x="1757363" y="2441575"/>
            <a:chExt cx="5081587" cy="1282700"/>
          </a:xfrm>
        </p:grpSpPr>
        <p:grpSp>
          <p:nvGrpSpPr>
            <p:cNvPr id="2" name="Group 5">
              <a:extLst>
                <a:ext uri="{FF2B5EF4-FFF2-40B4-BE49-F238E27FC236}">
                  <a16:creationId xmlns:a16="http://schemas.microsoft.com/office/drawing/2014/main" id="{E06CD1E9-4F85-2D55-1F2C-2D1333805A98}"/>
                </a:ext>
              </a:extLst>
            </p:cNvPr>
            <p:cNvGrpSpPr>
              <a:grpSpLocks/>
            </p:cNvGrpSpPr>
            <p:nvPr/>
          </p:nvGrpSpPr>
          <p:grpSpPr bwMode="auto">
            <a:xfrm flipH="1">
              <a:off x="5480050" y="2441575"/>
              <a:ext cx="1358900" cy="1282700"/>
              <a:chOff x="1008" y="2720"/>
              <a:chExt cx="856" cy="808"/>
            </a:xfrm>
            <a:effectLst>
              <a:glow rad="101600">
                <a:schemeClr val="accent3">
                  <a:satMod val="175000"/>
                  <a:alpha val="40000"/>
                </a:schemeClr>
              </a:glow>
            </a:effectLst>
          </p:grpSpPr>
          <p:sp>
            <p:nvSpPr>
              <p:cNvPr id="3" name="Rectangle 6">
                <a:extLst>
                  <a:ext uri="{FF2B5EF4-FFF2-40B4-BE49-F238E27FC236}">
                    <a16:creationId xmlns:a16="http://schemas.microsoft.com/office/drawing/2014/main" id="{88E87694-8776-8643-64B0-E116A7AA8DCE}"/>
                  </a:ext>
                </a:extLst>
              </p:cNvPr>
              <p:cNvSpPr>
                <a:spLocks noChangeArrowheads="1"/>
              </p:cNvSpPr>
              <p:nvPr/>
            </p:nvSpPr>
            <p:spPr bwMode="auto">
              <a:xfrm>
                <a:off x="1032" y="3304"/>
                <a:ext cx="488" cy="160"/>
              </a:xfrm>
              <a:prstGeom prst="rect">
                <a:avLst/>
              </a:prstGeom>
              <a:solidFill>
                <a:schemeClr val="folHlink"/>
              </a:solidFill>
              <a:ln w="38100" algn="ctr">
                <a:solidFill>
                  <a:schemeClr val="bg1"/>
                </a:solidFill>
                <a:miter lim="800000"/>
                <a:headEnd/>
                <a:tailEnd/>
              </a:ln>
            </p:spPr>
            <p:txBody>
              <a:bodyPr wrap="none" anchor="ctr"/>
              <a:lstStyle/>
              <a:p>
                <a:endParaRPr lang="en-US" dirty="0">
                  <a:latin typeface="Arial" panose="020B0604020202020204" pitchFamily="34" charset="0"/>
                </a:endParaRPr>
              </a:p>
            </p:txBody>
          </p:sp>
          <p:sp>
            <p:nvSpPr>
              <p:cNvPr id="4" name="Freeform 7">
                <a:extLst>
                  <a:ext uri="{FF2B5EF4-FFF2-40B4-BE49-F238E27FC236}">
                    <a16:creationId xmlns:a16="http://schemas.microsoft.com/office/drawing/2014/main" id="{CF3B8B44-D949-8561-ADCC-5D5C3F433789}"/>
                  </a:ext>
                </a:extLst>
              </p:cNvPr>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5" name="Freeform 8">
                <a:extLst>
                  <a:ext uri="{FF2B5EF4-FFF2-40B4-BE49-F238E27FC236}">
                    <a16:creationId xmlns:a16="http://schemas.microsoft.com/office/drawing/2014/main" id="{AF0902CD-E970-A0C8-4EFC-258E1354DFAF}"/>
                  </a:ext>
                </a:extLst>
              </p:cNvPr>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6" name="Freeform 9">
                <a:extLst>
                  <a:ext uri="{FF2B5EF4-FFF2-40B4-BE49-F238E27FC236}">
                    <a16:creationId xmlns:a16="http://schemas.microsoft.com/office/drawing/2014/main" id="{90470B4B-44BA-C416-4AB4-D5ED49A3AFB9}"/>
                  </a:ext>
                </a:extLst>
              </p:cNvPr>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7" name="Freeform 10">
                <a:extLst>
                  <a:ext uri="{FF2B5EF4-FFF2-40B4-BE49-F238E27FC236}">
                    <a16:creationId xmlns:a16="http://schemas.microsoft.com/office/drawing/2014/main" id="{16BEA337-FA13-11BC-C2C7-D9475737D33F}"/>
                  </a:ext>
                </a:extLst>
              </p:cNvPr>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chemeClr val="folHlink"/>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8" name="Freeform 11">
                <a:extLst>
                  <a:ext uri="{FF2B5EF4-FFF2-40B4-BE49-F238E27FC236}">
                    <a16:creationId xmlns:a16="http://schemas.microsoft.com/office/drawing/2014/main" id="{FE128707-B16B-A409-F3F1-6D34792A7DCB}"/>
                  </a:ext>
                </a:extLst>
              </p:cNvPr>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chemeClr val="folHlink"/>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9" name="Freeform 12">
                <a:extLst>
                  <a:ext uri="{FF2B5EF4-FFF2-40B4-BE49-F238E27FC236}">
                    <a16:creationId xmlns:a16="http://schemas.microsoft.com/office/drawing/2014/main" id="{18FC5838-713B-7EA5-81B0-0306DECBC911}"/>
                  </a:ext>
                </a:extLst>
              </p:cNvPr>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0" name="Freeform 13">
                <a:extLst>
                  <a:ext uri="{FF2B5EF4-FFF2-40B4-BE49-F238E27FC236}">
                    <a16:creationId xmlns:a16="http://schemas.microsoft.com/office/drawing/2014/main" id="{0563D6A7-BCD8-B13C-B9D5-06BE794EA7E5}"/>
                  </a:ext>
                </a:extLst>
              </p:cNvPr>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1" name="Freeform 14">
                <a:extLst>
                  <a:ext uri="{FF2B5EF4-FFF2-40B4-BE49-F238E27FC236}">
                    <a16:creationId xmlns:a16="http://schemas.microsoft.com/office/drawing/2014/main" id="{C4045607-7D90-5A7E-9183-4DA4996F15C5}"/>
                  </a:ext>
                </a:extLst>
              </p:cNvPr>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grpSp>
          <p:nvGrpSpPr>
            <p:cNvPr id="12" name="Group 19">
              <a:extLst>
                <a:ext uri="{FF2B5EF4-FFF2-40B4-BE49-F238E27FC236}">
                  <a16:creationId xmlns:a16="http://schemas.microsoft.com/office/drawing/2014/main" id="{C5591EAD-2FB6-7D5B-F307-DD302270F55D}"/>
                </a:ext>
              </a:extLst>
            </p:cNvPr>
            <p:cNvGrpSpPr>
              <a:grpSpLocks/>
            </p:cNvGrpSpPr>
            <p:nvPr/>
          </p:nvGrpSpPr>
          <p:grpSpPr bwMode="auto">
            <a:xfrm>
              <a:off x="3732213" y="2495550"/>
              <a:ext cx="1130300" cy="1173163"/>
              <a:chOff x="2496" y="2725"/>
              <a:chExt cx="712" cy="739"/>
            </a:xfrm>
            <a:effectLst>
              <a:glow rad="101600">
                <a:schemeClr val="accent3">
                  <a:satMod val="175000"/>
                  <a:alpha val="40000"/>
                </a:schemeClr>
              </a:glow>
            </a:effectLst>
          </p:grpSpPr>
          <p:sp>
            <p:nvSpPr>
              <p:cNvPr id="13" name="Rectangle 20">
                <a:extLst>
                  <a:ext uri="{FF2B5EF4-FFF2-40B4-BE49-F238E27FC236}">
                    <a16:creationId xmlns:a16="http://schemas.microsoft.com/office/drawing/2014/main" id="{AD7AA0AE-E674-3083-634E-99E0FF2D8A19}"/>
                  </a:ext>
                </a:extLst>
              </p:cNvPr>
              <p:cNvSpPr>
                <a:spLocks noChangeArrowheads="1"/>
              </p:cNvSpPr>
              <p:nvPr/>
            </p:nvSpPr>
            <p:spPr bwMode="auto">
              <a:xfrm>
                <a:off x="2592" y="3312"/>
                <a:ext cx="528" cy="144"/>
              </a:xfrm>
              <a:prstGeom prst="rect">
                <a:avLst/>
              </a:prstGeom>
              <a:solidFill>
                <a:srgbClr val="FF0000"/>
              </a:solidFill>
              <a:ln w="38100" algn="ctr">
                <a:solidFill>
                  <a:schemeClr val="bg1"/>
                </a:solidFill>
                <a:miter lim="800000"/>
                <a:headEnd/>
                <a:tailEnd/>
              </a:ln>
            </p:spPr>
            <p:txBody>
              <a:bodyPr wrap="none" anchor="ctr"/>
              <a:lstStyle/>
              <a:p>
                <a:endParaRPr lang="en-US" dirty="0">
                  <a:latin typeface="Arial" panose="020B0604020202020204" pitchFamily="34" charset="0"/>
                </a:endParaRPr>
              </a:p>
            </p:txBody>
          </p:sp>
          <p:sp>
            <p:nvSpPr>
              <p:cNvPr id="14" name="Freeform 21">
                <a:extLst>
                  <a:ext uri="{FF2B5EF4-FFF2-40B4-BE49-F238E27FC236}">
                    <a16:creationId xmlns:a16="http://schemas.microsoft.com/office/drawing/2014/main" id="{2EF0A6B6-5638-3458-150F-04BE9F8C0620}"/>
                  </a:ext>
                </a:extLst>
              </p:cNvPr>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rgbClr val="FF0000"/>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nvGrpSpPr>
              <p:cNvPr id="15" name="Group 22">
                <a:extLst>
                  <a:ext uri="{FF2B5EF4-FFF2-40B4-BE49-F238E27FC236}">
                    <a16:creationId xmlns:a16="http://schemas.microsoft.com/office/drawing/2014/main" id="{85897A0A-BA90-87ED-8CC5-3441451DEAC5}"/>
                  </a:ext>
                </a:extLst>
              </p:cNvPr>
              <p:cNvGrpSpPr>
                <a:grpSpLocks/>
              </p:cNvGrpSpPr>
              <p:nvPr/>
            </p:nvGrpSpPr>
            <p:grpSpPr bwMode="auto">
              <a:xfrm>
                <a:off x="3072" y="2832"/>
                <a:ext cx="136" cy="632"/>
                <a:chOff x="3072" y="2832"/>
                <a:chExt cx="136" cy="632"/>
              </a:xfrm>
            </p:grpSpPr>
            <p:sp>
              <p:nvSpPr>
                <p:cNvPr id="20" name="Freeform 23">
                  <a:extLst>
                    <a:ext uri="{FF2B5EF4-FFF2-40B4-BE49-F238E27FC236}">
                      <a16:creationId xmlns:a16="http://schemas.microsoft.com/office/drawing/2014/main" id="{4B00475A-8E74-6BBA-9C49-24CCF5199E59}"/>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1" name="Freeform 24">
                  <a:extLst>
                    <a:ext uri="{FF2B5EF4-FFF2-40B4-BE49-F238E27FC236}">
                      <a16:creationId xmlns:a16="http://schemas.microsoft.com/office/drawing/2014/main" id="{B5D0A982-647F-EDCD-5A66-37C95744C461}"/>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2" name="Freeform 25">
                  <a:extLst>
                    <a:ext uri="{FF2B5EF4-FFF2-40B4-BE49-F238E27FC236}">
                      <a16:creationId xmlns:a16="http://schemas.microsoft.com/office/drawing/2014/main" id="{31B85248-76B4-5C76-2A94-97AA111DDD49}"/>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grpSp>
            <p:nvGrpSpPr>
              <p:cNvPr id="16" name="Group 26">
                <a:extLst>
                  <a:ext uri="{FF2B5EF4-FFF2-40B4-BE49-F238E27FC236}">
                    <a16:creationId xmlns:a16="http://schemas.microsoft.com/office/drawing/2014/main" id="{80A01A70-6D69-4632-4403-AAC6649A3434}"/>
                  </a:ext>
                </a:extLst>
              </p:cNvPr>
              <p:cNvGrpSpPr>
                <a:grpSpLocks/>
              </p:cNvGrpSpPr>
              <p:nvPr/>
            </p:nvGrpSpPr>
            <p:grpSpPr bwMode="auto">
              <a:xfrm flipH="1">
                <a:off x="2496" y="2832"/>
                <a:ext cx="136" cy="632"/>
                <a:chOff x="3072" y="2832"/>
                <a:chExt cx="136" cy="632"/>
              </a:xfrm>
            </p:grpSpPr>
            <p:sp>
              <p:nvSpPr>
                <p:cNvPr id="17" name="Freeform 27">
                  <a:extLst>
                    <a:ext uri="{FF2B5EF4-FFF2-40B4-BE49-F238E27FC236}">
                      <a16:creationId xmlns:a16="http://schemas.microsoft.com/office/drawing/2014/main" id="{2B0A277C-7EC3-726F-AC5F-CF2A2393A689}"/>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8" name="Freeform 28">
                  <a:extLst>
                    <a:ext uri="{FF2B5EF4-FFF2-40B4-BE49-F238E27FC236}">
                      <a16:creationId xmlns:a16="http://schemas.microsoft.com/office/drawing/2014/main" id="{9C31DB7E-B20B-05AD-D94D-1CE21EFD52D0}"/>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9" name="Freeform 29">
                  <a:extLst>
                    <a:ext uri="{FF2B5EF4-FFF2-40B4-BE49-F238E27FC236}">
                      <a16:creationId xmlns:a16="http://schemas.microsoft.com/office/drawing/2014/main" id="{9611FA84-5511-6982-4940-1CBE860CE5E2}"/>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grpSp>
        <p:grpSp>
          <p:nvGrpSpPr>
            <p:cNvPr id="23" name="Group 30">
              <a:extLst>
                <a:ext uri="{FF2B5EF4-FFF2-40B4-BE49-F238E27FC236}">
                  <a16:creationId xmlns:a16="http://schemas.microsoft.com/office/drawing/2014/main" id="{3BC41B7D-3657-04B1-3AD3-BA61EE1742FA}"/>
                </a:ext>
              </a:extLst>
            </p:cNvPr>
            <p:cNvGrpSpPr>
              <a:grpSpLocks/>
            </p:cNvGrpSpPr>
            <p:nvPr/>
          </p:nvGrpSpPr>
          <p:grpSpPr bwMode="auto">
            <a:xfrm>
              <a:off x="1757363" y="2441575"/>
              <a:ext cx="1358900" cy="1282700"/>
              <a:chOff x="1008" y="2720"/>
              <a:chExt cx="856" cy="808"/>
            </a:xfrm>
            <a:effectLst>
              <a:glow rad="101600">
                <a:schemeClr val="accent3">
                  <a:satMod val="175000"/>
                  <a:alpha val="40000"/>
                </a:schemeClr>
              </a:glow>
            </a:effectLst>
          </p:grpSpPr>
          <p:sp>
            <p:nvSpPr>
              <p:cNvPr id="24" name="Rectangle 31">
                <a:extLst>
                  <a:ext uri="{FF2B5EF4-FFF2-40B4-BE49-F238E27FC236}">
                    <a16:creationId xmlns:a16="http://schemas.microsoft.com/office/drawing/2014/main" id="{EB7F7D10-845F-EFDB-49C1-E1A9ED4CE040}"/>
                  </a:ext>
                </a:extLst>
              </p:cNvPr>
              <p:cNvSpPr>
                <a:spLocks noChangeArrowheads="1"/>
              </p:cNvSpPr>
              <p:nvPr/>
            </p:nvSpPr>
            <p:spPr bwMode="auto">
              <a:xfrm>
                <a:off x="1032" y="3304"/>
                <a:ext cx="488" cy="160"/>
              </a:xfrm>
              <a:prstGeom prst="rect">
                <a:avLst/>
              </a:prstGeom>
              <a:solidFill>
                <a:srgbClr val="FF33CC"/>
              </a:solidFill>
              <a:ln w="38100" algn="ctr">
                <a:solidFill>
                  <a:schemeClr val="bg1"/>
                </a:solidFill>
                <a:miter lim="800000"/>
                <a:headEnd/>
                <a:tailEnd/>
              </a:ln>
            </p:spPr>
            <p:txBody>
              <a:bodyPr wrap="none" anchor="ctr"/>
              <a:lstStyle/>
              <a:p>
                <a:endParaRPr lang="en-US" dirty="0">
                  <a:latin typeface="Arial" panose="020B0604020202020204" pitchFamily="34" charset="0"/>
                </a:endParaRPr>
              </a:p>
            </p:txBody>
          </p:sp>
          <p:sp>
            <p:nvSpPr>
              <p:cNvPr id="25" name="Freeform 32">
                <a:extLst>
                  <a:ext uri="{FF2B5EF4-FFF2-40B4-BE49-F238E27FC236}">
                    <a16:creationId xmlns:a16="http://schemas.microsoft.com/office/drawing/2014/main" id="{7150B749-0F92-49A8-9990-E660672BF6CB}"/>
                  </a:ext>
                </a:extLst>
              </p:cNvPr>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6" name="Freeform 33">
                <a:extLst>
                  <a:ext uri="{FF2B5EF4-FFF2-40B4-BE49-F238E27FC236}">
                    <a16:creationId xmlns:a16="http://schemas.microsoft.com/office/drawing/2014/main" id="{12CE1F48-46B5-B30D-39C6-EADC81201C48}"/>
                  </a:ext>
                </a:extLst>
              </p:cNvPr>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7" name="Freeform 34">
                <a:extLst>
                  <a:ext uri="{FF2B5EF4-FFF2-40B4-BE49-F238E27FC236}">
                    <a16:creationId xmlns:a16="http://schemas.microsoft.com/office/drawing/2014/main" id="{ABFD3287-999D-079E-2097-D5317AEADE7A}"/>
                  </a:ext>
                </a:extLst>
              </p:cNvPr>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8" name="Freeform 35">
                <a:extLst>
                  <a:ext uri="{FF2B5EF4-FFF2-40B4-BE49-F238E27FC236}">
                    <a16:creationId xmlns:a16="http://schemas.microsoft.com/office/drawing/2014/main" id="{EB23837B-8D4F-EE8C-2C36-C746AE6B8AC7}"/>
                  </a:ext>
                </a:extLst>
              </p:cNvPr>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9" name="Freeform 36">
                <a:extLst>
                  <a:ext uri="{FF2B5EF4-FFF2-40B4-BE49-F238E27FC236}">
                    <a16:creationId xmlns:a16="http://schemas.microsoft.com/office/drawing/2014/main" id="{8C42050C-4A6D-63B1-61AE-B66BA8F6669E}"/>
                  </a:ext>
                </a:extLst>
              </p:cNvPr>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30" name="Freeform 37">
                <a:extLst>
                  <a:ext uri="{FF2B5EF4-FFF2-40B4-BE49-F238E27FC236}">
                    <a16:creationId xmlns:a16="http://schemas.microsoft.com/office/drawing/2014/main" id="{32BE440C-3F83-1CB4-F48F-8C7264F42165}"/>
                  </a:ext>
                </a:extLst>
              </p:cNvPr>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31" name="Freeform 38">
                <a:extLst>
                  <a:ext uri="{FF2B5EF4-FFF2-40B4-BE49-F238E27FC236}">
                    <a16:creationId xmlns:a16="http://schemas.microsoft.com/office/drawing/2014/main" id="{9B41FF7D-54BF-617A-E743-A1FAC339B61F}"/>
                  </a:ext>
                </a:extLst>
              </p:cNvPr>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32" name="Freeform 39">
                <a:extLst>
                  <a:ext uri="{FF2B5EF4-FFF2-40B4-BE49-F238E27FC236}">
                    <a16:creationId xmlns:a16="http://schemas.microsoft.com/office/drawing/2014/main" id="{6A34C4DF-3A16-DB0B-405E-1134A0A60B29}"/>
                  </a:ext>
                </a:extLst>
              </p:cNvPr>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grpSp>
    </p:spTree>
    <p:extLst>
      <p:ext uri="{BB962C8B-B14F-4D97-AF65-F5344CB8AC3E}">
        <p14:creationId xmlns:p14="http://schemas.microsoft.com/office/powerpoint/2010/main" val="239976508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91B075A-26FB-2A80-B928-F6460C816292}"/>
              </a:ext>
            </a:extLst>
          </p:cNvPr>
          <p:cNvGrpSpPr/>
          <p:nvPr/>
        </p:nvGrpSpPr>
        <p:grpSpPr>
          <a:xfrm>
            <a:off x="1757363" y="2441575"/>
            <a:ext cx="5081587" cy="1282700"/>
            <a:chOff x="1757363" y="2441575"/>
            <a:chExt cx="5081587" cy="1282700"/>
          </a:xfrm>
        </p:grpSpPr>
        <p:grpSp>
          <p:nvGrpSpPr>
            <p:cNvPr id="3" name="Group 5">
              <a:extLst>
                <a:ext uri="{FF2B5EF4-FFF2-40B4-BE49-F238E27FC236}">
                  <a16:creationId xmlns:a16="http://schemas.microsoft.com/office/drawing/2014/main" id="{E6AC1015-23BF-6B08-0163-77807688A076}"/>
                </a:ext>
              </a:extLst>
            </p:cNvPr>
            <p:cNvGrpSpPr>
              <a:grpSpLocks/>
            </p:cNvGrpSpPr>
            <p:nvPr/>
          </p:nvGrpSpPr>
          <p:grpSpPr bwMode="auto">
            <a:xfrm flipH="1">
              <a:off x="5480050" y="2441575"/>
              <a:ext cx="1358900" cy="1282700"/>
              <a:chOff x="1008" y="2720"/>
              <a:chExt cx="856" cy="808"/>
            </a:xfrm>
            <a:effectLst>
              <a:glow rad="101600">
                <a:schemeClr val="accent3">
                  <a:satMod val="175000"/>
                  <a:alpha val="40000"/>
                </a:schemeClr>
              </a:glow>
            </a:effectLst>
          </p:grpSpPr>
          <p:sp>
            <p:nvSpPr>
              <p:cNvPr id="25" name="Rectangle 6">
                <a:extLst>
                  <a:ext uri="{FF2B5EF4-FFF2-40B4-BE49-F238E27FC236}">
                    <a16:creationId xmlns:a16="http://schemas.microsoft.com/office/drawing/2014/main" id="{CEAE2782-7E7A-ACE5-90BF-1AECC15E7512}"/>
                  </a:ext>
                </a:extLst>
              </p:cNvPr>
              <p:cNvSpPr>
                <a:spLocks noChangeArrowheads="1"/>
              </p:cNvSpPr>
              <p:nvPr/>
            </p:nvSpPr>
            <p:spPr bwMode="auto">
              <a:xfrm>
                <a:off x="1032" y="3304"/>
                <a:ext cx="488" cy="160"/>
              </a:xfrm>
              <a:prstGeom prst="rect">
                <a:avLst/>
              </a:prstGeom>
              <a:solidFill>
                <a:schemeClr val="folHlink"/>
              </a:solidFill>
              <a:ln w="38100" algn="ctr">
                <a:solidFill>
                  <a:schemeClr val="bg1"/>
                </a:solidFill>
                <a:miter lim="800000"/>
                <a:headEnd/>
                <a:tailEnd/>
              </a:ln>
            </p:spPr>
            <p:txBody>
              <a:bodyPr wrap="none" anchor="ctr"/>
              <a:lstStyle/>
              <a:p>
                <a:endParaRPr lang="en-US" dirty="0">
                  <a:latin typeface="Arial" panose="020B0604020202020204" pitchFamily="34" charset="0"/>
                </a:endParaRPr>
              </a:p>
            </p:txBody>
          </p:sp>
          <p:sp>
            <p:nvSpPr>
              <p:cNvPr id="26" name="Freeform 7">
                <a:extLst>
                  <a:ext uri="{FF2B5EF4-FFF2-40B4-BE49-F238E27FC236}">
                    <a16:creationId xmlns:a16="http://schemas.microsoft.com/office/drawing/2014/main" id="{C940A039-2032-52F8-0F2D-2C8441F2E13A}"/>
                  </a:ext>
                </a:extLst>
              </p:cNvPr>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7" name="Freeform 8">
                <a:extLst>
                  <a:ext uri="{FF2B5EF4-FFF2-40B4-BE49-F238E27FC236}">
                    <a16:creationId xmlns:a16="http://schemas.microsoft.com/office/drawing/2014/main" id="{C437FE5A-8BC2-8EFA-458E-3214CA99DA91}"/>
                  </a:ext>
                </a:extLst>
              </p:cNvPr>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8" name="Freeform 9">
                <a:extLst>
                  <a:ext uri="{FF2B5EF4-FFF2-40B4-BE49-F238E27FC236}">
                    <a16:creationId xmlns:a16="http://schemas.microsoft.com/office/drawing/2014/main" id="{E026DA7B-BF32-8C5C-CB1E-FDC6D33D9FAD}"/>
                  </a:ext>
                </a:extLst>
              </p:cNvPr>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9" name="Freeform 10">
                <a:extLst>
                  <a:ext uri="{FF2B5EF4-FFF2-40B4-BE49-F238E27FC236}">
                    <a16:creationId xmlns:a16="http://schemas.microsoft.com/office/drawing/2014/main" id="{4A1B0E6B-7D43-CA0B-278A-B9D2D31C5FBF}"/>
                  </a:ext>
                </a:extLst>
              </p:cNvPr>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chemeClr val="folHlink"/>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30" name="Freeform 11">
                <a:extLst>
                  <a:ext uri="{FF2B5EF4-FFF2-40B4-BE49-F238E27FC236}">
                    <a16:creationId xmlns:a16="http://schemas.microsoft.com/office/drawing/2014/main" id="{F05CD73F-9DFE-A385-E8C1-BCFC272C63AD}"/>
                  </a:ext>
                </a:extLst>
              </p:cNvPr>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chemeClr val="folHlink"/>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31" name="Freeform 12">
                <a:extLst>
                  <a:ext uri="{FF2B5EF4-FFF2-40B4-BE49-F238E27FC236}">
                    <a16:creationId xmlns:a16="http://schemas.microsoft.com/office/drawing/2014/main" id="{A4C8E3A1-604B-433C-2043-CFC54FBF0C34}"/>
                  </a:ext>
                </a:extLst>
              </p:cNvPr>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32" name="Freeform 13">
                <a:extLst>
                  <a:ext uri="{FF2B5EF4-FFF2-40B4-BE49-F238E27FC236}">
                    <a16:creationId xmlns:a16="http://schemas.microsoft.com/office/drawing/2014/main" id="{8E501C25-4B56-F950-F5EB-BB5E2D33A5A5}"/>
                  </a:ext>
                </a:extLst>
              </p:cNvPr>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33" name="Freeform 14">
                <a:extLst>
                  <a:ext uri="{FF2B5EF4-FFF2-40B4-BE49-F238E27FC236}">
                    <a16:creationId xmlns:a16="http://schemas.microsoft.com/office/drawing/2014/main" id="{A975C643-B5FD-C7CF-A85F-FA03D285005A}"/>
                  </a:ext>
                </a:extLst>
              </p:cNvPr>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grpSp>
          <p:nvGrpSpPr>
            <p:cNvPr id="4" name="Group 19">
              <a:extLst>
                <a:ext uri="{FF2B5EF4-FFF2-40B4-BE49-F238E27FC236}">
                  <a16:creationId xmlns:a16="http://schemas.microsoft.com/office/drawing/2014/main" id="{4B0BDA2C-9766-E8BA-9731-0E421E616E79}"/>
                </a:ext>
              </a:extLst>
            </p:cNvPr>
            <p:cNvGrpSpPr>
              <a:grpSpLocks/>
            </p:cNvGrpSpPr>
            <p:nvPr/>
          </p:nvGrpSpPr>
          <p:grpSpPr bwMode="auto">
            <a:xfrm>
              <a:off x="3732213" y="2495550"/>
              <a:ext cx="1130300" cy="1173163"/>
              <a:chOff x="2496" y="2725"/>
              <a:chExt cx="712" cy="739"/>
            </a:xfrm>
            <a:effectLst>
              <a:glow rad="101600">
                <a:schemeClr val="accent3">
                  <a:satMod val="175000"/>
                  <a:alpha val="40000"/>
                </a:schemeClr>
              </a:glow>
            </a:effectLst>
          </p:grpSpPr>
          <p:sp>
            <p:nvSpPr>
              <p:cNvPr id="15" name="Rectangle 20">
                <a:extLst>
                  <a:ext uri="{FF2B5EF4-FFF2-40B4-BE49-F238E27FC236}">
                    <a16:creationId xmlns:a16="http://schemas.microsoft.com/office/drawing/2014/main" id="{EA2E915B-0414-F715-8D57-413120C86A2D}"/>
                  </a:ext>
                </a:extLst>
              </p:cNvPr>
              <p:cNvSpPr>
                <a:spLocks noChangeArrowheads="1"/>
              </p:cNvSpPr>
              <p:nvPr/>
            </p:nvSpPr>
            <p:spPr bwMode="auto">
              <a:xfrm>
                <a:off x="2592" y="3312"/>
                <a:ext cx="528" cy="144"/>
              </a:xfrm>
              <a:prstGeom prst="rect">
                <a:avLst/>
              </a:prstGeom>
              <a:solidFill>
                <a:srgbClr val="FF0000"/>
              </a:solidFill>
              <a:ln w="38100" algn="ctr">
                <a:solidFill>
                  <a:schemeClr val="bg1"/>
                </a:solidFill>
                <a:miter lim="800000"/>
                <a:headEnd/>
                <a:tailEnd/>
              </a:ln>
            </p:spPr>
            <p:txBody>
              <a:bodyPr wrap="none" anchor="ctr"/>
              <a:lstStyle/>
              <a:p>
                <a:endParaRPr lang="en-US" dirty="0">
                  <a:latin typeface="Arial" panose="020B0604020202020204" pitchFamily="34" charset="0"/>
                </a:endParaRPr>
              </a:p>
            </p:txBody>
          </p:sp>
          <p:sp>
            <p:nvSpPr>
              <p:cNvPr id="16" name="Freeform 21">
                <a:extLst>
                  <a:ext uri="{FF2B5EF4-FFF2-40B4-BE49-F238E27FC236}">
                    <a16:creationId xmlns:a16="http://schemas.microsoft.com/office/drawing/2014/main" id="{E08A62B8-2D9D-6337-D9A7-3CD29D57CD81}"/>
                  </a:ext>
                </a:extLst>
              </p:cNvPr>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rgbClr val="FF0000"/>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nvGrpSpPr>
              <p:cNvPr id="17" name="Group 22">
                <a:extLst>
                  <a:ext uri="{FF2B5EF4-FFF2-40B4-BE49-F238E27FC236}">
                    <a16:creationId xmlns:a16="http://schemas.microsoft.com/office/drawing/2014/main" id="{7A903868-FE45-3357-B3AE-5385B41C2206}"/>
                  </a:ext>
                </a:extLst>
              </p:cNvPr>
              <p:cNvGrpSpPr>
                <a:grpSpLocks/>
              </p:cNvGrpSpPr>
              <p:nvPr/>
            </p:nvGrpSpPr>
            <p:grpSpPr bwMode="auto">
              <a:xfrm>
                <a:off x="3072" y="2832"/>
                <a:ext cx="136" cy="632"/>
                <a:chOff x="3072" y="2832"/>
                <a:chExt cx="136" cy="632"/>
              </a:xfrm>
            </p:grpSpPr>
            <p:sp>
              <p:nvSpPr>
                <p:cNvPr id="22" name="Freeform 23">
                  <a:extLst>
                    <a:ext uri="{FF2B5EF4-FFF2-40B4-BE49-F238E27FC236}">
                      <a16:creationId xmlns:a16="http://schemas.microsoft.com/office/drawing/2014/main" id="{81FA5347-0EB0-7D04-E6C6-81A32FA173E8}"/>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3" name="Freeform 24">
                  <a:extLst>
                    <a:ext uri="{FF2B5EF4-FFF2-40B4-BE49-F238E27FC236}">
                      <a16:creationId xmlns:a16="http://schemas.microsoft.com/office/drawing/2014/main" id="{C1C1AC78-71B0-B932-939C-0B446FB519F0}"/>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4" name="Freeform 25">
                  <a:extLst>
                    <a:ext uri="{FF2B5EF4-FFF2-40B4-BE49-F238E27FC236}">
                      <a16:creationId xmlns:a16="http://schemas.microsoft.com/office/drawing/2014/main" id="{C2C66D00-207E-C086-9411-AD009A18E903}"/>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grpSp>
            <p:nvGrpSpPr>
              <p:cNvPr id="18" name="Group 26">
                <a:extLst>
                  <a:ext uri="{FF2B5EF4-FFF2-40B4-BE49-F238E27FC236}">
                    <a16:creationId xmlns:a16="http://schemas.microsoft.com/office/drawing/2014/main" id="{EED5E898-9A1F-956A-8A4F-4FC68EBDBA2A}"/>
                  </a:ext>
                </a:extLst>
              </p:cNvPr>
              <p:cNvGrpSpPr>
                <a:grpSpLocks/>
              </p:cNvGrpSpPr>
              <p:nvPr/>
            </p:nvGrpSpPr>
            <p:grpSpPr bwMode="auto">
              <a:xfrm flipH="1">
                <a:off x="2496" y="2832"/>
                <a:ext cx="136" cy="632"/>
                <a:chOff x="3072" y="2832"/>
                <a:chExt cx="136" cy="632"/>
              </a:xfrm>
            </p:grpSpPr>
            <p:sp>
              <p:nvSpPr>
                <p:cNvPr id="19" name="Freeform 27">
                  <a:extLst>
                    <a:ext uri="{FF2B5EF4-FFF2-40B4-BE49-F238E27FC236}">
                      <a16:creationId xmlns:a16="http://schemas.microsoft.com/office/drawing/2014/main" id="{811C2C5E-DFC0-281A-907D-512CCAD8E39D}"/>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0" name="Freeform 28">
                  <a:extLst>
                    <a:ext uri="{FF2B5EF4-FFF2-40B4-BE49-F238E27FC236}">
                      <a16:creationId xmlns:a16="http://schemas.microsoft.com/office/drawing/2014/main" id="{D5E9F509-7421-1C82-BE6B-C628B2F6CAE0}"/>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1" name="Freeform 29">
                  <a:extLst>
                    <a:ext uri="{FF2B5EF4-FFF2-40B4-BE49-F238E27FC236}">
                      <a16:creationId xmlns:a16="http://schemas.microsoft.com/office/drawing/2014/main" id="{DF9F8053-43CA-52B9-4612-239C3E158F09}"/>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grpSp>
        <p:grpSp>
          <p:nvGrpSpPr>
            <p:cNvPr id="5" name="Group 30">
              <a:extLst>
                <a:ext uri="{FF2B5EF4-FFF2-40B4-BE49-F238E27FC236}">
                  <a16:creationId xmlns:a16="http://schemas.microsoft.com/office/drawing/2014/main" id="{63C90F64-4628-5BBB-2502-689DFEB6EA60}"/>
                </a:ext>
              </a:extLst>
            </p:cNvPr>
            <p:cNvGrpSpPr>
              <a:grpSpLocks/>
            </p:cNvGrpSpPr>
            <p:nvPr/>
          </p:nvGrpSpPr>
          <p:grpSpPr bwMode="auto">
            <a:xfrm>
              <a:off x="1757363" y="2441575"/>
              <a:ext cx="1358900" cy="1282700"/>
              <a:chOff x="1008" y="2720"/>
              <a:chExt cx="856" cy="808"/>
            </a:xfrm>
            <a:effectLst>
              <a:glow rad="101600">
                <a:schemeClr val="accent3">
                  <a:satMod val="175000"/>
                  <a:alpha val="40000"/>
                </a:schemeClr>
              </a:glow>
            </a:effectLst>
          </p:grpSpPr>
          <p:sp>
            <p:nvSpPr>
              <p:cNvPr id="6" name="Rectangle 31">
                <a:extLst>
                  <a:ext uri="{FF2B5EF4-FFF2-40B4-BE49-F238E27FC236}">
                    <a16:creationId xmlns:a16="http://schemas.microsoft.com/office/drawing/2014/main" id="{BEB3D721-CFF9-F2D8-F6F7-F3FFD0B9808A}"/>
                  </a:ext>
                </a:extLst>
              </p:cNvPr>
              <p:cNvSpPr>
                <a:spLocks noChangeArrowheads="1"/>
              </p:cNvSpPr>
              <p:nvPr/>
            </p:nvSpPr>
            <p:spPr bwMode="auto">
              <a:xfrm>
                <a:off x="1032" y="3304"/>
                <a:ext cx="488" cy="160"/>
              </a:xfrm>
              <a:prstGeom prst="rect">
                <a:avLst/>
              </a:prstGeom>
              <a:solidFill>
                <a:srgbClr val="FF33CC"/>
              </a:solidFill>
              <a:ln w="38100" algn="ctr">
                <a:solidFill>
                  <a:schemeClr val="bg1"/>
                </a:solidFill>
                <a:miter lim="800000"/>
                <a:headEnd/>
                <a:tailEnd/>
              </a:ln>
            </p:spPr>
            <p:txBody>
              <a:bodyPr wrap="none" anchor="ctr"/>
              <a:lstStyle/>
              <a:p>
                <a:endParaRPr lang="en-US" dirty="0">
                  <a:latin typeface="Arial" panose="020B0604020202020204" pitchFamily="34" charset="0"/>
                </a:endParaRPr>
              </a:p>
            </p:txBody>
          </p:sp>
          <p:sp>
            <p:nvSpPr>
              <p:cNvPr id="7" name="Freeform 32">
                <a:extLst>
                  <a:ext uri="{FF2B5EF4-FFF2-40B4-BE49-F238E27FC236}">
                    <a16:creationId xmlns:a16="http://schemas.microsoft.com/office/drawing/2014/main" id="{2697B1D0-6902-7355-179F-9DE6CA47415E}"/>
                  </a:ext>
                </a:extLst>
              </p:cNvPr>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8" name="Freeform 33">
                <a:extLst>
                  <a:ext uri="{FF2B5EF4-FFF2-40B4-BE49-F238E27FC236}">
                    <a16:creationId xmlns:a16="http://schemas.microsoft.com/office/drawing/2014/main" id="{D14EDE37-D799-9C00-8343-B13541845FD4}"/>
                  </a:ext>
                </a:extLst>
              </p:cNvPr>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9" name="Freeform 34">
                <a:extLst>
                  <a:ext uri="{FF2B5EF4-FFF2-40B4-BE49-F238E27FC236}">
                    <a16:creationId xmlns:a16="http://schemas.microsoft.com/office/drawing/2014/main" id="{97AE8756-976C-19F8-BCD7-1ECD5C841342}"/>
                  </a:ext>
                </a:extLst>
              </p:cNvPr>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0" name="Freeform 35">
                <a:extLst>
                  <a:ext uri="{FF2B5EF4-FFF2-40B4-BE49-F238E27FC236}">
                    <a16:creationId xmlns:a16="http://schemas.microsoft.com/office/drawing/2014/main" id="{0F2414C5-E8D9-A56D-24E2-12092F877F44}"/>
                  </a:ext>
                </a:extLst>
              </p:cNvPr>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1" name="Freeform 36">
                <a:extLst>
                  <a:ext uri="{FF2B5EF4-FFF2-40B4-BE49-F238E27FC236}">
                    <a16:creationId xmlns:a16="http://schemas.microsoft.com/office/drawing/2014/main" id="{6D4DDC00-78AF-F4BD-E3A4-CBC2EC0F4F22}"/>
                  </a:ext>
                </a:extLst>
              </p:cNvPr>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2" name="Freeform 37">
                <a:extLst>
                  <a:ext uri="{FF2B5EF4-FFF2-40B4-BE49-F238E27FC236}">
                    <a16:creationId xmlns:a16="http://schemas.microsoft.com/office/drawing/2014/main" id="{A1FFF4FA-735C-E338-AFF2-80F07EF7EF7D}"/>
                  </a:ext>
                </a:extLst>
              </p:cNvPr>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3" name="Freeform 38">
                <a:extLst>
                  <a:ext uri="{FF2B5EF4-FFF2-40B4-BE49-F238E27FC236}">
                    <a16:creationId xmlns:a16="http://schemas.microsoft.com/office/drawing/2014/main" id="{C9463099-3856-4FCC-45BA-C9400BC63027}"/>
                  </a:ext>
                </a:extLst>
              </p:cNvPr>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4" name="Freeform 39">
                <a:extLst>
                  <a:ext uri="{FF2B5EF4-FFF2-40B4-BE49-F238E27FC236}">
                    <a16:creationId xmlns:a16="http://schemas.microsoft.com/office/drawing/2014/main" id="{1992B188-D22B-FAEC-91EC-A70C6E1BA312}"/>
                  </a:ext>
                </a:extLst>
              </p:cNvPr>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grpSp>
      <p:sp>
        <p:nvSpPr>
          <p:cNvPr id="34" name="Title 33">
            <a:extLst>
              <a:ext uri="{FF2B5EF4-FFF2-40B4-BE49-F238E27FC236}">
                <a16:creationId xmlns:a16="http://schemas.microsoft.com/office/drawing/2014/main" id="{105A1EE2-07E5-6C23-5A4E-2B4F9EDB5C9B}"/>
              </a:ext>
            </a:extLst>
          </p:cNvPr>
          <p:cNvSpPr>
            <a:spLocks noGrp="1"/>
          </p:cNvSpPr>
          <p:nvPr>
            <p:ph type="title"/>
          </p:nvPr>
        </p:nvSpPr>
        <p:spPr/>
        <p:txBody>
          <a:bodyPr/>
          <a:lstStyle/>
          <a:p>
            <a:r>
              <a:rPr lang="en-US" sz="4400" dirty="0">
                <a:solidFill>
                  <a:srgbClr val="FFFF00"/>
                </a:solidFill>
                <a:latin typeface="Arial" panose="020B0604020202020204" pitchFamily="34" charset="0"/>
                <a:cs typeface="Arial" panose="020B0604020202020204" pitchFamily="34" charset="0"/>
              </a:rPr>
              <a:t>Invalidate everyone else’s cached data</a:t>
            </a:r>
          </a:p>
        </p:txBody>
      </p:sp>
      <p:sp>
        <p:nvSpPr>
          <p:cNvPr id="66563" name="Slide Number Placeholder 4"/>
          <p:cNvSpPr>
            <a:spLocks noGrp="1"/>
          </p:cNvSpPr>
          <p:nvPr>
            <p:ph type="sldNum" sz="quarter" idx="10"/>
          </p:nvPr>
        </p:nvSpPr>
        <p:spPr>
          <a:prstGeom prst="rect">
            <a:avLst/>
          </a:prstGeom>
          <a:noFill/>
        </p:spPr>
        <p:txBody>
          <a:bodyPr/>
          <a:lstStyle/>
          <a:p>
            <a:fld id="{D2A393CC-F84E-4884-A2D4-E2B427A61548}" type="slidenum">
              <a:rPr lang="x-none" sz="1600" smtClean="0"/>
              <a:pPr/>
              <a:t>62</a:t>
            </a:fld>
            <a:endParaRPr lang="en-US" sz="1600" dirty="0"/>
          </a:p>
        </p:txBody>
      </p:sp>
      <p:pic>
        <p:nvPicPr>
          <p:cNvPr id="66564" name="Picture 2" descr="magic"/>
          <p:cNvPicPr>
            <a:picLocks noChangeAspect="1" noChangeArrowheads="1"/>
          </p:cNvPicPr>
          <p:nvPr/>
        </p:nvPicPr>
        <p:blipFill>
          <a:blip r:embed="rId3" cstate="print"/>
          <a:srcRect/>
          <a:stretch>
            <a:fillRect/>
          </a:stretch>
        </p:blipFill>
        <p:spPr bwMode="auto">
          <a:xfrm>
            <a:off x="2540000" y="2540000"/>
            <a:ext cx="127000" cy="127000"/>
          </a:xfrm>
          <a:prstGeom prst="rect">
            <a:avLst/>
          </a:prstGeom>
          <a:noFill/>
          <a:ln w="9525">
            <a:noFill/>
            <a:miter lim="800000"/>
            <a:headEnd/>
            <a:tailEnd/>
          </a:ln>
        </p:spPr>
      </p:pic>
      <p:sp>
        <p:nvSpPr>
          <p:cNvPr id="66565" name="Rectangle 3"/>
          <p:cNvSpPr>
            <a:spLocks noChangeArrowheads="1"/>
          </p:cNvSpPr>
          <p:nvPr/>
        </p:nvSpPr>
        <p:spPr bwMode="auto">
          <a:xfrm>
            <a:off x="1911350" y="3892550"/>
            <a:ext cx="1203325" cy="385763"/>
          </a:xfrm>
          <a:prstGeom prst="rect">
            <a:avLst/>
          </a:prstGeom>
          <a:solidFill>
            <a:schemeClr val="folHlink"/>
          </a:solidFill>
          <a:ln w="38100">
            <a:solidFill>
              <a:schemeClr val="bg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bg1"/>
                </a:solidFill>
                <a:latin typeface="Arial" panose="020B0604020202020204" pitchFamily="34" charset="0"/>
                <a:cs typeface="Arial" panose="020B0604020202020204" pitchFamily="34" charset="0"/>
              </a:rPr>
              <a:t>cache</a:t>
            </a:r>
          </a:p>
        </p:txBody>
      </p:sp>
      <p:sp>
        <p:nvSpPr>
          <p:cNvPr id="66566" name="AutoShape 4"/>
          <p:cNvSpPr>
            <a:spLocks noChangeArrowheads="1"/>
          </p:cNvSpPr>
          <p:nvPr/>
        </p:nvSpPr>
        <p:spPr bwMode="auto">
          <a:xfrm>
            <a:off x="1208088" y="4308475"/>
            <a:ext cx="6626225" cy="641350"/>
          </a:xfrm>
          <a:prstGeom prst="leftRightArrow">
            <a:avLst>
              <a:gd name="adj1" fmla="val 40102"/>
              <a:gd name="adj2" fmla="val 81458"/>
            </a:avLst>
          </a:prstGeom>
          <a:solidFill>
            <a:schemeClr val="folHlink"/>
          </a:solidFill>
          <a:ln w="38100">
            <a:solidFill>
              <a:schemeClr val="tx1"/>
            </a:solidFill>
            <a:miter lim="800000"/>
            <a:headEnd/>
            <a:tailEnd/>
          </a:ln>
        </p:spPr>
        <p:txBody>
          <a:bodyPr wrap="none" anchor="ctr"/>
          <a:lstStyle/>
          <a:p>
            <a:pPr algn="ctr"/>
            <a:r>
              <a:rPr lang="en-US" sz="2000" b="0" dirty="0">
                <a:solidFill>
                  <a:schemeClr val="tx2"/>
                </a:solidFill>
                <a:latin typeface="Arial" panose="020B0604020202020204" pitchFamily="34" charset="0"/>
                <a:cs typeface="Arial" panose="020B0604020202020204" pitchFamily="34" charset="0"/>
              </a:rPr>
              <a:t>Bus</a:t>
            </a:r>
          </a:p>
        </p:txBody>
      </p:sp>
      <p:sp>
        <p:nvSpPr>
          <p:cNvPr id="66569" name="Rectangle 16"/>
          <p:cNvSpPr>
            <a:spLocks noChangeArrowheads="1"/>
          </p:cNvSpPr>
          <p:nvPr/>
        </p:nvSpPr>
        <p:spPr bwMode="auto">
          <a:xfrm>
            <a:off x="1747838" y="5262563"/>
            <a:ext cx="5567362" cy="881062"/>
          </a:xfrm>
          <a:prstGeom prst="rect">
            <a:avLst/>
          </a:prstGeom>
          <a:solidFill>
            <a:schemeClr val="hlink"/>
          </a:solidFill>
          <a:ln w="38100">
            <a:solidFill>
              <a:schemeClr val="tx1"/>
            </a:solidFill>
            <a:miter lim="800000"/>
            <a:headEnd/>
            <a:tailEnd/>
          </a:ln>
        </p:spPr>
        <p:txBody>
          <a:bodyPr wrap="none" anchor="ctr"/>
          <a:lstStyle/>
          <a:p>
            <a:pPr algn="ctr"/>
            <a:r>
              <a:rPr lang="en-US" b="0" dirty="0">
                <a:solidFill>
                  <a:schemeClr val="tx2"/>
                </a:solidFill>
                <a:latin typeface="Arial" panose="020B0604020202020204" pitchFamily="34" charset="0"/>
                <a:cs typeface="Arial" panose="020B0604020202020204" pitchFamily="34" charset="0"/>
              </a:rPr>
              <a:t>memory</a:t>
            </a:r>
          </a:p>
        </p:txBody>
      </p:sp>
      <p:sp>
        <p:nvSpPr>
          <p:cNvPr id="66570" name="AutoShape 17"/>
          <p:cNvSpPr>
            <a:spLocks noChangeArrowheads="1"/>
          </p:cNvSpPr>
          <p:nvPr/>
        </p:nvSpPr>
        <p:spPr bwMode="auto">
          <a:xfrm>
            <a:off x="4025900" y="4829175"/>
            <a:ext cx="819150" cy="352425"/>
          </a:xfrm>
          <a:prstGeom prst="upDownArrow">
            <a:avLst>
              <a:gd name="adj1" fmla="val 50000"/>
              <a:gd name="adj2" fmla="val 33782"/>
            </a:avLst>
          </a:prstGeom>
          <a:solidFill>
            <a:schemeClr val="hlink"/>
          </a:solidFill>
          <a:ln w="38100">
            <a:solidFill>
              <a:schemeClr val="tx1"/>
            </a:solidFill>
            <a:miter lim="800000"/>
            <a:headEnd/>
            <a:tailEnd/>
          </a:ln>
        </p:spPr>
        <p:txBody>
          <a:bodyPr wrap="none" anchor="ctr"/>
          <a:lstStyle/>
          <a:p>
            <a:endParaRPr lang="en-US" dirty="0">
              <a:latin typeface="Arial" panose="020B0604020202020204" pitchFamily="34" charset="0"/>
              <a:cs typeface="Arial" panose="020B0604020202020204" pitchFamily="34" charset="0"/>
            </a:endParaRPr>
          </a:p>
        </p:txBody>
      </p:sp>
      <p:sp>
        <p:nvSpPr>
          <p:cNvPr id="66571" name="Rectangle 18"/>
          <p:cNvSpPr>
            <a:spLocks noChangeArrowheads="1"/>
          </p:cNvSpPr>
          <p:nvPr/>
        </p:nvSpPr>
        <p:spPr bwMode="auto">
          <a:xfrm>
            <a:off x="5665788" y="3887788"/>
            <a:ext cx="1203325" cy="385762"/>
          </a:xfrm>
          <a:prstGeom prst="rect">
            <a:avLst/>
          </a:prstGeom>
          <a:solidFill>
            <a:schemeClr val="folHlink"/>
          </a:solidFill>
          <a:ln w="38100">
            <a:solidFill>
              <a:schemeClr val="bg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bg1"/>
                </a:solidFill>
                <a:latin typeface="Arial" panose="020B0604020202020204" pitchFamily="34" charset="0"/>
                <a:cs typeface="Arial" panose="020B0604020202020204" pitchFamily="34" charset="0"/>
              </a:rPr>
              <a:t>cache</a:t>
            </a:r>
          </a:p>
        </p:txBody>
      </p:sp>
      <p:sp>
        <p:nvSpPr>
          <p:cNvPr id="66574" name="Rectangle 40"/>
          <p:cNvSpPr>
            <a:spLocks noChangeArrowheads="1"/>
          </p:cNvSpPr>
          <p:nvPr/>
        </p:nvSpPr>
        <p:spPr bwMode="auto">
          <a:xfrm>
            <a:off x="3792538" y="3887788"/>
            <a:ext cx="1203325" cy="385762"/>
          </a:xfrm>
          <a:prstGeom prst="rect">
            <a:avLst/>
          </a:prstGeom>
          <a:solidFill>
            <a:schemeClr val="bg1"/>
          </a:solidFill>
          <a:ln w="38100">
            <a:solidFill>
              <a:schemeClr val="bg1"/>
            </a:solidFill>
            <a:miter lim="800000"/>
            <a:headEnd/>
            <a:tailEnd/>
          </a:ln>
          <a:effectLst>
            <a:glow rad="101600">
              <a:schemeClr val="accent3">
                <a:satMod val="175000"/>
                <a:alpha val="40000"/>
              </a:schemeClr>
            </a:glow>
          </a:effectLst>
        </p:spPr>
        <p:txBody>
          <a:bodyPr wrap="none" anchor="ctr"/>
          <a:lstStyle/>
          <a:p>
            <a:pPr algn="ctr"/>
            <a:r>
              <a:rPr lang="en-US" sz="2400" b="0" dirty="0">
                <a:solidFill>
                  <a:schemeClr val="tx1"/>
                </a:solidFill>
                <a:latin typeface="Arial" panose="020B0604020202020204" pitchFamily="34" charset="0"/>
                <a:cs typeface="Arial" panose="020B0604020202020204" pitchFamily="34" charset="0"/>
              </a:rPr>
              <a:t>data</a:t>
            </a:r>
          </a:p>
        </p:txBody>
      </p:sp>
      <p:sp>
        <p:nvSpPr>
          <p:cNvPr id="66575" name="Rectangle 41"/>
          <p:cNvSpPr>
            <a:spLocks noChangeArrowheads="1"/>
          </p:cNvSpPr>
          <p:nvPr/>
        </p:nvSpPr>
        <p:spPr bwMode="auto">
          <a:xfrm>
            <a:off x="5689600" y="5573713"/>
            <a:ext cx="1203325" cy="385762"/>
          </a:xfrm>
          <a:prstGeom prst="rect">
            <a:avLst/>
          </a:prstGeom>
          <a:solidFill>
            <a:schemeClr val="accent2"/>
          </a:solidFill>
          <a:ln w="38100">
            <a:solidFill>
              <a:schemeClr val="tx1"/>
            </a:solidFill>
            <a:miter lim="800000"/>
            <a:headEnd/>
            <a:tailEnd/>
          </a:ln>
        </p:spPr>
        <p:txBody>
          <a:bodyPr wrap="none" anchor="ctr"/>
          <a:lstStyle/>
          <a:p>
            <a:pPr algn="ctr"/>
            <a:r>
              <a:rPr lang="en-US" sz="2400" b="0" dirty="0">
                <a:solidFill>
                  <a:schemeClr val="bg1"/>
                </a:solidFill>
                <a:latin typeface="Arial" panose="020B0604020202020204" pitchFamily="34" charset="0"/>
                <a:cs typeface="Arial" panose="020B0604020202020204" pitchFamily="34" charset="0"/>
              </a:rPr>
              <a:t>data</a:t>
            </a:r>
          </a:p>
        </p:txBody>
      </p:sp>
      <p:sp>
        <p:nvSpPr>
          <p:cNvPr id="66576" name="AutoShape 42"/>
          <p:cNvSpPr>
            <a:spLocks noChangeArrowheads="1"/>
          </p:cNvSpPr>
          <p:nvPr/>
        </p:nvSpPr>
        <p:spPr bwMode="auto">
          <a:xfrm>
            <a:off x="931863" y="1314450"/>
            <a:ext cx="6688137" cy="1011238"/>
          </a:xfrm>
          <a:prstGeom prst="wedgeRoundRectCallout">
            <a:avLst>
              <a:gd name="adj1" fmla="val -26500"/>
              <a:gd name="adj2" fmla="val 226296"/>
              <a:gd name="adj3" fmla="val 16667"/>
            </a:avLst>
          </a:prstGeom>
          <a:solidFill>
            <a:schemeClr val="bg1"/>
          </a:solidFill>
          <a:ln w="57150">
            <a:solidFill>
              <a:srgbClr val="FF3300"/>
            </a:solidFill>
            <a:miter lim="800000"/>
            <a:headEnd/>
            <a:tailEnd/>
          </a:ln>
          <a:effectLst>
            <a:outerShdw blurRad="50800" dist="38100" dir="2700000" algn="tl" rotWithShape="0">
              <a:prstClr val="black">
                <a:alpha val="40000"/>
              </a:prstClr>
            </a:outerShdw>
          </a:effectLst>
        </p:spPr>
        <p:txBody>
          <a:bodyPr anchor="ctr"/>
          <a:lstStyle/>
          <a:p>
            <a:pPr algn="ctr"/>
            <a:r>
              <a:rPr lang="en-US" sz="2800" b="0" dirty="0">
                <a:solidFill>
                  <a:srgbClr val="FFFF00"/>
                </a:solidFill>
                <a:latin typeface="Arial" panose="020B0604020202020204" pitchFamily="34" charset="0"/>
                <a:cs typeface="Arial" panose="020B0604020202020204" pitchFamily="34" charset="0"/>
              </a:rPr>
              <a:t>Other caches lose read permission</a:t>
            </a:r>
          </a:p>
        </p:txBody>
      </p:sp>
      <p:sp>
        <p:nvSpPr>
          <p:cNvPr id="66577" name="AutoShape 43"/>
          <p:cNvSpPr>
            <a:spLocks noChangeArrowheads="1"/>
          </p:cNvSpPr>
          <p:nvPr/>
        </p:nvSpPr>
        <p:spPr bwMode="auto">
          <a:xfrm>
            <a:off x="1935163" y="4964113"/>
            <a:ext cx="6959600" cy="1011237"/>
          </a:xfrm>
          <a:prstGeom prst="wedgeRoundRectCallout">
            <a:avLst>
              <a:gd name="adj1" fmla="val -16356"/>
              <a:gd name="adj2" fmla="val -124255"/>
              <a:gd name="adj3" fmla="val 16667"/>
            </a:avLst>
          </a:prstGeom>
          <a:solidFill>
            <a:schemeClr val="bg1"/>
          </a:solidFill>
          <a:ln w="57150">
            <a:solidFill>
              <a:srgbClr val="FF3300"/>
            </a:solidFill>
            <a:miter lim="800000"/>
            <a:headEnd/>
            <a:tailEnd/>
          </a:ln>
          <a:effectLst>
            <a:outerShdw blurRad="50800" dist="38100" dir="2700000" algn="tl" rotWithShape="0">
              <a:prstClr val="black">
                <a:alpha val="40000"/>
              </a:prstClr>
            </a:outerShdw>
          </a:effectLst>
        </p:spPr>
        <p:txBody>
          <a:bodyPr anchor="ctr"/>
          <a:lstStyle/>
          <a:p>
            <a:pPr algn="ctr"/>
            <a:r>
              <a:rPr lang="en-US" sz="2800" b="0" dirty="0">
                <a:solidFill>
                  <a:srgbClr val="FFFF00"/>
                </a:solidFill>
                <a:latin typeface="Arial" panose="020B0604020202020204" pitchFamily="34" charset="0"/>
                <a:cs typeface="Arial" panose="020B0604020202020204" pitchFamily="34" charset="0"/>
              </a:rPr>
              <a:t>This cache acquires write permission</a:t>
            </a:r>
          </a:p>
        </p:txBody>
      </p:sp>
    </p:spTree>
    <p:extLst>
      <p:ext uri="{BB962C8B-B14F-4D97-AF65-F5344CB8AC3E}">
        <p14:creationId xmlns:p14="http://schemas.microsoft.com/office/powerpoint/2010/main" val="278021246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D4EC34A-595F-3B37-BE60-3C98D33A899A}"/>
              </a:ext>
            </a:extLst>
          </p:cNvPr>
          <p:cNvGrpSpPr/>
          <p:nvPr/>
        </p:nvGrpSpPr>
        <p:grpSpPr>
          <a:xfrm>
            <a:off x="1757363" y="2441575"/>
            <a:ext cx="5081587" cy="1282700"/>
            <a:chOff x="1757363" y="2441575"/>
            <a:chExt cx="5081587" cy="1282700"/>
          </a:xfrm>
        </p:grpSpPr>
        <p:grpSp>
          <p:nvGrpSpPr>
            <p:cNvPr id="3" name="Group 5">
              <a:extLst>
                <a:ext uri="{FF2B5EF4-FFF2-40B4-BE49-F238E27FC236}">
                  <a16:creationId xmlns:a16="http://schemas.microsoft.com/office/drawing/2014/main" id="{DBD2235C-76C8-AB2D-8016-F7E2734C33A0}"/>
                </a:ext>
              </a:extLst>
            </p:cNvPr>
            <p:cNvGrpSpPr>
              <a:grpSpLocks/>
            </p:cNvGrpSpPr>
            <p:nvPr/>
          </p:nvGrpSpPr>
          <p:grpSpPr bwMode="auto">
            <a:xfrm flipH="1">
              <a:off x="5480050" y="2441575"/>
              <a:ext cx="1358900" cy="1282700"/>
              <a:chOff x="1008" y="2720"/>
              <a:chExt cx="856" cy="808"/>
            </a:xfrm>
            <a:effectLst>
              <a:glow rad="101600">
                <a:schemeClr val="accent3">
                  <a:satMod val="175000"/>
                  <a:alpha val="40000"/>
                </a:schemeClr>
              </a:glow>
            </a:effectLst>
          </p:grpSpPr>
          <p:sp>
            <p:nvSpPr>
              <p:cNvPr id="25" name="Rectangle 6">
                <a:extLst>
                  <a:ext uri="{FF2B5EF4-FFF2-40B4-BE49-F238E27FC236}">
                    <a16:creationId xmlns:a16="http://schemas.microsoft.com/office/drawing/2014/main" id="{EC2FF276-2C02-65F0-5807-AD28BA360537}"/>
                  </a:ext>
                </a:extLst>
              </p:cNvPr>
              <p:cNvSpPr>
                <a:spLocks noChangeArrowheads="1"/>
              </p:cNvSpPr>
              <p:nvPr/>
            </p:nvSpPr>
            <p:spPr bwMode="auto">
              <a:xfrm>
                <a:off x="1032" y="3304"/>
                <a:ext cx="488" cy="160"/>
              </a:xfrm>
              <a:prstGeom prst="rect">
                <a:avLst/>
              </a:prstGeom>
              <a:solidFill>
                <a:schemeClr val="folHlink"/>
              </a:solidFill>
              <a:ln w="38100" algn="ctr">
                <a:solidFill>
                  <a:schemeClr val="bg1"/>
                </a:solidFill>
                <a:miter lim="800000"/>
                <a:headEnd/>
                <a:tailEnd/>
              </a:ln>
            </p:spPr>
            <p:txBody>
              <a:bodyPr wrap="none" anchor="ctr"/>
              <a:lstStyle/>
              <a:p>
                <a:endParaRPr lang="en-US" dirty="0">
                  <a:latin typeface="Arial" panose="020B0604020202020204" pitchFamily="34" charset="0"/>
                </a:endParaRPr>
              </a:p>
            </p:txBody>
          </p:sp>
          <p:sp>
            <p:nvSpPr>
              <p:cNvPr id="26" name="Freeform 7">
                <a:extLst>
                  <a:ext uri="{FF2B5EF4-FFF2-40B4-BE49-F238E27FC236}">
                    <a16:creationId xmlns:a16="http://schemas.microsoft.com/office/drawing/2014/main" id="{60A8A155-EBBE-29CD-F7E6-7A834400F03B}"/>
                  </a:ext>
                </a:extLst>
              </p:cNvPr>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7" name="Freeform 8">
                <a:extLst>
                  <a:ext uri="{FF2B5EF4-FFF2-40B4-BE49-F238E27FC236}">
                    <a16:creationId xmlns:a16="http://schemas.microsoft.com/office/drawing/2014/main" id="{8D1B00A4-18B5-9467-8D87-C6F2C65CBE37}"/>
                  </a:ext>
                </a:extLst>
              </p:cNvPr>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8" name="Freeform 9">
                <a:extLst>
                  <a:ext uri="{FF2B5EF4-FFF2-40B4-BE49-F238E27FC236}">
                    <a16:creationId xmlns:a16="http://schemas.microsoft.com/office/drawing/2014/main" id="{29072253-4470-3189-EEFC-B8B76BEB0D05}"/>
                  </a:ext>
                </a:extLst>
              </p:cNvPr>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9" name="Freeform 10">
                <a:extLst>
                  <a:ext uri="{FF2B5EF4-FFF2-40B4-BE49-F238E27FC236}">
                    <a16:creationId xmlns:a16="http://schemas.microsoft.com/office/drawing/2014/main" id="{1671D762-BD74-6005-47F1-604DD328E482}"/>
                  </a:ext>
                </a:extLst>
              </p:cNvPr>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chemeClr val="folHlink"/>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30" name="Freeform 11">
                <a:extLst>
                  <a:ext uri="{FF2B5EF4-FFF2-40B4-BE49-F238E27FC236}">
                    <a16:creationId xmlns:a16="http://schemas.microsoft.com/office/drawing/2014/main" id="{F8ED22C0-840B-E92A-97E6-C68BF55D7D32}"/>
                  </a:ext>
                </a:extLst>
              </p:cNvPr>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chemeClr val="folHlink"/>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31" name="Freeform 12">
                <a:extLst>
                  <a:ext uri="{FF2B5EF4-FFF2-40B4-BE49-F238E27FC236}">
                    <a16:creationId xmlns:a16="http://schemas.microsoft.com/office/drawing/2014/main" id="{191BE044-B34E-2332-5EAE-48BEE8C73683}"/>
                  </a:ext>
                </a:extLst>
              </p:cNvPr>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32" name="Freeform 13">
                <a:extLst>
                  <a:ext uri="{FF2B5EF4-FFF2-40B4-BE49-F238E27FC236}">
                    <a16:creationId xmlns:a16="http://schemas.microsoft.com/office/drawing/2014/main" id="{F695A71A-8B6D-268B-DA6B-5B0D00D8B0D3}"/>
                  </a:ext>
                </a:extLst>
              </p:cNvPr>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33" name="Freeform 14">
                <a:extLst>
                  <a:ext uri="{FF2B5EF4-FFF2-40B4-BE49-F238E27FC236}">
                    <a16:creationId xmlns:a16="http://schemas.microsoft.com/office/drawing/2014/main" id="{B46D8A78-4AE9-3EEE-B193-9C1F89BBE936}"/>
                  </a:ext>
                </a:extLst>
              </p:cNvPr>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grpSp>
          <p:nvGrpSpPr>
            <p:cNvPr id="4" name="Group 19">
              <a:extLst>
                <a:ext uri="{FF2B5EF4-FFF2-40B4-BE49-F238E27FC236}">
                  <a16:creationId xmlns:a16="http://schemas.microsoft.com/office/drawing/2014/main" id="{B6C226C3-1129-571E-D221-5CFD85AFB1B3}"/>
                </a:ext>
              </a:extLst>
            </p:cNvPr>
            <p:cNvGrpSpPr>
              <a:grpSpLocks/>
            </p:cNvGrpSpPr>
            <p:nvPr/>
          </p:nvGrpSpPr>
          <p:grpSpPr bwMode="auto">
            <a:xfrm>
              <a:off x="3732213" y="2495550"/>
              <a:ext cx="1130300" cy="1173163"/>
              <a:chOff x="2496" y="2725"/>
              <a:chExt cx="712" cy="739"/>
            </a:xfrm>
            <a:effectLst>
              <a:glow rad="101600">
                <a:schemeClr val="accent3">
                  <a:satMod val="175000"/>
                  <a:alpha val="40000"/>
                </a:schemeClr>
              </a:glow>
            </a:effectLst>
          </p:grpSpPr>
          <p:sp>
            <p:nvSpPr>
              <p:cNvPr id="15" name="Rectangle 20">
                <a:extLst>
                  <a:ext uri="{FF2B5EF4-FFF2-40B4-BE49-F238E27FC236}">
                    <a16:creationId xmlns:a16="http://schemas.microsoft.com/office/drawing/2014/main" id="{532AF805-6D8E-014D-062F-CCF878CCF665}"/>
                  </a:ext>
                </a:extLst>
              </p:cNvPr>
              <p:cNvSpPr>
                <a:spLocks noChangeArrowheads="1"/>
              </p:cNvSpPr>
              <p:nvPr/>
            </p:nvSpPr>
            <p:spPr bwMode="auto">
              <a:xfrm>
                <a:off x="2592" y="3312"/>
                <a:ext cx="528" cy="144"/>
              </a:xfrm>
              <a:prstGeom prst="rect">
                <a:avLst/>
              </a:prstGeom>
              <a:solidFill>
                <a:srgbClr val="FF0000"/>
              </a:solidFill>
              <a:ln w="38100" algn="ctr">
                <a:solidFill>
                  <a:schemeClr val="bg1"/>
                </a:solidFill>
                <a:miter lim="800000"/>
                <a:headEnd/>
                <a:tailEnd/>
              </a:ln>
            </p:spPr>
            <p:txBody>
              <a:bodyPr wrap="none" anchor="ctr"/>
              <a:lstStyle/>
              <a:p>
                <a:endParaRPr lang="en-US" dirty="0">
                  <a:latin typeface="Arial" panose="020B0604020202020204" pitchFamily="34" charset="0"/>
                </a:endParaRPr>
              </a:p>
            </p:txBody>
          </p:sp>
          <p:sp>
            <p:nvSpPr>
              <p:cNvPr id="16" name="Freeform 21">
                <a:extLst>
                  <a:ext uri="{FF2B5EF4-FFF2-40B4-BE49-F238E27FC236}">
                    <a16:creationId xmlns:a16="http://schemas.microsoft.com/office/drawing/2014/main" id="{82EA8D98-0805-12A8-584B-ABA3EFE91328}"/>
                  </a:ext>
                </a:extLst>
              </p:cNvPr>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rgbClr val="FF0000"/>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nvGrpSpPr>
              <p:cNvPr id="17" name="Group 22">
                <a:extLst>
                  <a:ext uri="{FF2B5EF4-FFF2-40B4-BE49-F238E27FC236}">
                    <a16:creationId xmlns:a16="http://schemas.microsoft.com/office/drawing/2014/main" id="{CA3D358C-93DD-5747-581C-E1F5CA544EEB}"/>
                  </a:ext>
                </a:extLst>
              </p:cNvPr>
              <p:cNvGrpSpPr>
                <a:grpSpLocks/>
              </p:cNvGrpSpPr>
              <p:nvPr/>
            </p:nvGrpSpPr>
            <p:grpSpPr bwMode="auto">
              <a:xfrm>
                <a:off x="3072" y="2832"/>
                <a:ext cx="136" cy="632"/>
                <a:chOff x="3072" y="2832"/>
                <a:chExt cx="136" cy="632"/>
              </a:xfrm>
            </p:grpSpPr>
            <p:sp>
              <p:nvSpPr>
                <p:cNvPr id="22" name="Freeform 23">
                  <a:extLst>
                    <a:ext uri="{FF2B5EF4-FFF2-40B4-BE49-F238E27FC236}">
                      <a16:creationId xmlns:a16="http://schemas.microsoft.com/office/drawing/2014/main" id="{C25052DC-46FA-E8BB-4053-061D202F8D52}"/>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3" name="Freeform 24">
                  <a:extLst>
                    <a:ext uri="{FF2B5EF4-FFF2-40B4-BE49-F238E27FC236}">
                      <a16:creationId xmlns:a16="http://schemas.microsoft.com/office/drawing/2014/main" id="{9E2CEA23-F752-8853-1979-714A857629DE}"/>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4" name="Freeform 25">
                  <a:extLst>
                    <a:ext uri="{FF2B5EF4-FFF2-40B4-BE49-F238E27FC236}">
                      <a16:creationId xmlns:a16="http://schemas.microsoft.com/office/drawing/2014/main" id="{9F299D16-F822-E894-F6D6-86B671A9C9B8}"/>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grpSp>
            <p:nvGrpSpPr>
              <p:cNvPr id="18" name="Group 26">
                <a:extLst>
                  <a:ext uri="{FF2B5EF4-FFF2-40B4-BE49-F238E27FC236}">
                    <a16:creationId xmlns:a16="http://schemas.microsoft.com/office/drawing/2014/main" id="{D7C3A507-B876-0A76-431F-31639434B2C9}"/>
                  </a:ext>
                </a:extLst>
              </p:cNvPr>
              <p:cNvGrpSpPr>
                <a:grpSpLocks/>
              </p:cNvGrpSpPr>
              <p:nvPr/>
            </p:nvGrpSpPr>
            <p:grpSpPr bwMode="auto">
              <a:xfrm flipH="1">
                <a:off x="2496" y="2832"/>
                <a:ext cx="136" cy="632"/>
                <a:chOff x="3072" y="2832"/>
                <a:chExt cx="136" cy="632"/>
              </a:xfrm>
            </p:grpSpPr>
            <p:sp>
              <p:nvSpPr>
                <p:cNvPr id="19" name="Freeform 27">
                  <a:extLst>
                    <a:ext uri="{FF2B5EF4-FFF2-40B4-BE49-F238E27FC236}">
                      <a16:creationId xmlns:a16="http://schemas.microsoft.com/office/drawing/2014/main" id="{36A7DE49-B678-BE00-1E9D-61EAA63AA943}"/>
                    </a:ext>
                  </a:extLst>
                </p:cNvPr>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0" name="Freeform 28">
                  <a:extLst>
                    <a:ext uri="{FF2B5EF4-FFF2-40B4-BE49-F238E27FC236}">
                      <a16:creationId xmlns:a16="http://schemas.microsoft.com/office/drawing/2014/main" id="{D2D52B14-A8A1-7454-582D-AC3FF06679C5}"/>
                    </a:ext>
                  </a:extLst>
                </p:cNvPr>
                <p:cNvSpPr>
                  <a:spLocks/>
                </p:cNvSpPr>
                <p:nvPr/>
              </p:nvSpPr>
              <p:spPr bwMode="auto">
                <a:xfrm>
                  <a:off x="3072" y="2976"/>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1" name="Freeform 29">
                  <a:extLst>
                    <a:ext uri="{FF2B5EF4-FFF2-40B4-BE49-F238E27FC236}">
                      <a16:creationId xmlns:a16="http://schemas.microsoft.com/office/drawing/2014/main" id="{7568C4BD-F062-AE33-AD8D-3A9C370FB881}"/>
                    </a:ext>
                  </a:extLst>
                </p:cNvPr>
                <p:cNvSpPr>
                  <a:spLocks/>
                </p:cNvSpPr>
                <p:nvPr/>
              </p:nvSpPr>
              <p:spPr bwMode="auto">
                <a:xfrm>
                  <a:off x="3072" y="2832"/>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grpSp>
        <p:grpSp>
          <p:nvGrpSpPr>
            <p:cNvPr id="5" name="Group 30">
              <a:extLst>
                <a:ext uri="{FF2B5EF4-FFF2-40B4-BE49-F238E27FC236}">
                  <a16:creationId xmlns:a16="http://schemas.microsoft.com/office/drawing/2014/main" id="{04467D97-4D69-D11D-EB30-737423418255}"/>
                </a:ext>
              </a:extLst>
            </p:cNvPr>
            <p:cNvGrpSpPr>
              <a:grpSpLocks/>
            </p:cNvGrpSpPr>
            <p:nvPr/>
          </p:nvGrpSpPr>
          <p:grpSpPr bwMode="auto">
            <a:xfrm>
              <a:off x="1757363" y="2441575"/>
              <a:ext cx="1358900" cy="1282700"/>
              <a:chOff x="1008" y="2720"/>
              <a:chExt cx="856" cy="808"/>
            </a:xfrm>
            <a:effectLst>
              <a:glow rad="101600">
                <a:schemeClr val="accent3">
                  <a:satMod val="175000"/>
                  <a:alpha val="40000"/>
                </a:schemeClr>
              </a:glow>
            </a:effectLst>
          </p:grpSpPr>
          <p:sp>
            <p:nvSpPr>
              <p:cNvPr id="6" name="Rectangle 31">
                <a:extLst>
                  <a:ext uri="{FF2B5EF4-FFF2-40B4-BE49-F238E27FC236}">
                    <a16:creationId xmlns:a16="http://schemas.microsoft.com/office/drawing/2014/main" id="{0A308D4B-F4BE-94E3-0C6C-DF9BAF03AF7F}"/>
                  </a:ext>
                </a:extLst>
              </p:cNvPr>
              <p:cNvSpPr>
                <a:spLocks noChangeArrowheads="1"/>
              </p:cNvSpPr>
              <p:nvPr/>
            </p:nvSpPr>
            <p:spPr bwMode="auto">
              <a:xfrm>
                <a:off x="1032" y="3304"/>
                <a:ext cx="488" cy="160"/>
              </a:xfrm>
              <a:prstGeom prst="rect">
                <a:avLst/>
              </a:prstGeom>
              <a:solidFill>
                <a:srgbClr val="FF33CC"/>
              </a:solidFill>
              <a:ln w="38100" algn="ctr">
                <a:solidFill>
                  <a:schemeClr val="bg1"/>
                </a:solidFill>
                <a:miter lim="800000"/>
                <a:headEnd/>
                <a:tailEnd/>
              </a:ln>
            </p:spPr>
            <p:txBody>
              <a:bodyPr wrap="none" anchor="ctr"/>
              <a:lstStyle/>
              <a:p>
                <a:endParaRPr lang="en-US" dirty="0">
                  <a:latin typeface="Arial" panose="020B0604020202020204" pitchFamily="34" charset="0"/>
                </a:endParaRPr>
              </a:p>
            </p:txBody>
          </p:sp>
          <p:sp>
            <p:nvSpPr>
              <p:cNvPr id="7" name="Freeform 32">
                <a:extLst>
                  <a:ext uri="{FF2B5EF4-FFF2-40B4-BE49-F238E27FC236}">
                    <a16:creationId xmlns:a16="http://schemas.microsoft.com/office/drawing/2014/main" id="{41E402FD-5EAD-AC80-FB62-A1D6C8DFAEC7}"/>
                  </a:ext>
                </a:extLst>
              </p:cNvPr>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8" name="Freeform 33">
                <a:extLst>
                  <a:ext uri="{FF2B5EF4-FFF2-40B4-BE49-F238E27FC236}">
                    <a16:creationId xmlns:a16="http://schemas.microsoft.com/office/drawing/2014/main" id="{F51EF4C7-112C-5C35-B835-50D10DAA020D}"/>
                  </a:ext>
                </a:extLst>
              </p:cNvPr>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9" name="Freeform 34">
                <a:extLst>
                  <a:ext uri="{FF2B5EF4-FFF2-40B4-BE49-F238E27FC236}">
                    <a16:creationId xmlns:a16="http://schemas.microsoft.com/office/drawing/2014/main" id="{E97BEB0C-ED0C-5BB0-8241-D906B2445ECF}"/>
                  </a:ext>
                </a:extLst>
              </p:cNvPr>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0" name="Freeform 35">
                <a:extLst>
                  <a:ext uri="{FF2B5EF4-FFF2-40B4-BE49-F238E27FC236}">
                    <a16:creationId xmlns:a16="http://schemas.microsoft.com/office/drawing/2014/main" id="{64BBDE86-A29B-FD9F-7A83-67F0150703AE}"/>
                  </a:ext>
                </a:extLst>
              </p:cNvPr>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1" name="Freeform 36">
                <a:extLst>
                  <a:ext uri="{FF2B5EF4-FFF2-40B4-BE49-F238E27FC236}">
                    <a16:creationId xmlns:a16="http://schemas.microsoft.com/office/drawing/2014/main" id="{5A42EE8A-DBA1-B97F-703B-A899DE8C85E1}"/>
                  </a:ext>
                </a:extLst>
              </p:cNvPr>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2" name="Freeform 37">
                <a:extLst>
                  <a:ext uri="{FF2B5EF4-FFF2-40B4-BE49-F238E27FC236}">
                    <a16:creationId xmlns:a16="http://schemas.microsoft.com/office/drawing/2014/main" id="{591CD82E-F9F9-8FC0-A651-C6634FD49B45}"/>
                  </a:ext>
                </a:extLst>
              </p:cNvPr>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3" name="Freeform 38">
                <a:extLst>
                  <a:ext uri="{FF2B5EF4-FFF2-40B4-BE49-F238E27FC236}">
                    <a16:creationId xmlns:a16="http://schemas.microsoft.com/office/drawing/2014/main" id="{1BD9BD0E-FC30-AE73-7057-67A2B72FEAF1}"/>
                  </a:ext>
                </a:extLst>
              </p:cNvPr>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4" name="Freeform 39">
                <a:extLst>
                  <a:ext uri="{FF2B5EF4-FFF2-40B4-BE49-F238E27FC236}">
                    <a16:creationId xmlns:a16="http://schemas.microsoft.com/office/drawing/2014/main" id="{3C400958-3747-160A-A210-B1C14CB79C38}"/>
                  </a:ext>
                </a:extLst>
              </p:cNvPr>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grpSp>
      <p:sp>
        <p:nvSpPr>
          <p:cNvPr id="34" name="Title 33">
            <a:extLst>
              <a:ext uri="{FF2B5EF4-FFF2-40B4-BE49-F238E27FC236}">
                <a16:creationId xmlns:a16="http://schemas.microsoft.com/office/drawing/2014/main" id="{94ED7761-6526-4874-30AC-3FCC58C61482}"/>
              </a:ext>
            </a:extLst>
          </p:cNvPr>
          <p:cNvSpPr>
            <a:spLocks noGrp="1"/>
          </p:cNvSpPr>
          <p:nvPr>
            <p:ph type="title"/>
          </p:nvPr>
        </p:nvSpPr>
        <p:spPr/>
        <p:txBody>
          <a:bodyPr/>
          <a:lstStyle/>
          <a:p>
            <a:r>
              <a:rPr lang="en-US" sz="4400" dirty="0">
                <a:solidFill>
                  <a:srgbClr val="FFFF00"/>
                </a:solidFill>
                <a:latin typeface="Arial" panose="020B0604020202020204" pitchFamily="34" charset="0"/>
                <a:cs typeface="Arial" panose="020B0604020202020204" pitchFamily="34" charset="0"/>
              </a:rPr>
              <a:t>Invalidate everyone else’s cached data</a:t>
            </a:r>
          </a:p>
        </p:txBody>
      </p:sp>
      <p:sp>
        <p:nvSpPr>
          <p:cNvPr id="67587" name="Slide Number Placeholder 4"/>
          <p:cNvSpPr>
            <a:spLocks noGrp="1"/>
          </p:cNvSpPr>
          <p:nvPr>
            <p:ph type="sldNum" sz="quarter" idx="10"/>
          </p:nvPr>
        </p:nvSpPr>
        <p:spPr>
          <a:prstGeom prst="rect">
            <a:avLst/>
          </a:prstGeom>
          <a:noFill/>
        </p:spPr>
        <p:txBody>
          <a:bodyPr/>
          <a:lstStyle/>
          <a:p>
            <a:fld id="{06BE4FEA-7122-48F4-A0D2-0C1C2D48D04C}" type="slidenum">
              <a:rPr lang="x-none" sz="1600" smtClean="0"/>
              <a:pPr/>
              <a:t>63</a:t>
            </a:fld>
            <a:endParaRPr lang="en-US" sz="1600" dirty="0"/>
          </a:p>
        </p:txBody>
      </p:sp>
      <p:sp>
        <p:nvSpPr>
          <p:cNvPr id="67589" name="Rectangle 3"/>
          <p:cNvSpPr>
            <a:spLocks noChangeArrowheads="1"/>
          </p:cNvSpPr>
          <p:nvPr/>
        </p:nvSpPr>
        <p:spPr bwMode="auto">
          <a:xfrm>
            <a:off x="1911350" y="3892550"/>
            <a:ext cx="1203325" cy="385763"/>
          </a:xfrm>
          <a:prstGeom prst="rect">
            <a:avLst/>
          </a:prstGeom>
          <a:solidFill>
            <a:schemeClr val="folHlink"/>
          </a:solidFill>
          <a:ln w="38100">
            <a:solidFill>
              <a:schemeClr val="tx1"/>
            </a:solidFill>
            <a:miter lim="800000"/>
            <a:headEnd/>
            <a:tailEnd/>
          </a:ln>
        </p:spPr>
        <p:txBody>
          <a:bodyPr wrap="none" anchor="ctr"/>
          <a:lstStyle/>
          <a:p>
            <a:pPr algn="ctr"/>
            <a:r>
              <a:rPr lang="en-US" sz="2400" b="0" dirty="0">
                <a:solidFill>
                  <a:schemeClr val="bg1"/>
                </a:solidFill>
                <a:latin typeface="Arial" panose="020B0604020202020204" pitchFamily="34" charset="0"/>
                <a:cs typeface="Arial" panose="020B0604020202020204" pitchFamily="34" charset="0"/>
              </a:rPr>
              <a:t>cache</a:t>
            </a:r>
          </a:p>
        </p:txBody>
      </p:sp>
      <p:sp>
        <p:nvSpPr>
          <p:cNvPr id="67590" name="AutoShape 4"/>
          <p:cNvSpPr>
            <a:spLocks noChangeArrowheads="1"/>
          </p:cNvSpPr>
          <p:nvPr/>
        </p:nvSpPr>
        <p:spPr bwMode="auto">
          <a:xfrm>
            <a:off x="1208088" y="4308475"/>
            <a:ext cx="6626225" cy="641350"/>
          </a:xfrm>
          <a:prstGeom prst="leftRightArrow">
            <a:avLst>
              <a:gd name="adj1" fmla="val 40102"/>
              <a:gd name="adj2" fmla="val 81458"/>
            </a:avLst>
          </a:prstGeom>
          <a:solidFill>
            <a:schemeClr val="folHlink"/>
          </a:solidFill>
          <a:ln w="38100">
            <a:solidFill>
              <a:schemeClr val="tx1"/>
            </a:solidFill>
            <a:miter lim="800000"/>
            <a:headEnd/>
            <a:tailEnd/>
          </a:ln>
        </p:spPr>
        <p:txBody>
          <a:bodyPr wrap="none" anchor="ctr"/>
          <a:lstStyle/>
          <a:p>
            <a:pPr algn="ctr"/>
            <a:r>
              <a:rPr lang="en-US" sz="2000" b="0" dirty="0">
                <a:solidFill>
                  <a:schemeClr val="tx2"/>
                </a:solidFill>
                <a:latin typeface="Arial" panose="020B0604020202020204" pitchFamily="34" charset="0"/>
                <a:cs typeface="Arial" panose="020B0604020202020204" pitchFamily="34" charset="0"/>
              </a:rPr>
              <a:t>Bus</a:t>
            </a:r>
          </a:p>
        </p:txBody>
      </p:sp>
      <p:sp>
        <p:nvSpPr>
          <p:cNvPr id="67593" name="Rectangle 16"/>
          <p:cNvSpPr>
            <a:spLocks noChangeArrowheads="1"/>
          </p:cNvSpPr>
          <p:nvPr/>
        </p:nvSpPr>
        <p:spPr bwMode="auto">
          <a:xfrm>
            <a:off x="1747838" y="5262563"/>
            <a:ext cx="5567362" cy="881062"/>
          </a:xfrm>
          <a:prstGeom prst="rect">
            <a:avLst/>
          </a:prstGeom>
          <a:solidFill>
            <a:schemeClr val="hlink"/>
          </a:solidFill>
          <a:ln w="38100">
            <a:solidFill>
              <a:schemeClr val="tx1"/>
            </a:solidFill>
            <a:miter lim="800000"/>
            <a:headEnd/>
            <a:tailEnd/>
          </a:ln>
        </p:spPr>
        <p:txBody>
          <a:bodyPr wrap="none" anchor="ctr"/>
          <a:lstStyle/>
          <a:p>
            <a:pPr algn="ctr"/>
            <a:r>
              <a:rPr lang="en-US" b="0" dirty="0">
                <a:solidFill>
                  <a:schemeClr val="tx2"/>
                </a:solidFill>
                <a:latin typeface="Arial" panose="020B0604020202020204" pitchFamily="34" charset="0"/>
                <a:cs typeface="Arial" panose="020B0604020202020204" pitchFamily="34" charset="0"/>
              </a:rPr>
              <a:t>memory</a:t>
            </a:r>
          </a:p>
        </p:txBody>
      </p:sp>
      <p:sp>
        <p:nvSpPr>
          <p:cNvPr id="67594" name="AutoShape 17"/>
          <p:cNvSpPr>
            <a:spLocks noChangeArrowheads="1"/>
          </p:cNvSpPr>
          <p:nvPr/>
        </p:nvSpPr>
        <p:spPr bwMode="auto">
          <a:xfrm>
            <a:off x="4025900" y="4829175"/>
            <a:ext cx="819150" cy="352425"/>
          </a:xfrm>
          <a:prstGeom prst="upDownArrow">
            <a:avLst>
              <a:gd name="adj1" fmla="val 50000"/>
              <a:gd name="adj2" fmla="val 33782"/>
            </a:avLst>
          </a:prstGeom>
          <a:solidFill>
            <a:schemeClr val="hlink"/>
          </a:solidFill>
          <a:ln w="38100">
            <a:solidFill>
              <a:schemeClr val="tx1"/>
            </a:solidFill>
            <a:miter lim="800000"/>
            <a:headEnd/>
            <a:tailEnd/>
          </a:ln>
        </p:spPr>
        <p:txBody>
          <a:bodyPr wrap="none" anchor="ctr"/>
          <a:lstStyle/>
          <a:p>
            <a:endParaRPr lang="en-US" dirty="0">
              <a:latin typeface="Arial" panose="020B0604020202020204" pitchFamily="34" charset="0"/>
              <a:cs typeface="Arial" panose="020B0604020202020204" pitchFamily="34" charset="0"/>
            </a:endParaRPr>
          </a:p>
        </p:txBody>
      </p:sp>
      <p:sp>
        <p:nvSpPr>
          <p:cNvPr id="67595" name="Rectangle 18"/>
          <p:cNvSpPr>
            <a:spLocks noChangeArrowheads="1"/>
          </p:cNvSpPr>
          <p:nvPr/>
        </p:nvSpPr>
        <p:spPr bwMode="auto">
          <a:xfrm>
            <a:off x="5665788" y="3887788"/>
            <a:ext cx="1203325" cy="385762"/>
          </a:xfrm>
          <a:prstGeom prst="rect">
            <a:avLst/>
          </a:prstGeom>
          <a:solidFill>
            <a:schemeClr val="folHlink"/>
          </a:solidFill>
          <a:ln w="38100">
            <a:solidFill>
              <a:schemeClr val="tx1"/>
            </a:solidFill>
            <a:miter lim="800000"/>
            <a:headEnd/>
            <a:tailEnd/>
          </a:ln>
        </p:spPr>
        <p:txBody>
          <a:bodyPr wrap="none" anchor="ctr"/>
          <a:lstStyle/>
          <a:p>
            <a:pPr algn="ctr"/>
            <a:r>
              <a:rPr lang="en-US" sz="2400" b="0" dirty="0">
                <a:solidFill>
                  <a:schemeClr val="bg1"/>
                </a:solidFill>
                <a:latin typeface="Arial" panose="020B0604020202020204" pitchFamily="34" charset="0"/>
                <a:cs typeface="Arial" panose="020B0604020202020204" pitchFamily="34" charset="0"/>
              </a:rPr>
              <a:t>cache</a:t>
            </a:r>
          </a:p>
        </p:txBody>
      </p:sp>
      <p:sp>
        <p:nvSpPr>
          <p:cNvPr id="67598" name="Rectangle 40"/>
          <p:cNvSpPr>
            <a:spLocks noChangeArrowheads="1"/>
          </p:cNvSpPr>
          <p:nvPr/>
        </p:nvSpPr>
        <p:spPr bwMode="auto">
          <a:xfrm>
            <a:off x="3792538" y="3887788"/>
            <a:ext cx="1203325" cy="385762"/>
          </a:xfrm>
          <a:prstGeom prst="rect">
            <a:avLst/>
          </a:prstGeom>
          <a:solidFill>
            <a:schemeClr val="bg1"/>
          </a:solidFill>
          <a:ln w="38100">
            <a:solidFill>
              <a:schemeClr val="tx1"/>
            </a:solidFill>
            <a:miter lim="800000"/>
            <a:headEnd/>
            <a:tailEnd/>
          </a:ln>
        </p:spPr>
        <p:txBody>
          <a:bodyPr wrap="none" anchor="ctr"/>
          <a:lstStyle/>
          <a:p>
            <a:pPr algn="ctr"/>
            <a:r>
              <a:rPr lang="en-US" sz="2400" b="0" dirty="0">
                <a:solidFill>
                  <a:schemeClr val="accent2"/>
                </a:solidFill>
                <a:latin typeface="Arial" panose="020B0604020202020204" pitchFamily="34" charset="0"/>
                <a:cs typeface="Arial" panose="020B0604020202020204" pitchFamily="34" charset="0"/>
              </a:rPr>
              <a:t>data</a:t>
            </a:r>
          </a:p>
        </p:txBody>
      </p:sp>
      <p:sp>
        <p:nvSpPr>
          <p:cNvPr id="67599" name="Rectangle 41"/>
          <p:cNvSpPr>
            <a:spLocks noChangeArrowheads="1"/>
          </p:cNvSpPr>
          <p:nvPr/>
        </p:nvSpPr>
        <p:spPr bwMode="auto">
          <a:xfrm>
            <a:off x="5689600" y="5573713"/>
            <a:ext cx="1203325" cy="385762"/>
          </a:xfrm>
          <a:prstGeom prst="rect">
            <a:avLst/>
          </a:prstGeom>
          <a:solidFill>
            <a:schemeClr val="accent2"/>
          </a:solidFill>
          <a:ln w="38100">
            <a:solidFill>
              <a:schemeClr val="accent4"/>
            </a:solidFill>
            <a:miter lim="800000"/>
            <a:headEnd/>
            <a:tailEnd/>
          </a:ln>
        </p:spPr>
        <p:txBody>
          <a:bodyPr wrap="none" anchor="ctr"/>
          <a:lstStyle/>
          <a:p>
            <a:pPr algn="ctr"/>
            <a:r>
              <a:rPr lang="en-US" sz="2400" b="0" dirty="0">
                <a:solidFill>
                  <a:schemeClr val="tx1"/>
                </a:solidFill>
                <a:latin typeface="Arial" panose="020B0604020202020204" pitchFamily="34" charset="0"/>
                <a:cs typeface="Arial" panose="020B0604020202020204" pitchFamily="34" charset="0"/>
              </a:rPr>
              <a:t>data</a:t>
            </a:r>
          </a:p>
        </p:txBody>
      </p:sp>
      <p:sp>
        <p:nvSpPr>
          <p:cNvPr id="67600" name="AutoShape 42"/>
          <p:cNvSpPr>
            <a:spLocks noChangeArrowheads="1"/>
          </p:cNvSpPr>
          <p:nvPr/>
        </p:nvSpPr>
        <p:spPr bwMode="auto">
          <a:xfrm>
            <a:off x="806450" y="2895600"/>
            <a:ext cx="6959600" cy="1427163"/>
          </a:xfrm>
          <a:prstGeom prst="wedgeRoundRectCallout">
            <a:avLst>
              <a:gd name="adj1" fmla="val 28903"/>
              <a:gd name="adj2" fmla="val 136764"/>
              <a:gd name="adj3" fmla="val 16667"/>
            </a:avLst>
          </a:prstGeom>
          <a:solidFill>
            <a:schemeClr val="bg1"/>
          </a:solidFill>
          <a:ln w="76200">
            <a:solidFill>
              <a:srgbClr val="FF3300"/>
            </a:solidFill>
            <a:miter lim="800000"/>
            <a:headEnd/>
            <a:tailEnd/>
          </a:ln>
          <a:effectLst>
            <a:outerShdw blurRad="50800" dist="38100" dir="2700000" algn="tl" rotWithShape="0">
              <a:prstClr val="black">
                <a:alpha val="40000"/>
              </a:prstClr>
            </a:outerShdw>
          </a:effectLst>
        </p:spPr>
        <p:txBody>
          <a:bodyPr anchor="ctr"/>
          <a:lstStyle/>
          <a:p>
            <a:pPr algn="ctr"/>
            <a:r>
              <a:rPr lang="en-US" sz="2800" b="0" dirty="0">
                <a:solidFill>
                  <a:srgbClr val="FFFF00"/>
                </a:solidFill>
                <a:latin typeface="Arial" panose="020B0604020202020204" pitchFamily="34" charset="0"/>
                <a:cs typeface="Arial" panose="020B0604020202020204" pitchFamily="34" charset="0"/>
              </a:rPr>
              <a:t>Memory provides data only if not present in any cache, so no need to change it now (expensive)</a:t>
            </a:r>
          </a:p>
        </p:txBody>
      </p:sp>
    </p:spTree>
    <p:extLst>
      <p:ext uri="{BB962C8B-B14F-4D97-AF65-F5344CB8AC3E}">
        <p14:creationId xmlns:p14="http://schemas.microsoft.com/office/powerpoint/2010/main" val="116850090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55" name="Rectangle 35"/>
          <p:cNvSpPr>
            <a:spLocks noChangeArrowheads="1"/>
          </p:cNvSpPr>
          <p:nvPr/>
        </p:nvSpPr>
        <p:spPr bwMode="auto">
          <a:xfrm>
            <a:off x="5767388" y="5353050"/>
            <a:ext cx="1203325" cy="385763"/>
          </a:xfrm>
          <a:prstGeom prst="rect">
            <a:avLst/>
          </a:prstGeom>
          <a:solidFill>
            <a:srgbClr val="0033CC"/>
          </a:solidFill>
          <a:ln w="38100">
            <a:solidFill>
              <a:schemeClr val="accent4"/>
            </a:solidFill>
            <a:miter lim="800000"/>
            <a:headEnd/>
            <a:tailEnd/>
          </a:ln>
        </p:spPr>
        <p:txBody>
          <a:bodyPr wrap="none" anchor="ctr"/>
          <a:lstStyle/>
          <a:p>
            <a:r>
              <a:rPr lang="en-US" sz="2400" dirty="0">
                <a:solidFill>
                  <a:schemeClr val="tx1"/>
                </a:solidFill>
                <a:latin typeface="Arial" panose="020B0604020202020204" pitchFamily="34" charset="0"/>
              </a:rPr>
              <a:t>data</a:t>
            </a:r>
          </a:p>
        </p:txBody>
      </p:sp>
      <p:sp>
        <p:nvSpPr>
          <p:cNvPr id="248835" name="Rectangle 6"/>
          <p:cNvSpPr txBox="1">
            <a:spLocks noGrp="1" noChangeArrowheads="1"/>
          </p:cNvSpPr>
          <p:nvPr/>
        </p:nvSpPr>
        <p:spPr bwMode="auto">
          <a:xfrm>
            <a:off x="6553200" y="6248400"/>
            <a:ext cx="1905000" cy="457200"/>
          </a:xfrm>
          <a:prstGeom prst="rect">
            <a:avLst/>
          </a:prstGeom>
          <a:noFill/>
          <a:ln w="9525">
            <a:noFill/>
            <a:miter lim="800000"/>
            <a:headEnd/>
            <a:tailEnd/>
          </a:ln>
        </p:spPr>
        <p:txBody>
          <a:bodyPr/>
          <a:lstStyle/>
          <a:p>
            <a:pPr algn="r"/>
            <a:fld id="{28ECB953-74DA-4254-8BBC-A45D08D6D2DD}" type="slidenum">
              <a:rPr lang="ar-SA" sz="1400">
                <a:solidFill>
                  <a:schemeClr val="tx1"/>
                </a:solidFill>
                <a:latin typeface="Arial" panose="020B0604020202020204" pitchFamily="34" charset="0"/>
                <a:cs typeface="Arial" panose="020B0604020202020204" pitchFamily="34" charset="0"/>
              </a:rPr>
              <a:pPr algn="r"/>
              <a:t>64</a:t>
            </a:fld>
            <a:endParaRPr lang="en-US" sz="1400" dirty="0">
              <a:solidFill>
                <a:schemeClr val="tx1"/>
              </a:solidFill>
              <a:latin typeface="Arial" panose="020B0604020202020204" pitchFamily="34" charset="0"/>
              <a:cs typeface="Arial" panose="020B0604020202020204" pitchFamily="34" charset="0"/>
            </a:endParaRPr>
          </a:p>
        </p:txBody>
      </p:sp>
      <p:sp>
        <p:nvSpPr>
          <p:cNvPr id="248836"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a:fld id="{26802877-E2FB-4301-8292-CDEDCB0A6D6C}" type="slidenum">
              <a:rPr lang="ar-SA" sz="1400">
                <a:solidFill>
                  <a:schemeClr val="tx1"/>
                </a:solidFill>
                <a:latin typeface="Arial" panose="020B0604020202020204" pitchFamily="34" charset="0"/>
                <a:cs typeface="Arial" panose="020B0604020202020204" pitchFamily="34" charset="0"/>
              </a:rPr>
              <a:pPr algn="r"/>
              <a:t>64</a:t>
            </a:fld>
            <a:endParaRPr lang="en-US" sz="1400" dirty="0">
              <a:solidFill>
                <a:schemeClr val="tx1"/>
              </a:solidFill>
              <a:latin typeface="Arial" panose="020B0604020202020204" pitchFamily="34" charset="0"/>
              <a:cs typeface="Arial" panose="020B0604020202020204" pitchFamily="34" charset="0"/>
            </a:endParaRPr>
          </a:p>
        </p:txBody>
      </p:sp>
      <p:grpSp>
        <p:nvGrpSpPr>
          <p:cNvPr id="248838" name="Group 3"/>
          <p:cNvGrpSpPr>
            <a:grpSpLocks/>
          </p:cNvGrpSpPr>
          <p:nvPr/>
        </p:nvGrpSpPr>
        <p:grpSpPr bwMode="auto">
          <a:xfrm>
            <a:off x="1757363" y="2441575"/>
            <a:ext cx="1358900" cy="1282700"/>
            <a:chOff x="1008" y="2720"/>
            <a:chExt cx="856" cy="808"/>
          </a:xfrm>
          <a:effectLst>
            <a:glow rad="101600">
              <a:schemeClr val="accent3">
                <a:satMod val="175000"/>
                <a:alpha val="40000"/>
              </a:schemeClr>
            </a:glow>
          </a:effectLst>
        </p:grpSpPr>
        <p:sp>
          <p:nvSpPr>
            <p:cNvPr id="248839" name="Rectangle 4"/>
            <p:cNvSpPr>
              <a:spLocks noChangeArrowheads="1"/>
            </p:cNvSpPr>
            <p:nvPr/>
          </p:nvSpPr>
          <p:spPr bwMode="auto">
            <a:xfrm>
              <a:off x="1032" y="3304"/>
              <a:ext cx="488" cy="160"/>
            </a:xfrm>
            <a:prstGeom prst="rect">
              <a:avLst/>
            </a:prstGeom>
            <a:solidFill>
              <a:srgbClr val="FF33CC"/>
            </a:solidFill>
            <a:ln w="38100" algn="ctr">
              <a:solidFill>
                <a:schemeClr val="bg1"/>
              </a:solidFill>
              <a:miter lim="800000"/>
              <a:headEnd/>
              <a:tailEnd/>
            </a:ln>
          </p:spPr>
          <p:txBody>
            <a:bodyPr wrap="none" anchor="ctr"/>
            <a:lstStyle/>
            <a:p>
              <a:endParaRPr lang="en-US" dirty="0">
                <a:latin typeface="Arial" panose="020B0604020202020204" pitchFamily="34" charset="0"/>
              </a:endParaRPr>
            </a:p>
          </p:txBody>
        </p:sp>
        <p:sp>
          <p:nvSpPr>
            <p:cNvPr id="248840" name="Freeform 5"/>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48841" name="Freeform 6"/>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48842" name="Freeform 7"/>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48843" name="Freeform 8"/>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48844" name="Freeform 9"/>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48845" name="Freeform 10"/>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48846" name="Freeform 11"/>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48847" name="Freeform 12"/>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grpSp>
        <p:nvGrpSpPr>
          <p:cNvPr id="248848" name="Group 13"/>
          <p:cNvGrpSpPr>
            <a:grpSpLocks/>
          </p:cNvGrpSpPr>
          <p:nvPr/>
        </p:nvGrpSpPr>
        <p:grpSpPr bwMode="auto">
          <a:xfrm flipH="1">
            <a:off x="5480050" y="2441575"/>
            <a:ext cx="1358900" cy="1282700"/>
            <a:chOff x="1008" y="2720"/>
            <a:chExt cx="856" cy="808"/>
          </a:xfrm>
          <a:effectLst>
            <a:glow rad="101600">
              <a:schemeClr val="accent3">
                <a:satMod val="175000"/>
                <a:alpha val="40000"/>
              </a:schemeClr>
            </a:glow>
          </a:effectLst>
        </p:grpSpPr>
        <p:sp>
          <p:nvSpPr>
            <p:cNvPr id="248849" name="Rectangle 14"/>
            <p:cNvSpPr>
              <a:spLocks noChangeArrowheads="1"/>
            </p:cNvSpPr>
            <p:nvPr/>
          </p:nvSpPr>
          <p:spPr bwMode="auto">
            <a:xfrm>
              <a:off x="1032" y="3304"/>
              <a:ext cx="488" cy="160"/>
            </a:xfrm>
            <a:prstGeom prst="rect">
              <a:avLst/>
            </a:prstGeom>
            <a:solidFill>
              <a:schemeClr val="accent1"/>
            </a:solidFill>
            <a:ln w="38100" algn="ctr">
              <a:solidFill>
                <a:schemeClr val="bg1"/>
              </a:solidFill>
              <a:miter lim="800000"/>
              <a:headEnd/>
              <a:tailEnd/>
            </a:ln>
          </p:spPr>
          <p:txBody>
            <a:bodyPr wrap="none" anchor="ctr"/>
            <a:lstStyle/>
            <a:p>
              <a:endParaRPr lang="en-US" dirty="0">
                <a:latin typeface="Arial" panose="020B0604020202020204" pitchFamily="34" charset="0"/>
              </a:endParaRPr>
            </a:p>
          </p:txBody>
        </p:sp>
        <p:sp>
          <p:nvSpPr>
            <p:cNvPr id="248850" name="Freeform 15"/>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48851" name="Freeform 16"/>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48852" name="Freeform 17"/>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48853" name="Freeform 18"/>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chemeClr val="accent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48854" name="Freeform 19"/>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chemeClr val="accent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48855" name="Freeform 20"/>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48856" name="Freeform 21"/>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48857" name="Freeform 22"/>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sp>
        <p:nvSpPr>
          <p:cNvPr id="248858" name="AutoShape 23"/>
          <p:cNvSpPr>
            <a:spLocks noChangeArrowheads="1"/>
          </p:cNvSpPr>
          <p:nvPr/>
        </p:nvSpPr>
        <p:spPr bwMode="auto">
          <a:xfrm>
            <a:off x="1182688" y="4298950"/>
            <a:ext cx="6626225" cy="641350"/>
          </a:xfrm>
          <a:prstGeom prst="leftRightArrow">
            <a:avLst>
              <a:gd name="adj1" fmla="val 40102"/>
              <a:gd name="adj2" fmla="val 81458"/>
            </a:avLst>
          </a:prstGeom>
          <a:solidFill>
            <a:schemeClr val="folHlink"/>
          </a:solidFill>
          <a:ln w="38100">
            <a:solidFill>
              <a:schemeClr val="tx1"/>
            </a:solidFill>
            <a:miter lim="800000"/>
            <a:headEnd/>
            <a:tailEnd/>
          </a:ln>
        </p:spPr>
        <p:txBody>
          <a:bodyPr wrap="none" anchor="ctr"/>
          <a:lstStyle/>
          <a:p>
            <a:r>
              <a:rPr lang="en-US" sz="2000" dirty="0">
                <a:latin typeface="Arial" panose="020B0604020202020204" pitchFamily="34" charset="0"/>
                <a:cs typeface="Arial" panose="020B0604020202020204" pitchFamily="34" charset="0"/>
              </a:rPr>
              <a:t>Interconnect</a:t>
            </a:r>
          </a:p>
        </p:txBody>
      </p:sp>
      <p:sp>
        <p:nvSpPr>
          <p:cNvPr id="248859" name="Rectangle 24"/>
          <p:cNvSpPr>
            <a:spLocks noChangeArrowheads="1"/>
          </p:cNvSpPr>
          <p:nvPr/>
        </p:nvSpPr>
        <p:spPr bwMode="auto">
          <a:xfrm>
            <a:off x="1919288" y="3887788"/>
            <a:ext cx="1203325" cy="385762"/>
          </a:xfrm>
          <a:prstGeom prst="rect">
            <a:avLst/>
          </a:prstGeom>
          <a:solidFill>
            <a:schemeClr val="folHlink"/>
          </a:solidFill>
          <a:ln w="38100">
            <a:solidFill>
              <a:schemeClr val="tx1"/>
            </a:solidFill>
            <a:miter lim="800000"/>
            <a:headEnd/>
            <a:tailEnd/>
          </a:ln>
        </p:spPr>
        <p:txBody>
          <a:bodyPr wrap="none" anchor="ctr"/>
          <a:lstStyle/>
          <a:p>
            <a:endParaRPr lang="en-US" sz="2400" dirty="0">
              <a:solidFill>
                <a:schemeClr val="bg1"/>
              </a:solidFill>
              <a:latin typeface="Arial" panose="020B0604020202020204" pitchFamily="34" charset="0"/>
            </a:endParaRPr>
          </a:p>
        </p:txBody>
      </p:sp>
      <p:sp>
        <p:nvSpPr>
          <p:cNvPr id="248860" name="AutoShape 25"/>
          <p:cNvSpPr>
            <a:spLocks noChangeArrowheads="1"/>
          </p:cNvSpPr>
          <p:nvPr/>
        </p:nvSpPr>
        <p:spPr bwMode="auto">
          <a:xfrm>
            <a:off x="4025900" y="4829175"/>
            <a:ext cx="819150" cy="352425"/>
          </a:xfrm>
          <a:prstGeom prst="upDownArrow">
            <a:avLst>
              <a:gd name="adj1" fmla="val 50000"/>
              <a:gd name="adj2" fmla="val 33782"/>
            </a:avLst>
          </a:prstGeom>
          <a:solidFill>
            <a:schemeClr val="folHlink"/>
          </a:solidFill>
          <a:ln w="38100">
            <a:solidFill>
              <a:schemeClr val="tx1"/>
            </a:solidFill>
            <a:miter lim="800000"/>
            <a:headEnd/>
            <a:tailEnd/>
          </a:ln>
        </p:spPr>
        <p:txBody>
          <a:bodyPr wrap="none" anchor="ctr"/>
          <a:lstStyle/>
          <a:p>
            <a:endParaRPr lang="en-US" dirty="0">
              <a:latin typeface="Arial" panose="020B0604020202020204" pitchFamily="34" charset="0"/>
            </a:endParaRPr>
          </a:p>
        </p:txBody>
      </p:sp>
      <p:sp>
        <p:nvSpPr>
          <p:cNvPr id="248861" name="Rectangle 26"/>
          <p:cNvSpPr>
            <a:spLocks noChangeArrowheads="1"/>
          </p:cNvSpPr>
          <p:nvPr/>
        </p:nvSpPr>
        <p:spPr bwMode="auto">
          <a:xfrm>
            <a:off x="5665788" y="3887788"/>
            <a:ext cx="1203325" cy="385762"/>
          </a:xfrm>
          <a:prstGeom prst="rect">
            <a:avLst/>
          </a:prstGeom>
          <a:solidFill>
            <a:schemeClr val="folHlink"/>
          </a:solidFill>
          <a:ln w="38100">
            <a:solidFill>
              <a:schemeClr val="bg1"/>
            </a:solidFill>
            <a:miter lim="800000"/>
            <a:headEnd/>
            <a:tailEnd/>
          </a:ln>
          <a:effectLst>
            <a:glow rad="101600">
              <a:schemeClr val="accent3">
                <a:satMod val="175000"/>
                <a:alpha val="40000"/>
              </a:schemeClr>
            </a:glow>
          </a:effectLst>
        </p:spPr>
        <p:txBody>
          <a:bodyPr wrap="none" anchor="ctr"/>
          <a:lstStyle/>
          <a:p>
            <a:endParaRPr lang="en-US" sz="2400" dirty="0">
              <a:solidFill>
                <a:schemeClr val="bg1"/>
              </a:solidFill>
              <a:latin typeface="Arial" panose="020B0604020202020204" pitchFamily="34" charset="0"/>
            </a:endParaRPr>
          </a:p>
        </p:txBody>
      </p:sp>
      <p:sp>
        <p:nvSpPr>
          <p:cNvPr id="248862" name="Rectangle 27"/>
          <p:cNvSpPr>
            <a:spLocks noChangeArrowheads="1"/>
          </p:cNvSpPr>
          <p:nvPr/>
        </p:nvSpPr>
        <p:spPr bwMode="auto">
          <a:xfrm>
            <a:off x="2181225" y="5343525"/>
            <a:ext cx="1203325" cy="385763"/>
          </a:xfrm>
          <a:prstGeom prst="rect">
            <a:avLst/>
          </a:prstGeom>
          <a:solidFill>
            <a:schemeClr val="folHlink"/>
          </a:solidFill>
          <a:ln w="38100">
            <a:solidFill>
              <a:schemeClr val="tx1"/>
            </a:solidFill>
            <a:miter lim="800000"/>
            <a:headEnd/>
            <a:tailEnd/>
          </a:ln>
        </p:spPr>
        <p:txBody>
          <a:bodyPr wrap="none" anchor="ctr"/>
          <a:lstStyle/>
          <a:p>
            <a:endParaRPr lang="en-US" sz="2400" dirty="0">
              <a:solidFill>
                <a:schemeClr val="bg1"/>
              </a:solidFill>
              <a:latin typeface="Arial" panose="020B0604020202020204" pitchFamily="34" charset="0"/>
            </a:endParaRPr>
          </a:p>
        </p:txBody>
      </p:sp>
      <p:sp>
        <p:nvSpPr>
          <p:cNvPr id="248863" name="Rectangle 28"/>
          <p:cNvSpPr>
            <a:spLocks noChangeArrowheads="1"/>
          </p:cNvSpPr>
          <p:nvPr/>
        </p:nvSpPr>
        <p:spPr bwMode="auto">
          <a:xfrm>
            <a:off x="3368675" y="5343525"/>
            <a:ext cx="1203325" cy="385763"/>
          </a:xfrm>
          <a:prstGeom prst="rect">
            <a:avLst/>
          </a:prstGeom>
          <a:solidFill>
            <a:schemeClr val="folHlink"/>
          </a:solidFill>
          <a:ln w="38100">
            <a:solidFill>
              <a:schemeClr val="tx1"/>
            </a:solidFill>
            <a:miter lim="800000"/>
            <a:headEnd/>
            <a:tailEnd/>
          </a:ln>
        </p:spPr>
        <p:txBody>
          <a:bodyPr wrap="none" anchor="ctr"/>
          <a:lstStyle/>
          <a:p>
            <a:endParaRPr lang="en-US" sz="2400" dirty="0">
              <a:solidFill>
                <a:schemeClr val="bg1"/>
              </a:solidFill>
              <a:latin typeface="Arial" panose="020B0604020202020204" pitchFamily="34" charset="0"/>
            </a:endParaRPr>
          </a:p>
        </p:txBody>
      </p:sp>
      <p:sp>
        <p:nvSpPr>
          <p:cNvPr id="248864" name="Rectangle 29"/>
          <p:cNvSpPr>
            <a:spLocks noChangeArrowheads="1"/>
          </p:cNvSpPr>
          <p:nvPr/>
        </p:nvSpPr>
        <p:spPr bwMode="auto">
          <a:xfrm>
            <a:off x="4556125" y="5343525"/>
            <a:ext cx="1203325" cy="385763"/>
          </a:xfrm>
          <a:prstGeom prst="rect">
            <a:avLst/>
          </a:prstGeom>
          <a:solidFill>
            <a:schemeClr val="folHlink"/>
          </a:solidFill>
          <a:ln w="38100">
            <a:solidFill>
              <a:schemeClr val="tx1"/>
            </a:solidFill>
            <a:miter lim="800000"/>
            <a:headEnd/>
            <a:tailEnd/>
          </a:ln>
        </p:spPr>
        <p:txBody>
          <a:bodyPr wrap="none" anchor="ctr"/>
          <a:lstStyle/>
          <a:p>
            <a:endParaRPr lang="en-US" sz="2400" dirty="0">
              <a:solidFill>
                <a:schemeClr val="bg1"/>
              </a:solidFill>
              <a:latin typeface="Arial" panose="020B0604020202020204" pitchFamily="34" charset="0"/>
            </a:endParaRPr>
          </a:p>
        </p:txBody>
      </p:sp>
      <p:sp>
        <p:nvSpPr>
          <p:cNvPr id="248865" name="Rectangle 30"/>
          <p:cNvSpPr>
            <a:spLocks noChangeArrowheads="1"/>
          </p:cNvSpPr>
          <p:nvPr/>
        </p:nvSpPr>
        <p:spPr bwMode="auto">
          <a:xfrm>
            <a:off x="5741988" y="5343525"/>
            <a:ext cx="1203325" cy="385763"/>
          </a:xfrm>
          <a:prstGeom prst="rect">
            <a:avLst/>
          </a:prstGeom>
          <a:solidFill>
            <a:srgbClr val="0033CC"/>
          </a:solidFill>
          <a:ln w="38100">
            <a:solidFill>
              <a:schemeClr val="accent4"/>
            </a:solidFill>
            <a:miter lim="800000"/>
            <a:headEnd/>
            <a:tailEnd/>
          </a:ln>
          <a:effectLst>
            <a:glow rad="101600">
              <a:schemeClr val="accent3">
                <a:satMod val="175000"/>
                <a:alpha val="40000"/>
              </a:schemeClr>
            </a:glow>
          </a:effectLst>
        </p:spPr>
        <p:txBody>
          <a:bodyPr wrap="none" anchor="ctr"/>
          <a:lstStyle/>
          <a:p>
            <a:r>
              <a:rPr lang="en-US" sz="2400" dirty="0">
                <a:solidFill>
                  <a:schemeClr val="tx1"/>
                </a:solidFill>
                <a:latin typeface="Arial" panose="020B0604020202020204" pitchFamily="34" charset="0"/>
              </a:rPr>
              <a:t>data</a:t>
            </a:r>
          </a:p>
        </p:txBody>
      </p:sp>
      <p:sp>
        <p:nvSpPr>
          <p:cNvPr id="248866" name="Rectangle 31"/>
          <p:cNvSpPr>
            <a:spLocks noChangeArrowheads="1"/>
          </p:cNvSpPr>
          <p:nvPr/>
        </p:nvSpPr>
        <p:spPr bwMode="auto">
          <a:xfrm>
            <a:off x="7391400" y="3867150"/>
            <a:ext cx="1160895" cy="461665"/>
          </a:xfrm>
          <a:prstGeom prst="rect">
            <a:avLst/>
          </a:prstGeom>
          <a:noFill/>
          <a:ln w="57150" algn="ctr">
            <a:noFill/>
            <a:miter lim="800000"/>
            <a:headEnd/>
            <a:tailEnd/>
          </a:ln>
        </p:spPr>
        <p:txBody>
          <a:bodyPr wrap="none">
            <a:spAutoFit/>
          </a:bodyPr>
          <a:lstStyle/>
          <a:p>
            <a:pPr algn="l"/>
            <a:r>
              <a:rPr lang="en-US" sz="2400" dirty="0">
                <a:solidFill>
                  <a:schemeClr val="tx1"/>
                </a:solidFill>
                <a:latin typeface="Arial" panose="020B0604020202020204" pitchFamily="34" charset="0"/>
                <a:cs typeface="Arial" panose="020B0604020202020204" pitchFamily="34" charset="0"/>
              </a:rPr>
              <a:t>caches</a:t>
            </a:r>
          </a:p>
        </p:txBody>
      </p:sp>
      <p:sp>
        <p:nvSpPr>
          <p:cNvPr id="248867" name="Rectangle 32"/>
          <p:cNvSpPr>
            <a:spLocks noChangeArrowheads="1"/>
          </p:cNvSpPr>
          <p:nvPr/>
        </p:nvSpPr>
        <p:spPr bwMode="auto">
          <a:xfrm>
            <a:off x="7386638" y="5343525"/>
            <a:ext cx="1289050" cy="457200"/>
          </a:xfrm>
          <a:prstGeom prst="rect">
            <a:avLst/>
          </a:prstGeom>
          <a:noFill/>
          <a:ln w="57150" algn="ctr">
            <a:noFill/>
            <a:miter lim="800000"/>
            <a:headEnd/>
            <a:tailEnd/>
          </a:ln>
        </p:spPr>
        <p:txBody>
          <a:bodyPr wrap="none">
            <a:spAutoFit/>
          </a:bodyPr>
          <a:lstStyle/>
          <a:p>
            <a:pPr algn="l"/>
            <a:r>
              <a:rPr lang="en-US" sz="2400" dirty="0">
                <a:solidFill>
                  <a:schemeClr val="tx1"/>
                </a:solidFill>
                <a:latin typeface="Arial" panose="020B0604020202020204" pitchFamily="34" charset="0"/>
                <a:cs typeface="Arial" panose="020B0604020202020204" pitchFamily="34" charset="0"/>
              </a:rPr>
              <a:t>memory</a:t>
            </a:r>
          </a:p>
        </p:txBody>
      </p:sp>
      <p:sp>
        <p:nvSpPr>
          <p:cNvPr id="952353" name="AutoShape 33"/>
          <p:cNvSpPr>
            <a:spLocks noChangeArrowheads="1"/>
          </p:cNvSpPr>
          <p:nvPr/>
        </p:nvSpPr>
        <p:spPr bwMode="auto">
          <a:xfrm>
            <a:off x="395288" y="1258888"/>
            <a:ext cx="1941512" cy="1187450"/>
          </a:xfrm>
          <a:prstGeom prst="cloudCallout">
            <a:avLst>
              <a:gd name="adj1" fmla="val 65861"/>
              <a:gd name="adj2" fmla="val 43315"/>
            </a:avLst>
          </a:prstGeom>
          <a:solidFill>
            <a:schemeClr val="bg2">
              <a:alpha val="30196"/>
            </a:schemeClr>
          </a:solidFill>
          <a:ln w="38100">
            <a:solidFill>
              <a:schemeClr val="tx1"/>
            </a:solidFill>
            <a:round/>
            <a:headEnd/>
            <a:tailEnd/>
          </a:ln>
        </p:spPr>
        <p:txBody>
          <a:bodyPr anchor="ctr"/>
          <a:lstStyle/>
          <a:p>
            <a:r>
              <a:rPr lang="en-US" sz="3600" dirty="0">
                <a:solidFill>
                  <a:srgbClr val="FFFF00"/>
                </a:solidFill>
                <a:latin typeface="Arial" panose="020B0604020202020204" pitchFamily="34" charset="0"/>
                <a:cs typeface="Arial" panose="020B0604020202020204" pitchFamily="34" charset="0"/>
              </a:rPr>
              <a:t>read</a:t>
            </a:r>
            <a:endParaRPr lang="en-GB" sz="3600" dirty="0">
              <a:solidFill>
                <a:srgbClr val="FFFF00"/>
              </a:solidFill>
              <a:latin typeface="Arial" panose="020B0604020202020204" pitchFamily="34" charset="0"/>
              <a:cs typeface="Arial" panose="020B0604020202020204" pitchFamily="34" charset="0"/>
            </a:endParaRPr>
          </a:p>
        </p:txBody>
      </p:sp>
      <p:sp>
        <p:nvSpPr>
          <p:cNvPr id="952354" name="Rectangle 34"/>
          <p:cNvSpPr>
            <a:spLocks noChangeArrowheads="1"/>
          </p:cNvSpPr>
          <p:nvPr/>
        </p:nvSpPr>
        <p:spPr bwMode="auto">
          <a:xfrm>
            <a:off x="1912938" y="3913188"/>
            <a:ext cx="1203325" cy="385762"/>
          </a:xfrm>
          <a:prstGeom prst="rect">
            <a:avLst/>
          </a:prstGeom>
          <a:solidFill>
            <a:srgbClr val="0033CC"/>
          </a:solidFill>
          <a:ln w="38100">
            <a:solidFill>
              <a:schemeClr val="bg1"/>
            </a:solidFill>
            <a:miter lim="800000"/>
            <a:headEnd/>
            <a:tailEnd/>
          </a:ln>
          <a:effectLst>
            <a:glow rad="101600">
              <a:schemeClr val="accent3">
                <a:satMod val="175000"/>
                <a:alpha val="40000"/>
              </a:schemeClr>
            </a:glow>
          </a:effectLst>
        </p:spPr>
        <p:txBody>
          <a:bodyPr wrap="none" anchor="ctr"/>
          <a:lstStyle/>
          <a:p>
            <a:r>
              <a:rPr lang="en-US" sz="2400" dirty="0">
                <a:solidFill>
                  <a:schemeClr val="tx1"/>
                </a:solidFill>
                <a:latin typeface="Arial" panose="020B0604020202020204" pitchFamily="34" charset="0"/>
              </a:rPr>
              <a:t>data</a:t>
            </a:r>
          </a:p>
        </p:txBody>
      </p:sp>
      <p:sp>
        <p:nvSpPr>
          <p:cNvPr id="952356" name="AutoShape 36"/>
          <p:cNvSpPr>
            <a:spLocks noChangeArrowheads="1"/>
          </p:cNvSpPr>
          <p:nvPr/>
        </p:nvSpPr>
        <p:spPr bwMode="auto">
          <a:xfrm>
            <a:off x="3200400" y="1514475"/>
            <a:ext cx="1735138" cy="771525"/>
          </a:xfrm>
          <a:prstGeom prst="wedgeRoundRectCallout">
            <a:avLst>
              <a:gd name="adj1" fmla="val -49083"/>
              <a:gd name="adj2" fmla="val 96296"/>
              <a:gd name="adj3" fmla="val 16667"/>
            </a:avLst>
          </a:prstGeom>
          <a:solidFill>
            <a:srgbClr val="CCFF66"/>
          </a:solidFill>
          <a:ln w="57150" algn="ctr">
            <a:solidFill>
              <a:srgbClr val="FF7C80"/>
            </a:solidFill>
            <a:miter lim="800000"/>
            <a:headEnd/>
            <a:tailEnd/>
          </a:ln>
        </p:spPr>
        <p:txBody>
          <a:bodyPr/>
          <a:lstStyle/>
          <a:p>
            <a:r>
              <a:rPr lang="en-US" sz="3200" dirty="0">
                <a:solidFill>
                  <a:srgbClr val="0000FF"/>
                </a:solidFill>
                <a:latin typeface="Arial" panose="020B0604020202020204" pitchFamily="34" charset="0"/>
                <a:cs typeface="Arial" panose="020B0604020202020204" pitchFamily="34" charset="0"/>
              </a:rPr>
              <a:t>active</a:t>
            </a:r>
            <a:endParaRPr lang="en-GB" sz="3200" dirty="0">
              <a:solidFill>
                <a:srgbClr val="0000FF"/>
              </a:solidFill>
              <a:latin typeface="Arial" panose="020B0604020202020204" pitchFamily="34" charset="0"/>
              <a:cs typeface="Arial" panose="020B0604020202020204" pitchFamily="34" charset="0"/>
            </a:endParaRPr>
          </a:p>
        </p:txBody>
      </p:sp>
      <p:sp>
        <p:nvSpPr>
          <p:cNvPr id="44" name="Oval 38">
            <a:extLst>
              <a:ext uri="{FF2B5EF4-FFF2-40B4-BE49-F238E27FC236}">
                <a16:creationId xmlns:a16="http://schemas.microsoft.com/office/drawing/2014/main" id="{42B22B3A-F047-433B-9028-56F1FCC53A56}"/>
              </a:ext>
            </a:extLst>
          </p:cNvPr>
          <p:cNvSpPr>
            <a:spLocks noChangeArrowheads="1"/>
          </p:cNvSpPr>
          <p:nvPr/>
        </p:nvSpPr>
        <p:spPr bwMode="auto">
          <a:xfrm>
            <a:off x="1035822" y="3671590"/>
            <a:ext cx="657225" cy="657225"/>
          </a:xfrm>
          <a:prstGeom prst="ellipse">
            <a:avLst/>
          </a:prstGeom>
          <a:solidFill>
            <a:schemeClr val="bg1">
              <a:alpha val="79999"/>
            </a:schemeClr>
          </a:solidFill>
          <a:ln w="76200" algn="ctr">
            <a:solidFill>
              <a:srgbClr val="FFFF00"/>
            </a:solidFill>
            <a:round/>
            <a:headEnd/>
            <a:tailEnd/>
          </a:ln>
        </p:spPr>
        <p:txBody>
          <a:bodyPr wrap="none" anchor="ctr"/>
          <a:lstStyle/>
          <a:p>
            <a:r>
              <a:rPr lang="en-US" dirty="0">
                <a:solidFill>
                  <a:srgbClr val="FFFF00"/>
                </a:solidFill>
                <a:latin typeface="Arial" panose="020B0604020202020204" pitchFamily="34" charset="0"/>
              </a:rPr>
              <a:t>T</a:t>
            </a:r>
          </a:p>
        </p:txBody>
      </p:sp>
      <p:sp>
        <p:nvSpPr>
          <p:cNvPr id="2" name="Title 1">
            <a:extLst>
              <a:ext uri="{FF2B5EF4-FFF2-40B4-BE49-F238E27FC236}">
                <a16:creationId xmlns:a16="http://schemas.microsoft.com/office/drawing/2014/main" id="{C042A2C8-DD62-4D7B-0078-335F82AD12E7}"/>
              </a:ext>
            </a:extLst>
          </p:cNvPr>
          <p:cNvSpPr>
            <a:spLocks noGrp="1"/>
          </p:cNvSpPr>
          <p:nvPr>
            <p:ph type="title"/>
          </p:nvPr>
        </p:nvSpPr>
        <p:spPr/>
        <p:txBody>
          <a:bodyPr/>
          <a:lstStyle/>
          <a:p>
            <a:r>
              <a:rPr lang="en-US" dirty="0"/>
              <a:t>Hardware Transactional Memory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52356"/>
                                        </p:tgtEl>
                                        <p:attrNameLst>
                                          <p:attrName>style.visibility</p:attrName>
                                        </p:attrNameLst>
                                      </p:cBhvr>
                                      <p:to>
                                        <p:strVal val="visible"/>
                                      </p:to>
                                    </p:set>
                                    <p:animEffect transition="in" filter="blinds(horizontal)">
                                      <p:cBhvr>
                                        <p:cTn id="7" dur="500"/>
                                        <p:tgtEl>
                                          <p:spTgt spid="95235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52353"/>
                                        </p:tgtEl>
                                        <p:attrNameLst>
                                          <p:attrName>style.visibility</p:attrName>
                                        </p:attrNameLst>
                                      </p:cBhvr>
                                      <p:to>
                                        <p:strVal val="visible"/>
                                      </p:to>
                                    </p:set>
                                    <p:animEffect transition="in" filter="blinds(horizontal)">
                                      <p:cBhvr>
                                        <p:cTn id="12" dur="500"/>
                                        <p:tgtEl>
                                          <p:spTgt spid="952353"/>
                                        </p:tgtEl>
                                      </p:cBhvr>
                                    </p:animEffect>
                                  </p:childTnLst>
                                </p:cTn>
                              </p:par>
                            </p:childTnLst>
                          </p:cTn>
                        </p:par>
                        <p:par>
                          <p:cTn id="13" fill="hold">
                            <p:stCondLst>
                              <p:cond delay="500"/>
                            </p:stCondLst>
                            <p:childTnLst>
                              <p:par>
                                <p:cTn id="14" presetID="0" presetClass="path" presetSubtype="0" accel="50000" decel="50000" fill="hold" grpId="0" nodeType="afterEffect">
                                  <p:stCondLst>
                                    <p:cond delay="0"/>
                                  </p:stCondLst>
                                  <p:childTnLst>
                                    <p:animMotion origin="layout" path="M -5.55556E-7 9.62963E-6 L -0.40868 -0.18611 " pathEditMode="relative" ptsTypes="AA">
                                      <p:cBhvr>
                                        <p:cTn id="15" dur="2000" fill="hold"/>
                                        <p:tgtEl>
                                          <p:spTgt spid="952355"/>
                                        </p:tgtEl>
                                        <p:attrNameLst>
                                          <p:attrName>ppt_x</p:attrName>
                                          <p:attrName>ppt_y</p:attrName>
                                        </p:attrNameLst>
                                      </p:cBhvr>
                                    </p:animMotion>
                                  </p:childTnLst>
                                </p:cTn>
                              </p:par>
                            </p:childTnLst>
                          </p:cTn>
                        </p:par>
                        <p:par>
                          <p:cTn id="16" fill="hold">
                            <p:stCondLst>
                              <p:cond delay="2500"/>
                            </p:stCondLst>
                            <p:childTnLst>
                              <p:par>
                                <p:cTn id="17" presetID="3" presetClass="exit" presetSubtype="10" fill="hold" grpId="1" nodeType="afterEffect">
                                  <p:stCondLst>
                                    <p:cond delay="0"/>
                                  </p:stCondLst>
                                  <p:childTnLst>
                                    <p:animEffect transition="out" filter="blinds(horizontal)">
                                      <p:cBhvr>
                                        <p:cTn id="18" dur="500"/>
                                        <p:tgtEl>
                                          <p:spTgt spid="952355"/>
                                        </p:tgtEl>
                                      </p:cBhvr>
                                    </p:animEffect>
                                    <p:set>
                                      <p:cBhvr>
                                        <p:cTn id="19" dur="1" fill="hold">
                                          <p:stCondLst>
                                            <p:cond delay="499"/>
                                          </p:stCondLst>
                                        </p:cTn>
                                        <p:tgtEl>
                                          <p:spTgt spid="952355"/>
                                        </p:tgtEl>
                                        <p:attrNameLst>
                                          <p:attrName>style.visibility</p:attrName>
                                        </p:attrNameLst>
                                      </p:cBhvr>
                                      <p:to>
                                        <p:strVal val="hidden"/>
                                      </p:to>
                                    </p:set>
                                  </p:childTnLst>
                                </p:cTn>
                              </p:par>
                              <p:par>
                                <p:cTn id="20" presetID="3" presetClass="entr" presetSubtype="10" fill="hold" grpId="0" nodeType="withEffect">
                                  <p:stCondLst>
                                    <p:cond delay="0"/>
                                  </p:stCondLst>
                                  <p:childTnLst>
                                    <p:set>
                                      <p:cBhvr>
                                        <p:cTn id="21" dur="1" fill="hold">
                                          <p:stCondLst>
                                            <p:cond delay="0"/>
                                          </p:stCondLst>
                                        </p:cTn>
                                        <p:tgtEl>
                                          <p:spTgt spid="952354"/>
                                        </p:tgtEl>
                                        <p:attrNameLst>
                                          <p:attrName>style.visibility</p:attrName>
                                        </p:attrNameLst>
                                      </p:cBhvr>
                                      <p:to>
                                        <p:strVal val="visible"/>
                                      </p:to>
                                    </p:set>
                                    <p:animEffect transition="in" filter="blinds(horizontal)">
                                      <p:cBhvr>
                                        <p:cTn id="22" dur="500"/>
                                        <p:tgtEl>
                                          <p:spTgt spid="952354"/>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355" grpId="0" animBg="1"/>
      <p:bldP spid="952355" grpId="1" animBg="1"/>
      <p:bldP spid="952353" grpId="0" animBg="1"/>
      <p:bldP spid="952354" grpId="0" animBg="1"/>
      <p:bldP spid="952356" grpId="0" animBg="1"/>
      <p:bldP spid="44"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4403" name="Rectangle 35"/>
          <p:cNvSpPr>
            <a:spLocks noChangeArrowheads="1"/>
          </p:cNvSpPr>
          <p:nvPr/>
        </p:nvSpPr>
        <p:spPr bwMode="auto">
          <a:xfrm>
            <a:off x="1912938" y="3913188"/>
            <a:ext cx="1203325" cy="385762"/>
          </a:xfrm>
          <a:prstGeom prst="rect">
            <a:avLst/>
          </a:prstGeom>
          <a:solidFill>
            <a:srgbClr val="0033CC"/>
          </a:solidFill>
          <a:ln w="38100">
            <a:solidFill>
              <a:schemeClr val="accent4"/>
            </a:solidFill>
            <a:miter lim="800000"/>
            <a:headEnd/>
            <a:tailEnd/>
          </a:ln>
          <a:effectLst>
            <a:glow rad="101600">
              <a:schemeClr val="accent3">
                <a:satMod val="175000"/>
                <a:alpha val="40000"/>
              </a:schemeClr>
            </a:glow>
          </a:effectLst>
        </p:spPr>
        <p:txBody>
          <a:bodyPr wrap="none" anchor="ctr"/>
          <a:lstStyle/>
          <a:p>
            <a:r>
              <a:rPr lang="en-US" sz="2400" dirty="0">
                <a:solidFill>
                  <a:schemeClr val="tx1"/>
                </a:solidFill>
                <a:latin typeface="Arial" panose="020B0604020202020204" pitchFamily="34" charset="0"/>
              </a:rPr>
              <a:t>data</a:t>
            </a:r>
          </a:p>
        </p:txBody>
      </p:sp>
      <p:sp>
        <p:nvSpPr>
          <p:cNvPr id="2" name="Title 1">
            <a:extLst>
              <a:ext uri="{FF2B5EF4-FFF2-40B4-BE49-F238E27FC236}">
                <a16:creationId xmlns:a16="http://schemas.microsoft.com/office/drawing/2014/main" id="{68D30A30-A701-D0EA-E330-0B55935AF042}"/>
              </a:ext>
            </a:extLst>
          </p:cNvPr>
          <p:cNvSpPr>
            <a:spLocks noGrp="1"/>
          </p:cNvSpPr>
          <p:nvPr>
            <p:ph type="title"/>
          </p:nvPr>
        </p:nvSpPr>
        <p:spPr/>
        <p:txBody>
          <a:bodyPr/>
          <a:lstStyle/>
          <a:p>
            <a:r>
              <a:rPr lang="en-US" dirty="0"/>
              <a:t>Hardware Transactional Memory</a:t>
            </a:r>
          </a:p>
        </p:txBody>
      </p:sp>
      <p:sp>
        <p:nvSpPr>
          <p:cNvPr id="250883" name="Rectangle 6"/>
          <p:cNvSpPr txBox="1">
            <a:spLocks noGrp="1" noChangeArrowheads="1"/>
          </p:cNvSpPr>
          <p:nvPr/>
        </p:nvSpPr>
        <p:spPr bwMode="auto">
          <a:xfrm>
            <a:off x="6553200" y="6248400"/>
            <a:ext cx="1905000" cy="457200"/>
          </a:xfrm>
          <a:prstGeom prst="rect">
            <a:avLst/>
          </a:prstGeom>
          <a:noFill/>
          <a:ln w="9525">
            <a:noFill/>
            <a:miter lim="800000"/>
            <a:headEnd/>
            <a:tailEnd/>
          </a:ln>
        </p:spPr>
        <p:txBody>
          <a:bodyPr/>
          <a:lstStyle/>
          <a:p>
            <a:pPr algn="r"/>
            <a:fld id="{64AD4A01-26F7-4198-9BA0-CCF0741BEB77}" type="slidenum">
              <a:rPr lang="ar-SA" sz="1400">
                <a:solidFill>
                  <a:schemeClr val="tx1"/>
                </a:solidFill>
                <a:latin typeface="Arial" panose="020B0604020202020204" pitchFamily="34" charset="0"/>
                <a:cs typeface="Arial" panose="020B0604020202020204" pitchFamily="34" charset="0"/>
              </a:rPr>
              <a:pPr algn="r"/>
              <a:t>65</a:t>
            </a:fld>
            <a:endParaRPr lang="en-US" sz="1400" dirty="0">
              <a:solidFill>
                <a:schemeClr val="tx1"/>
              </a:solidFill>
              <a:latin typeface="Arial" panose="020B0604020202020204" pitchFamily="34" charset="0"/>
              <a:cs typeface="Arial" panose="020B0604020202020204" pitchFamily="34" charset="0"/>
            </a:endParaRPr>
          </a:p>
        </p:txBody>
      </p:sp>
      <p:sp>
        <p:nvSpPr>
          <p:cNvPr id="250884"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a:fld id="{8F0AB036-F602-49D3-A98E-BD972514659F}" type="slidenum">
              <a:rPr lang="ar-SA" sz="1400">
                <a:solidFill>
                  <a:schemeClr val="tx1"/>
                </a:solidFill>
                <a:latin typeface="Arial" panose="020B0604020202020204" pitchFamily="34" charset="0"/>
                <a:cs typeface="Arial" panose="020B0604020202020204" pitchFamily="34" charset="0"/>
              </a:rPr>
              <a:pPr algn="r"/>
              <a:t>65</a:t>
            </a:fld>
            <a:endParaRPr lang="en-US" sz="1400" dirty="0">
              <a:solidFill>
                <a:schemeClr val="tx1"/>
              </a:solidFill>
              <a:latin typeface="Arial" panose="020B0604020202020204" pitchFamily="34" charset="0"/>
              <a:cs typeface="Arial" panose="020B0604020202020204" pitchFamily="34" charset="0"/>
            </a:endParaRPr>
          </a:p>
        </p:txBody>
      </p:sp>
      <p:sp>
        <p:nvSpPr>
          <p:cNvPr id="250885" name="Rectangle 2"/>
          <p:cNvSpPr>
            <a:spLocks noChangeArrowheads="1"/>
          </p:cNvSpPr>
          <p:nvPr/>
        </p:nvSpPr>
        <p:spPr bwMode="auto">
          <a:xfrm>
            <a:off x="1919288" y="3887788"/>
            <a:ext cx="1203325" cy="385762"/>
          </a:xfrm>
          <a:prstGeom prst="rect">
            <a:avLst/>
          </a:prstGeom>
          <a:solidFill>
            <a:srgbClr val="0033CC"/>
          </a:solidFill>
          <a:ln w="38100">
            <a:solidFill>
              <a:schemeClr val="accent4"/>
            </a:solidFill>
            <a:miter lim="800000"/>
            <a:headEnd/>
            <a:tailEnd/>
          </a:ln>
          <a:effectLst>
            <a:glow rad="101600">
              <a:schemeClr val="accent3">
                <a:satMod val="175000"/>
                <a:alpha val="40000"/>
              </a:schemeClr>
            </a:glow>
          </a:effectLst>
        </p:spPr>
        <p:txBody>
          <a:bodyPr wrap="none" anchor="ctr"/>
          <a:lstStyle/>
          <a:p>
            <a:r>
              <a:rPr lang="en-US" sz="2400" dirty="0">
                <a:solidFill>
                  <a:schemeClr val="tx1"/>
                </a:solidFill>
                <a:latin typeface="Arial" panose="020B0604020202020204" pitchFamily="34" charset="0"/>
              </a:rPr>
              <a:t>data</a:t>
            </a:r>
          </a:p>
        </p:txBody>
      </p:sp>
      <p:sp>
        <p:nvSpPr>
          <p:cNvPr id="250907" name="AutoShape 24"/>
          <p:cNvSpPr>
            <a:spLocks noChangeArrowheads="1"/>
          </p:cNvSpPr>
          <p:nvPr/>
        </p:nvSpPr>
        <p:spPr bwMode="auto">
          <a:xfrm>
            <a:off x="1182688" y="4298950"/>
            <a:ext cx="6626225" cy="641350"/>
          </a:xfrm>
          <a:prstGeom prst="leftRightArrow">
            <a:avLst>
              <a:gd name="adj1" fmla="val 40102"/>
              <a:gd name="adj2" fmla="val 81458"/>
            </a:avLst>
          </a:prstGeom>
          <a:solidFill>
            <a:schemeClr val="folHlink"/>
          </a:solidFill>
          <a:ln w="38100">
            <a:solidFill>
              <a:schemeClr val="tx1"/>
            </a:solidFill>
            <a:miter lim="800000"/>
            <a:headEnd/>
            <a:tailEnd/>
          </a:ln>
        </p:spPr>
        <p:txBody>
          <a:bodyPr wrap="none" anchor="ctr"/>
          <a:lstStyle/>
          <a:p>
            <a:endParaRPr lang="en-US" sz="2000" dirty="0">
              <a:latin typeface="Arial" panose="020B0604020202020204" pitchFamily="34" charset="0"/>
            </a:endParaRPr>
          </a:p>
        </p:txBody>
      </p:sp>
      <p:sp>
        <p:nvSpPr>
          <p:cNvPr id="250908" name="AutoShape 25"/>
          <p:cNvSpPr>
            <a:spLocks noChangeArrowheads="1"/>
          </p:cNvSpPr>
          <p:nvPr/>
        </p:nvSpPr>
        <p:spPr bwMode="auto">
          <a:xfrm>
            <a:off x="4025900" y="4829175"/>
            <a:ext cx="819150" cy="352425"/>
          </a:xfrm>
          <a:prstGeom prst="upDownArrow">
            <a:avLst>
              <a:gd name="adj1" fmla="val 50000"/>
              <a:gd name="adj2" fmla="val 33782"/>
            </a:avLst>
          </a:prstGeom>
          <a:solidFill>
            <a:schemeClr val="folHlink"/>
          </a:solidFill>
          <a:ln w="38100">
            <a:solidFill>
              <a:schemeClr val="tx1"/>
            </a:solidFill>
            <a:miter lim="800000"/>
            <a:headEnd/>
            <a:tailEnd/>
          </a:ln>
        </p:spPr>
        <p:txBody>
          <a:bodyPr wrap="none" anchor="ctr"/>
          <a:lstStyle/>
          <a:p>
            <a:endParaRPr lang="en-US" dirty="0">
              <a:latin typeface="Arial" panose="020B0604020202020204" pitchFamily="34" charset="0"/>
            </a:endParaRPr>
          </a:p>
        </p:txBody>
      </p:sp>
      <p:sp>
        <p:nvSpPr>
          <p:cNvPr id="250909" name="Rectangle 26"/>
          <p:cNvSpPr>
            <a:spLocks noChangeArrowheads="1"/>
          </p:cNvSpPr>
          <p:nvPr/>
        </p:nvSpPr>
        <p:spPr bwMode="auto">
          <a:xfrm>
            <a:off x="5665788" y="3887788"/>
            <a:ext cx="1203325" cy="385762"/>
          </a:xfrm>
          <a:prstGeom prst="rect">
            <a:avLst/>
          </a:prstGeom>
          <a:solidFill>
            <a:schemeClr val="folHlink"/>
          </a:solidFill>
          <a:ln w="38100">
            <a:solidFill>
              <a:schemeClr val="tx1"/>
            </a:solidFill>
            <a:miter lim="800000"/>
            <a:headEnd/>
            <a:tailEnd/>
          </a:ln>
        </p:spPr>
        <p:txBody>
          <a:bodyPr wrap="none" anchor="ctr"/>
          <a:lstStyle/>
          <a:p>
            <a:endParaRPr lang="en-US" sz="2400" dirty="0">
              <a:solidFill>
                <a:schemeClr val="bg1"/>
              </a:solidFill>
              <a:latin typeface="Arial" panose="020B0604020202020204" pitchFamily="34" charset="0"/>
            </a:endParaRPr>
          </a:p>
        </p:txBody>
      </p:sp>
      <p:sp>
        <p:nvSpPr>
          <p:cNvPr id="250910" name="Rectangle 27"/>
          <p:cNvSpPr>
            <a:spLocks noChangeArrowheads="1"/>
          </p:cNvSpPr>
          <p:nvPr/>
        </p:nvSpPr>
        <p:spPr bwMode="auto">
          <a:xfrm>
            <a:off x="2181225" y="5343525"/>
            <a:ext cx="1203325" cy="385763"/>
          </a:xfrm>
          <a:prstGeom prst="rect">
            <a:avLst/>
          </a:prstGeom>
          <a:solidFill>
            <a:schemeClr val="folHlink"/>
          </a:solidFill>
          <a:ln w="38100">
            <a:solidFill>
              <a:schemeClr val="tx1"/>
            </a:solidFill>
            <a:miter lim="800000"/>
            <a:headEnd/>
            <a:tailEnd/>
          </a:ln>
        </p:spPr>
        <p:txBody>
          <a:bodyPr wrap="none" anchor="ctr"/>
          <a:lstStyle/>
          <a:p>
            <a:endParaRPr lang="en-US" sz="2400" dirty="0">
              <a:solidFill>
                <a:schemeClr val="bg1"/>
              </a:solidFill>
              <a:latin typeface="Arial" panose="020B0604020202020204" pitchFamily="34" charset="0"/>
            </a:endParaRPr>
          </a:p>
        </p:txBody>
      </p:sp>
      <p:sp>
        <p:nvSpPr>
          <p:cNvPr id="250911" name="Rectangle 28"/>
          <p:cNvSpPr>
            <a:spLocks noChangeArrowheads="1"/>
          </p:cNvSpPr>
          <p:nvPr/>
        </p:nvSpPr>
        <p:spPr bwMode="auto">
          <a:xfrm>
            <a:off x="3368675" y="5343525"/>
            <a:ext cx="1203325" cy="385763"/>
          </a:xfrm>
          <a:prstGeom prst="rect">
            <a:avLst/>
          </a:prstGeom>
          <a:solidFill>
            <a:schemeClr val="folHlink"/>
          </a:solidFill>
          <a:ln w="38100">
            <a:solidFill>
              <a:schemeClr val="tx1"/>
            </a:solidFill>
            <a:miter lim="800000"/>
            <a:headEnd/>
            <a:tailEnd/>
          </a:ln>
        </p:spPr>
        <p:txBody>
          <a:bodyPr wrap="none" anchor="ctr"/>
          <a:lstStyle/>
          <a:p>
            <a:endParaRPr lang="en-US" sz="2400" dirty="0">
              <a:solidFill>
                <a:schemeClr val="bg1"/>
              </a:solidFill>
              <a:latin typeface="Arial" panose="020B0604020202020204" pitchFamily="34" charset="0"/>
            </a:endParaRPr>
          </a:p>
        </p:txBody>
      </p:sp>
      <p:sp>
        <p:nvSpPr>
          <p:cNvPr id="250912" name="Rectangle 29"/>
          <p:cNvSpPr>
            <a:spLocks noChangeArrowheads="1"/>
          </p:cNvSpPr>
          <p:nvPr/>
        </p:nvSpPr>
        <p:spPr bwMode="auto">
          <a:xfrm>
            <a:off x="4556125" y="5343525"/>
            <a:ext cx="1203325" cy="385763"/>
          </a:xfrm>
          <a:prstGeom prst="rect">
            <a:avLst/>
          </a:prstGeom>
          <a:solidFill>
            <a:schemeClr val="folHlink"/>
          </a:solidFill>
          <a:ln w="38100">
            <a:solidFill>
              <a:schemeClr val="tx1"/>
            </a:solidFill>
            <a:miter lim="800000"/>
            <a:headEnd/>
            <a:tailEnd/>
          </a:ln>
        </p:spPr>
        <p:txBody>
          <a:bodyPr wrap="none" anchor="ctr"/>
          <a:lstStyle/>
          <a:p>
            <a:endParaRPr lang="en-US" sz="2400" dirty="0">
              <a:solidFill>
                <a:schemeClr val="bg1"/>
              </a:solidFill>
              <a:latin typeface="Arial" panose="020B0604020202020204" pitchFamily="34" charset="0"/>
            </a:endParaRPr>
          </a:p>
        </p:txBody>
      </p:sp>
      <p:sp>
        <p:nvSpPr>
          <p:cNvPr id="250913" name="Rectangle 30"/>
          <p:cNvSpPr>
            <a:spLocks noChangeArrowheads="1"/>
          </p:cNvSpPr>
          <p:nvPr/>
        </p:nvSpPr>
        <p:spPr bwMode="auto">
          <a:xfrm>
            <a:off x="5741988" y="5343525"/>
            <a:ext cx="1203325" cy="385763"/>
          </a:xfrm>
          <a:prstGeom prst="rect">
            <a:avLst/>
          </a:prstGeom>
          <a:solidFill>
            <a:srgbClr val="0033CC"/>
          </a:solidFill>
          <a:ln w="38100">
            <a:solidFill>
              <a:schemeClr val="accent4"/>
            </a:solidFill>
            <a:miter lim="800000"/>
            <a:headEnd/>
            <a:tailEnd/>
          </a:ln>
          <a:effectLst>
            <a:glow rad="101600">
              <a:schemeClr val="accent3">
                <a:satMod val="175000"/>
                <a:alpha val="40000"/>
              </a:schemeClr>
            </a:glow>
          </a:effectLst>
        </p:spPr>
        <p:txBody>
          <a:bodyPr wrap="none" anchor="ctr"/>
          <a:lstStyle/>
          <a:p>
            <a:r>
              <a:rPr lang="en-US" sz="2400" dirty="0">
                <a:solidFill>
                  <a:schemeClr val="tx1"/>
                </a:solidFill>
                <a:latin typeface="Arial" panose="020B0604020202020204" pitchFamily="34" charset="0"/>
              </a:rPr>
              <a:t>data</a:t>
            </a:r>
          </a:p>
        </p:txBody>
      </p:sp>
      <p:sp>
        <p:nvSpPr>
          <p:cNvPr id="954401" name="AutoShape 33"/>
          <p:cNvSpPr>
            <a:spLocks noChangeArrowheads="1"/>
          </p:cNvSpPr>
          <p:nvPr/>
        </p:nvSpPr>
        <p:spPr bwMode="auto">
          <a:xfrm>
            <a:off x="6308725" y="1354138"/>
            <a:ext cx="1941513" cy="1187450"/>
          </a:xfrm>
          <a:prstGeom prst="cloudCallout">
            <a:avLst>
              <a:gd name="adj1" fmla="val -20157"/>
              <a:gd name="adj2" fmla="val 79144"/>
            </a:avLst>
          </a:prstGeom>
          <a:solidFill>
            <a:schemeClr val="bg2">
              <a:alpha val="30196"/>
            </a:schemeClr>
          </a:solidFill>
          <a:ln w="38100">
            <a:solidFill>
              <a:schemeClr val="tx1"/>
            </a:solidFill>
            <a:round/>
            <a:headEnd/>
            <a:tailEnd/>
          </a:ln>
        </p:spPr>
        <p:txBody>
          <a:bodyPr anchor="ctr"/>
          <a:lstStyle/>
          <a:p>
            <a:r>
              <a:rPr lang="en-US" sz="3600" dirty="0">
                <a:solidFill>
                  <a:srgbClr val="FFFF00"/>
                </a:solidFill>
                <a:latin typeface="Arial" panose="020B0604020202020204" pitchFamily="34" charset="0"/>
                <a:cs typeface="Arial" panose="020B0604020202020204" pitchFamily="34" charset="0"/>
              </a:rPr>
              <a:t>read</a:t>
            </a:r>
            <a:endParaRPr lang="en-GB" sz="3600" dirty="0">
              <a:solidFill>
                <a:srgbClr val="FFFF00"/>
              </a:solidFill>
              <a:latin typeface="Arial" panose="020B0604020202020204" pitchFamily="34" charset="0"/>
              <a:cs typeface="Arial" panose="020B0604020202020204" pitchFamily="34" charset="0"/>
            </a:endParaRPr>
          </a:p>
        </p:txBody>
      </p:sp>
      <p:sp>
        <p:nvSpPr>
          <p:cNvPr id="954402" name="Rectangle 34"/>
          <p:cNvSpPr>
            <a:spLocks noChangeArrowheads="1"/>
          </p:cNvSpPr>
          <p:nvPr/>
        </p:nvSpPr>
        <p:spPr bwMode="auto">
          <a:xfrm>
            <a:off x="5659438" y="3881438"/>
            <a:ext cx="1203325" cy="385762"/>
          </a:xfrm>
          <a:prstGeom prst="rect">
            <a:avLst/>
          </a:prstGeom>
          <a:solidFill>
            <a:srgbClr val="0033CC"/>
          </a:solidFill>
          <a:ln w="38100">
            <a:solidFill>
              <a:schemeClr val="accent4"/>
            </a:solidFill>
            <a:miter lim="800000"/>
            <a:headEnd/>
            <a:tailEnd/>
          </a:ln>
          <a:effectLst>
            <a:glow rad="101600">
              <a:schemeClr val="accent3">
                <a:satMod val="175000"/>
                <a:alpha val="40000"/>
              </a:schemeClr>
            </a:glow>
          </a:effectLst>
        </p:spPr>
        <p:txBody>
          <a:bodyPr wrap="none" anchor="ctr"/>
          <a:lstStyle/>
          <a:p>
            <a:r>
              <a:rPr lang="en-US" sz="2400" dirty="0">
                <a:solidFill>
                  <a:schemeClr val="tx1"/>
                </a:solidFill>
                <a:latin typeface="Arial" panose="020B0604020202020204" pitchFamily="34" charset="0"/>
              </a:rPr>
              <a:t>data</a:t>
            </a:r>
          </a:p>
        </p:txBody>
      </p:sp>
      <p:sp>
        <p:nvSpPr>
          <p:cNvPr id="954404" name="AutoShape 36"/>
          <p:cNvSpPr>
            <a:spLocks noChangeArrowheads="1"/>
          </p:cNvSpPr>
          <p:nvPr/>
        </p:nvSpPr>
        <p:spPr bwMode="auto">
          <a:xfrm>
            <a:off x="3325813" y="2995613"/>
            <a:ext cx="1735137" cy="771525"/>
          </a:xfrm>
          <a:prstGeom prst="wedgeRoundRectCallout">
            <a:avLst>
              <a:gd name="adj1" fmla="val 74519"/>
              <a:gd name="adj2" fmla="val -101852"/>
              <a:gd name="adj3" fmla="val 16667"/>
            </a:avLst>
          </a:prstGeom>
          <a:solidFill>
            <a:srgbClr val="CCFF66"/>
          </a:solidFill>
          <a:ln w="57150" algn="ctr">
            <a:solidFill>
              <a:srgbClr val="FF7C80"/>
            </a:solidFill>
            <a:miter lim="800000"/>
            <a:headEnd/>
            <a:tailEnd/>
          </a:ln>
        </p:spPr>
        <p:txBody>
          <a:bodyPr/>
          <a:lstStyle/>
          <a:p>
            <a:r>
              <a:rPr lang="en-US" sz="3200" dirty="0">
                <a:solidFill>
                  <a:srgbClr val="0000FF"/>
                </a:solidFill>
                <a:latin typeface="Arial" panose="020B0604020202020204" pitchFamily="34" charset="0"/>
                <a:cs typeface="Arial" panose="020B0604020202020204" pitchFamily="34" charset="0"/>
              </a:rPr>
              <a:t>active</a:t>
            </a:r>
            <a:endParaRPr lang="en-GB" sz="3200" dirty="0">
              <a:solidFill>
                <a:srgbClr val="0000FF"/>
              </a:solidFill>
              <a:latin typeface="Arial" panose="020B0604020202020204" pitchFamily="34" charset="0"/>
              <a:cs typeface="Arial" panose="020B0604020202020204" pitchFamily="34" charset="0"/>
            </a:endParaRPr>
          </a:p>
        </p:txBody>
      </p:sp>
      <p:sp>
        <p:nvSpPr>
          <p:cNvPr id="250926" name="AutoShape 43"/>
          <p:cNvSpPr>
            <a:spLocks noChangeArrowheads="1"/>
          </p:cNvSpPr>
          <p:nvPr/>
        </p:nvSpPr>
        <p:spPr bwMode="auto">
          <a:xfrm>
            <a:off x="3200400" y="1514475"/>
            <a:ext cx="1735138" cy="771525"/>
          </a:xfrm>
          <a:prstGeom prst="wedgeRoundRectCallout">
            <a:avLst>
              <a:gd name="adj1" fmla="val -49083"/>
              <a:gd name="adj2" fmla="val 96296"/>
              <a:gd name="adj3" fmla="val 16667"/>
            </a:avLst>
          </a:prstGeom>
          <a:solidFill>
            <a:srgbClr val="CCFF66"/>
          </a:solidFill>
          <a:ln w="57150" algn="ctr">
            <a:solidFill>
              <a:srgbClr val="FF7C80"/>
            </a:solidFill>
            <a:miter lim="800000"/>
            <a:headEnd/>
            <a:tailEnd/>
          </a:ln>
        </p:spPr>
        <p:txBody>
          <a:bodyPr/>
          <a:lstStyle/>
          <a:p>
            <a:r>
              <a:rPr lang="en-US" sz="3200" dirty="0">
                <a:solidFill>
                  <a:srgbClr val="0000FF"/>
                </a:solidFill>
                <a:latin typeface="Arial" panose="020B0604020202020204" pitchFamily="34" charset="0"/>
                <a:cs typeface="Arial" panose="020B0604020202020204" pitchFamily="34" charset="0"/>
              </a:rPr>
              <a:t>active</a:t>
            </a:r>
            <a:endParaRPr lang="en-GB" sz="3200" dirty="0">
              <a:solidFill>
                <a:srgbClr val="0000FF"/>
              </a:solidFill>
              <a:latin typeface="Arial" panose="020B0604020202020204" pitchFamily="34" charset="0"/>
              <a:cs typeface="Arial" panose="020B0604020202020204" pitchFamily="34" charset="0"/>
            </a:endParaRPr>
          </a:p>
        </p:txBody>
      </p:sp>
      <p:sp>
        <p:nvSpPr>
          <p:cNvPr id="47" name="Rectangle 31"/>
          <p:cNvSpPr>
            <a:spLocks noChangeArrowheads="1"/>
          </p:cNvSpPr>
          <p:nvPr/>
        </p:nvSpPr>
        <p:spPr bwMode="auto">
          <a:xfrm>
            <a:off x="7391400" y="3867150"/>
            <a:ext cx="1160895" cy="461665"/>
          </a:xfrm>
          <a:prstGeom prst="rect">
            <a:avLst/>
          </a:prstGeom>
          <a:noFill/>
          <a:ln w="57150" algn="ctr">
            <a:noFill/>
            <a:miter lim="800000"/>
            <a:headEnd/>
            <a:tailEnd/>
          </a:ln>
        </p:spPr>
        <p:txBody>
          <a:bodyPr wrap="none">
            <a:spAutoFit/>
          </a:bodyPr>
          <a:lstStyle/>
          <a:p>
            <a:pPr algn="l"/>
            <a:r>
              <a:rPr lang="en-US" sz="2400" dirty="0">
                <a:solidFill>
                  <a:schemeClr val="tx1"/>
                </a:solidFill>
                <a:latin typeface="Arial" panose="020B0604020202020204" pitchFamily="34" charset="0"/>
                <a:cs typeface="Arial" panose="020B0604020202020204" pitchFamily="34" charset="0"/>
              </a:rPr>
              <a:t>caches</a:t>
            </a:r>
          </a:p>
        </p:txBody>
      </p:sp>
      <p:sp>
        <p:nvSpPr>
          <p:cNvPr id="48" name="Rectangle 32"/>
          <p:cNvSpPr>
            <a:spLocks noChangeArrowheads="1"/>
          </p:cNvSpPr>
          <p:nvPr/>
        </p:nvSpPr>
        <p:spPr bwMode="auto">
          <a:xfrm>
            <a:off x="7386638" y="5343525"/>
            <a:ext cx="1289050" cy="457200"/>
          </a:xfrm>
          <a:prstGeom prst="rect">
            <a:avLst/>
          </a:prstGeom>
          <a:noFill/>
          <a:ln w="57150" algn="ctr">
            <a:noFill/>
            <a:miter lim="800000"/>
            <a:headEnd/>
            <a:tailEnd/>
          </a:ln>
        </p:spPr>
        <p:txBody>
          <a:bodyPr wrap="none">
            <a:spAutoFit/>
          </a:bodyPr>
          <a:lstStyle/>
          <a:p>
            <a:pPr algn="l"/>
            <a:r>
              <a:rPr lang="en-US" sz="2400" dirty="0">
                <a:solidFill>
                  <a:schemeClr val="tx1"/>
                </a:solidFill>
                <a:latin typeface="Arial" panose="020B0604020202020204" pitchFamily="34" charset="0"/>
                <a:cs typeface="Arial" panose="020B0604020202020204" pitchFamily="34" charset="0"/>
              </a:rPr>
              <a:t>memory</a:t>
            </a:r>
          </a:p>
        </p:txBody>
      </p:sp>
      <p:sp>
        <p:nvSpPr>
          <p:cNvPr id="50" name="Oval 38">
            <a:extLst>
              <a:ext uri="{FF2B5EF4-FFF2-40B4-BE49-F238E27FC236}">
                <a16:creationId xmlns:a16="http://schemas.microsoft.com/office/drawing/2014/main" id="{B6A0DC99-1068-44B8-8C0E-173DA609DCF2}"/>
              </a:ext>
            </a:extLst>
          </p:cNvPr>
          <p:cNvSpPr>
            <a:spLocks noChangeArrowheads="1"/>
          </p:cNvSpPr>
          <p:nvPr/>
        </p:nvSpPr>
        <p:spPr bwMode="auto">
          <a:xfrm>
            <a:off x="1035822" y="3671590"/>
            <a:ext cx="657225" cy="657225"/>
          </a:xfrm>
          <a:prstGeom prst="ellipse">
            <a:avLst/>
          </a:prstGeom>
          <a:solidFill>
            <a:schemeClr val="bg1">
              <a:alpha val="79999"/>
            </a:schemeClr>
          </a:solidFill>
          <a:ln w="76200" algn="ctr">
            <a:solidFill>
              <a:srgbClr val="FFFF00"/>
            </a:solidFill>
            <a:round/>
            <a:headEnd/>
            <a:tailEnd/>
          </a:ln>
        </p:spPr>
        <p:txBody>
          <a:bodyPr wrap="none" anchor="ctr"/>
          <a:lstStyle/>
          <a:p>
            <a:r>
              <a:rPr lang="en-US" dirty="0">
                <a:solidFill>
                  <a:srgbClr val="FFFF00"/>
                </a:solidFill>
                <a:latin typeface="Arial" panose="020B0604020202020204" pitchFamily="34" charset="0"/>
              </a:rPr>
              <a:t>T</a:t>
            </a:r>
          </a:p>
        </p:txBody>
      </p:sp>
      <p:sp>
        <p:nvSpPr>
          <p:cNvPr id="51" name="Oval 38">
            <a:extLst>
              <a:ext uri="{FF2B5EF4-FFF2-40B4-BE49-F238E27FC236}">
                <a16:creationId xmlns:a16="http://schemas.microsoft.com/office/drawing/2014/main" id="{2468DE6B-98AE-4FAE-8320-794A2628603C}"/>
              </a:ext>
            </a:extLst>
          </p:cNvPr>
          <p:cNvSpPr>
            <a:spLocks noChangeArrowheads="1"/>
          </p:cNvSpPr>
          <p:nvPr/>
        </p:nvSpPr>
        <p:spPr bwMode="auto">
          <a:xfrm>
            <a:off x="7014391" y="3224213"/>
            <a:ext cx="657225" cy="657225"/>
          </a:xfrm>
          <a:prstGeom prst="ellipse">
            <a:avLst/>
          </a:prstGeom>
          <a:solidFill>
            <a:schemeClr val="bg1">
              <a:alpha val="79999"/>
            </a:schemeClr>
          </a:solidFill>
          <a:ln w="76200" algn="ctr">
            <a:solidFill>
              <a:srgbClr val="FFFF00"/>
            </a:solidFill>
            <a:round/>
            <a:headEnd/>
            <a:tailEnd/>
          </a:ln>
        </p:spPr>
        <p:txBody>
          <a:bodyPr wrap="none" anchor="ctr"/>
          <a:lstStyle/>
          <a:p>
            <a:r>
              <a:rPr lang="en-US" dirty="0">
                <a:solidFill>
                  <a:srgbClr val="FFFF00"/>
                </a:solidFill>
                <a:latin typeface="Arial" panose="020B0604020202020204" pitchFamily="34" charset="0"/>
              </a:rPr>
              <a:t>T</a:t>
            </a:r>
          </a:p>
        </p:txBody>
      </p:sp>
      <p:grpSp>
        <p:nvGrpSpPr>
          <p:cNvPr id="3" name="Group 3">
            <a:extLst>
              <a:ext uri="{FF2B5EF4-FFF2-40B4-BE49-F238E27FC236}">
                <a16:creationId xmlns:a16="http://schemas.microsoft.com/office/drawing/2014/main" id="{6D550441-E3AE-EBC1-9244-197BD5E58F66}"/>
              </a:ext>
            </a:extLst>
          </p:cNvPr>
          <p:cNvGrpSpPr>
            <a:grpSpLocks/>
          </p:cNvGrpSpPr>
          <p:nvPr/>
        </p:nvGrpSpPr>
        <p:grpSpPr bwMode="auto">
          <a:xfrm>
            <a:off x="1757363" y="2441575"/>
            <a:ext cx="1358900" cy="1282700"/>
            <a:chOff x="1008" y="2720"/>
            <a:chExt cx="856" cy="808"/>
          </a:xfrm>
          <a:effectLst>
            <a:glow rad="101600">
              <a:schemeClr val="accent3">
                <a:satMod val="175000"/>
                <a:alpha val="40000"/>
              </a:schemeClr>
            </a:glow>
          </a:effectLst>
        </p:grpSpPr>
        <p:sp>
          <p:nvSpPr>
            <p:cNvPr id="4" name="Rectangle 4">
              <a:extLst>
                <a:ext uri="{FF2B5EF4-FFF2-40B4-BE49-F238E27FC236}">
                  <a16:creationId xmlns:a16="http://schemas.microsoft.com/office/drawing/2014/main" id="{83CB21B8-0FCC-4402-6615-0CD284496AD7}"/>
                </a:ext>
              </a:extLst>
            </p:cNvPr>
            <p:cNvSpPr>
              <a:spLocks noChangeArrowheads="1"/>
            </p:cNvSpPr>
            <p:nvPr/>
          </p:nvSpPr>
          <p:spPr bwMode="auto">
            <a:xfrm>
              <a:off x="1032" y="3304"/>
              <a:ext cx="488" cy="160"/>
            </a:xfrm>
            <a:prstGeom prst="rect">
              <a:avLst/>
            </a:prstGeom>
            <a:solidFill>
              <a:srgbClr val="FF33CC"/>
            </a:solidFill>
            <a:ln w="38100" algn="ctr">
              <a:solidFill>
                <a:schemeClr val="bg1"/>
              </a:solidFill>
              <a:miter lim="800000"/>
              <a:headEnd/>
              <a:tailEnd/>
            </a:ln>
          </p:spPr>
          <p:txBody>
            <a:bodyPr wrap="none" anchor="ctr"/>
            <a:lstStyle/>
            <a:p>
              <a:endParaRPr lang="en-US" dirty="0">
                <a:latin typeface="Arial" panose="020B0604020202020204" pitchFamily="34" charset="0"/>
              </a:endParaRPr>
            </a:p>
          </p:txBody>
        </p:sp>
        <p:sp>
          <p:nvSpPr>
            <p:cNvPr id="5" name="Freeform 5">
              <a:extLst>
                <a:ext uri="{FF2B5EF4-FFF2-40B4-BE49-F238E27FC236}">
                  <a16:creationId xmlns:a16="http://schemas.microsoft.com/office/drawing/2014/main" id="{5BBCE26D-2545-5D34-D881-9AA1C32BA098}"/>
                </a:ext>
              </a:extLst>
            </p:cNvPr>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6" name="Freeform 6">
              <a:extLst>
                <a:ext uri="{FF2B5EF4-FFF2-40B4-BE49-F238E27FC236}">
                  <a16:creationId xmlns:a16="http://schemas.microsoft.com/office/drawing/2014/main" id="{27F0E153-88D8-F18D-CB17-941A8D508206}"/>
                </a:ext>
              </a:extLst>
            </p:cNvPr>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7" name="Freeform 7">
              <a:extLst>
                <a:ext uri="{FF2B5EF4-FFF2-40B4-BE49-F238E27FC236}">
                  <a16:creationId xmlns:a16="http://schemas.microsoft.com/office/drawing/2014/main" id="{6FB4F4E9-53C9-EB73-079A-1DB302141DAB}"/>
                </a:ext>
              </a:extLst>
            </p:cNvPr>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8" name="Freeform 8">
              <a:extLst>
                <a:ext uri="{FF2B5EF4-FFF2-40B4-BE49-F238E27FC236}">
                  <a16:creationId xmlns:a16="http://schemas.microsoft.com/office/drawing/2014/main" id="{BFB42BCD-D29D-9DA4-9811-151595325851}"/>
                </a:ext>
              </a:extLst>
            </p:cNvPr>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9" name="Freeform 9">
              <a:extLst>
                <a:ext uri="{FF2B5EF4-FFF2-40B4-BE49-F238E27FC236}">
                  <a16:creationId xmlns:a16="http://schemas.microsoft.com/office/drawing/2014/main" id="{2CC73D06-668E-2FCD-55AB-C983FC174236}"/>
                </a:ext>
              </a:extLst>
            </p:cNvPr>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0" name="Freeform 10">
              <a:extLst>
                <a:ext uri="{FF2B5EF4-FFF2-40B4-BE49-F238E27FC236}">
                  <a16:creationId xmlns:a16="http://schemas.microsoft.com/office/drawing/2014/main" id="{A638E89C-661E-D2F7-361D-9BFFE4F030E6}"/>
                </a:ext>
              </a:extLst>
            </p:cNvPr>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1" name="Freeform 11">
              <a:extLst>
                <a:ext uri="{FF2B5EF4-FFF2-40B4-BE49-F238E27FC236}">
                  <a16:creationId xmlns:a16="http://schemas.microsoft.com/office/drawing/2014/main" id="{14397836-770F-2DA1-C2D9-4A2ACA65F3BA}"/>
                </a:ext>
              </a:extLst>
            </p:cNvPr>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2" name="Freeform 12">
              <a:extLst>
                <a:ext uri="{FF2B5EF4-FFF2-40B4-BE49-F238E27FC236}">
                  <a16:creationId xmlns:a16="http://schemas.microsoft.com/office/drawing/2014/main" id="{D7A4D25F-3127-128B-061C-4039E422D475}"/>
                </a:ext>
              </a:extLst>
            </p:cNvPr>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grpSp>
        <p:nvGrpSpPr>
          <p:cNvPr id="13" name="Group 13">
            <a:extLst>
              <a:ext uri="{FF2B5EF4-FFF2-40B4-BE49-F238E27FC236}">
                <a16:creationId xmlns:a16="http://schemas.microsoft.com/office/drawing/2014/main" id="{9F4EA102-FCDA-0503-B850-0ACB7E14895C}"/>
              </a:ext>
            </a:extLst>
          </p:cNvPr>
          <p:cNvGrpSpPr>
            <a:grpSpLocks/>
          </p:cNvGrpSpPr>
          <p:nvPr/>
        </p:nvGrpSpPr>
        <p:grpSpPr bwMode="auto">
          <a:xfrm flipH="1">
            <a:off x="5480050" y="2441575"/>
            <a:ext cx="1358900" cy="1282700"/>
            <a:chOff x="1008" y="2720"/>
            <a:chExt cx="856" cy="808"/>
          </a:xfrm>
          <a:effectLst>
            <a:glow rad="101600">
              <a:schemeClr val="accent3">
                <a:satMod val="175000"/>
                <a:alpha val="40000"/>
              </a:schemeClr>
            </a:glow>
          </a:effectLst>
        </p:grpSpPr>
        <p:sp>
          <p:nvSpPr>
            <p:cNvPr id="14" name="Rectangle 14">
              <a:extLst>
                <a:ext uri="{FF2B5EF4-FFF2-40B4-BE49-F238E27FC236}">
                  <a16:creationId xmlns:a16="http://schemas.microsoft.com/office/drawing/2014/main" id="{B211E754-6776-169D-B391-CB6ABBC86119}"/>
                </a:ext>
              </a:extLst>
            </p:cNvPr>
            <p:cNvSpPr>
              <a:spLocks noChangeArrowheads="1"/>
            </p:cNvSpPr>
            <p:nvPr/>
          </p:nvSpPr>
          <p:spPr bwMode="auto">
            <a:xfrm>
              <a:off x="1032" y="3304"/>
              <a:ext cx="488" cy="160"/>
            </a:xfrm>
            <a:prstGeom prst="rect">
              <a:avLst/>
            </a:prstGeom>
            <a:solidFill>
              <a:schemeClr val="accent1"/>
            </a:solidFill>
            <a:ln w="38100" algn="ctr">
              <a:solidFill>
                <a:schemeClr val="bg1"/>
              </a:solidFill>
              <a:miter lim="800000"/>
              <a:headEnd/>
              <a:tailEnd/>
            </a:ln>
          </p:spPr>
          <p:txBody>
            <a:bodyPr wrap="none" anchor="ctr"/>
            <a:lstStyle/>
            <a:p>
              <a:endParaRPr lang="en-US" dirty="0">
                <a:latin typeface="Arial" panose="020B0604020202020204" pitchFamily="34" charset="0"/>
              </a:endParaRPr>
            </a:p>
          </p:txBody>
        </p:sp>
        <p:sp>
          <p:nvSpPr>
            <p:cNvPr id="15" name="Freeform 15">
              <a:extLst>
                <a:ext uri="{FF2B5EF4-FFF2-40B4-BE49-F238E27FC236}">
                  <a16:creationId xmlns:a16="http://schemas.microsoft.com/office/drawing/2014/main" id="{8C2B127B-A9FD-16CC-E58F-BF9CC9F85242}"/>
                </a:ext>
              </a:extLst>
            </p:cNvPr>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6" name="Freeform 16">
              <a:extLst>
                <a:ext uri="{FF2B5EF4-FFF2-40B4-BE49-F238E27FC236}">
                  <a16:creationId xmlns:a16="http://schemas.microsoft.com/office/drawing/2014/main" id="{FF983878-948D-3EAE-3E79-EEE0C24A3869}"/>
                </a:ext>
              </a:extLst>
            </p:cNvPr>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7" name="Freeform 17">
              <a:extLst>
                <a:ext uri="{FF2B5EF4-FFF2-40B4-BE49-F238E27FC236}">
                  <a16:creationId xmlns:a16="http://schemas.microsoft.com/office/drawing/2014/main" id="{BCD78192-F246-AFBB-5BB6-5931B06C6FC0}"/>
                </a:ext>
              </a:extLst>
            </p:cNvPr>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8" name="Freeform 18">
              <a:extLst>
                <a:ext uri="{FF2B5EF4-FFF2-40B4-BE49-F238E27FC236}">
                  <a16:creationId xmlns:a16="http://schemas.microsoft.com/office/drawing/2014/main" id="{38D4EACE-E9CA-FCFC-4E4F-9EB72A6802BA}"/>
                </a:ext>
              </a:extLst>
            </p:cNvPr>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chemeClr val="accent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9" name="Freeform 19">
              <a:extLst>
                <a:ext uri="{FF2B5EF4-FFF2-40B4-BE49-F238E27FC236}">
                  <a16:creationId xmlns:a16="http://schemas.microsoft.com/office/drawing/2014/main" id="{0CDA2032-BC5C-158F-D480-1BB7746C2D3A}"/>
                </a:ext>
              </a:extLst>
            </p:cNvPr>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chemeClr val="accent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0" name="Freeform 20">
              <a:extLst>
                <a:ext uri="{FF2B5EF4-FFF2-40B4-BE49-F238E27FC236}">
                  <a16:creationId xmlns:a16="http://schemas.microsoft.com/office/drawing/2014/main" id="{662C50BE-5D8F-56A5-6A3C-0756CAC0285D}"/>
                </a:ext>
              </a:extLst>
            </p:cNvPr>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1" name="Freeform 21">
              <a:extLst>
                <a:ext uri="{FF2B5EF4-FFF2-40B4-BE49-F238E27FC236}">
                  <a16:creationId xmlns:a16="http://schemas.microsoft.com/office/drawing/2014/main" id="{7C2A17B3-B693-05EA-47C6-42E2D2D5E77C}"/>
                </a:ext>
              </a:extLst>
            </p:cNvPr>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2" name="Freeform 22">
              <a:extLst>
                <a:ext uri="{FF2B5EF4-FFF2-40B4-BE49-F238E27FC236}">
                  <a16:creationId xmlns:a16="http://schemas.microsoft.com/office/drawing/2014/main" id="{7DE01FC5-F845-D5E6-D102-DB64378A5E37}"/>
                </a:ext>
              </a:extLst>
            </p:cNvPr>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54404"/>
                                        </p:tgtEl>
                                        <p:attrNameLst>
                                          <p:attrName>style.visibility</p:attrName>
                                        </p:attrNameLst>
                                      </p:cBhvr>
                                      <p:to>
                                        <p:strVal val="visible"/>
                                      </p:to>
                                    </p:set>
                                    <p:animEffect transition="in" filter="blinds(horizontal)">
                                      <p:cBhvr>
                                        <p:cTn id="7" dur="500"/>
                                        <p:tgtEl>
                                          <p:spTgt spid="954404"/>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954401"/>
                                        </p:tgtEl>
                                        <p:attrNameLst>
                                          <p:attrName>style.visibility</p:attrName>
                                        </p:attrNameLst>
                                      </p:cBhvr>
                                      <p:to>
                                        <p:strVal val="visible"/>
                                      </p:to>
                                    </p:set>
                                    <p:animEffect transition="in" filter="blinds(horizontal)">
                                      <p:cBhvr>
                                        <p:cTn id="11" dur="500"/>
                                        <p:tgtEl>
                                          <p:spTgt spid="954401"/>
                                        </p:tgtEl>
                                      </p:cBhvr>
                                    </p:animEffect>
                                  </p:childTnLst>
                                </p:cTn>
                              </p:par>
                            </p:childTnLst>
                          </p:cTn>
                        </p:par>
                        <p:par>
                          <p:cTn id="12" fill="hold">
                            <p:stCondLst>
                              <p:cond delay="1000"/>
                            </p:stCondLst>
                            <p:childTnLst>
                              <p:par>
                                <p:cTn id="13" presetID="0" presetClass="path" presetSubtype="0" accel="50000" decel="50000" fill="hold" grpId="0" nodeType="afterEffect">
                                  <p:stCondLst>
                                    <p:cond delay="0"/>
                                  </p:stCondLst>
                                  <p:childTnLst>
                                    <p:animMotion origin="layout" path="M 0 -1.11111E-6 L 0.41198 -0.00231 " pathEditMode="relative" rAng="0" ptsTypes="AA">
                                      <p:cBhvr>
                                        <p:cTn id="14" dur="2000" fill="hold"/>
                                        <p:tgtEl>
                                          <p:spTgt spid="954403"/>
                                        </p:tgtEl>
                                        <p:attrNameLst>
                                          <p:attrName>ppt_x</p:attrName>
                                          <p:attrName>ppt_y</p:attrName>
                                        </p:attrNameLst>
                                      </p:cBhvr>
                                      <p:rCtr x="20600" y="-100"/>
                                    </p:animMotion>
                                  </p:childTnLst>
                                </p:cTn>
                              </p:par>
                            </p:childTnLst>
                          </p:cTn>
                        </p:par>
                        <p:par>
                          <p:cTn id="15" fill="hold">
                            <p:stCondLst>
                              <p:cond delay="3000"/>
                            </p:stCondLst>
                            <p:childTnLst>
                              <p:par>
                                <p:cTn id="16" presetID="3" presetClass="exit" presetSubtype="10" fill="hold" grpId="1" nodeType="afterEffect">
                                  <p:stCondLst>
                                    <p:cond delay="0"/>
                                  </p:stCondLst>
                                  <p:childTnLst>
                                    <p:animEffect transition="out" filter="blinds(horizontal)">
                                      <p:cBhvr>
                                        <p:cTn id="17" dur="500"/>
                                        <p:tgtEl>
                                          <p:spTgt spid="954403"/>
                                        </p:tgtEl>
                                      </p:cBhvr>
                                    </p:animEffect>
                                    <p:set>
                                      <p:cBhvr>
                                        <p:cTn id="18" dur="1" fill="hold">
                                          <p:stCondLst>
                                            <p:cond delay="499"/>
                                          </p:stCondLst>
                                        </p:cTn>
                                        <p:tgtEl>
                                          <p:spTgt spid="954403"/>
                                        </p:tgtEl>
                                        <p:attrNameLst>
                                          <p:attrName>style.visibility</p:attrName>
                                        </p:attrNameLst>
                                      </p:cBhvr>
                                      <p:to>
                                        <p:strVal val="hidden"/>
                                      </p:to>
                                    </p:set>
                                  </p:childTnLst>
                                </p:cTn>
                              </p:par>
                              <p:par>
                                <p:cTn id="19" presetID="3" presetClass="entr" presetSubtype="10" fill="hold" grpId="0" nodeType="withEffect">
                                  <p:stCondLst>
                                    <p:cond delay="0"/>
                                  </p:stCondLst>
                                  <p:childTnLst>
                                    <p:set>
                                      <p:cBhvr>
                                        <p:cTn id="20" dur="1" fill="hold">
                                          <p:stCondLst>
                                            <p:cond delay="0"/>
                                          </p:stCondLst>
                                        </p:cTn>
                                        <p:tgtEl>
                                          <p:spTgt spid="954402"/>
                                        </p:tgtEl>
                                        <p:attrNameLst>
                                          <p:attrName>style.visibility</p:attrName>
                                        </p:attrNameLst>
                                      </p:cBhvr>
                                      <p:to>
                                        <p:strVal val="visible"/>
                                      </p:to>
                                    </p:set>
                                    <p:animEffect transition="in" filter="blinds(horizontal)">
                                      <p:cBhvr>
                                        <p:cTn id="21" dur="500"/>
                                        <p:tgtEl>
                                          <p:spTgt spid="954402"/>
                                        </p:tgtEl>
                                      </p:cBhvr>
                                    </p:animEffect>
                                  </p:childTnLst>
                                </p:cTn>
                              </p:par>
                            </p:childTnLst>
                          </p:cTn>
                        </p:par>
                        <p:par>
                          <p:cTn id="22" fill="hold">
                            <p:stCondLst>
                              <p:cond delay="3500"/>
                            </p:stCondLst>
                            <p:childTnLst>
                              <p:par>
                                <p:cTn id="23" presetID="3" presetClass="exit" presetSubtype="10" fill="hold" grpId="1" nodeType="afterEffect">
                                  <p:stCondLst>
                                    <p:cond delay="0"/>
                                  </p:stCondLst>
                                  <p:childTnLst>
                                    <p:animEffect transition="out" filter="blinds(horizontal)">
                                      <p:cBhvr>
                                        <p:cTn id="24" dur="500"/>
                                        <p:tgtEl>
                                          <p:spTgt spid="954401"/>
                                        </p:tgtEl>
                                      </p:cBhvr>
                                    </p:animEffect>
                                    <p:set>
                                      <p:cBhvr>
                                        <p:cTn id="25" dur="1" fill="hold">
                                          <p:stCondLst>
                                            <p:cond delay="499"/>
                                          </p:stCondLst>
                                        </p:cTn>
                                        <p:tgtEl>
                                          <p:spTgt spid="954401"/>
                                        </p:tgtEl>
                                        <p:attrNameLst>
                                          <p:attrName>style.visibility</p:attrName>
                                        </p:attrNameLst>
                                      </p:cBhvr>
                                      <p:to>
                                        <p:strVal val="hidden"/>
                                      </p:to>
                                    </p:set>
                                  </p:childTnLst>
                                </p:cTn>
                              </p:par>
                            </p:childTnLst>
                          </p:cTn>
                        </p:par>
                        <p:par>
                          <p:cTn id="26" fill="hold">
                            <p:stCondLst>
                              <p:cond delay="4000"/>
                            </p:stCondLst>
                            <p:childTnLst>
                              <p:par>
                                <p:cTn id="27" presetID="1" presetClass="entr" presetSubtype="0" fill="hold" grpId="0" nodeType="afterEffect">
                                  <p:stCondLst>
                                    <p:cond delay="500"/>
                                  </p:stCondLst>
                                  <p:childTnLst>
                                    <p:set>
                                      <p:cBhvr>
                                        <p:cTn id="28" dur="1" fill="hold">
                                          <p:stCondLst>
                                            <p:cond delay="0"/>
                                          </p:stCondLst>
                                        </p:cTn>
                                        <p:tgtEl>
                                          <p:spTgt spid="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4403" grpId="0" animBg="1"/>
      <p:bldP spid="954403" grpId="1" animBg="1"/>
      <p:bldP spid="954401" grpId="0" animBg="1"/>
      <p:bldP spid="954401" grpId="1" animBg="1"/>
      <p:bldP spid="954402" grpId="0" animBg="1"/>
      <p:bldP spid="954404" grpId="0" animBg="1"/>
      <p:bldP spid="51"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711F0-CCC6-1D18-2DFF-EA4EC93EE660}"/>
              </a:ext>
            </a:extLst>
          </p:cNvPr>
          <p:cNvSpPr>
            <a:spLocks noGrp="1"/>
          </p:cNvSpPr>
          <p:nvPr>
            <p:ph type="title"/>
          </p:nvPr>
        </p:nvSpPr>
        <p:spPr/>
        <p:txBody>
          <a:bodyPr/>
          <a:lstStyle/>
          <a:p>
            <a:r>
              <a:rPr lang="en-US" dirty="0"/>
              <a:t>Hardware Transactional Memory</a:t>
            </a:r>
          </a:p>
        </p:txBody>
      </p:sp>
      <p:sp>
        <p:nvSpPr>
          <p:cNvPr id="252931" name="Rectangle 6"/>
          <p:cNvSpPr txBox="1">
            <a:spLocks noGrp="1" noChangeArrowheads="1"/>
          </p:cNvSpPr>
          <p:nvPr/>
        </p:nvSpPr>
        <p:spPr bwMode="auto">
          <a:xfrm>
            <a:off x="6553200" y="6248400"/>
            <a:ext cx="1905000" cy="457200"/>
          </a:xfrm>
          <a:prstGeom prst="rect">
            <a:avLst/>
          </a:prstGeom>
          <a:noFill/>
          <a:ln w="9525">
            <a:noFill/>
            <a:miter lim="800000"/>
            <a:headEnd/>
            <a:tailEnd/>
          </a:ln>
        </p:spPr>
        <p:txBody>
          <a:bodyPr/>
          <a:lstStyle/>
          <a:p>
            <a:pPr algn="r"/>
            <a:fld id="{135CEDAB-1AB0-4896-A28F-4258C2DD47B8}" type="slidenum">
              <a:rPr lang="ar-SA" sz="1400">
                <a:solidFill>
                  <a:schemeClr val="tx1"/>
                </a:solidFill>
                <a:latin typeface="Arial" panose="020B0604020202020204" pitchFamily="34" charset="0"/>
                <a:cs typeface="Arial" panose="020B0604020202020204" pitchFamily="34" charset="0"/>
              </a:rPr>
              <a:pPr algn="r"/>
              <a:t>66</a:t>
            </a:fld>
            <a:endParaRPr lang="en-US" sz="1400" dirty="0">
              <a:solidFill>
                <a:schemeClr val="tx1"/>
              </a:solidFill>
              <a:latin typeface="Arial" panose="020B0604020202020204" pitchFamily="34" charset="0"/>
              <a:cs typeface="Arial" panose="020B0604020202020204" pitchFamily="34" charset="0"/>
            </a:endParaRPr>
          </a:p>
        </p:txBody>
      </p:sp>
      <p:sp>
        <p:nvSpPr>
          <p:cNvPr id="252932"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a:fld id="{F4D3C618-5E25-4B0F-A44E-D8B3F636D44C}" type="slidenum">
              <a:rPr lang="ar-SA" sz="1400">
                <a:solidFill>
                  <a:schemeClr val="tx1"/>
                </a:solidFill>
                <a:latin typeface="Arial" panose="020B0604020202020204" pitchFamily="34" charset="0"/>
                <a:cs typeface="Arial" panose="020B0604020202020204" pitchFamily="34" charset="0"/>
              </a:rPr>
              <a:pPr algn="r"/>
              <a:t>66</a:t>
            </a:fld>
            <a:endParaRPr lang="en-US" sz="1400" dirty="0">
              <a:solidFill>
                <a:schemeClr val="tx1"/>
              </a:solidFill>
              <a:latin typeface="Arial" panose="020B0604020202020204" pitchFamily="34" charset="0"/>
              <a:cs typeface="Arial" panose="020B0604020202020204" pitchFamily="34" charset="0"/>
            </a:endParaRPr>
          </a:p>
        </p:txBody>
      </p:sp>
      <p:sp>
        <p:nvSpPr>
          <p:cNvPr id="252956" name="AutoShape 25"/>
          <p:cNvSpPr>
            <a:spLocks noChangeArrowheads="1"/>
          </p:cNvSpPr>
          <p:nvPr/>
        </p:nvSpPr>
        <p:spPr bwMode="auto">
          <a:xfrm>
            <a:off x="1182688" y="4298950"/>
            <a:ext cx="6626225" cy="641350"/>
          </a:xfrm>
          <a:prstGeom prst="leftRightArrow">
            <a:avLst>
              <a:gd name="adj1" fmla="val 40102"/>
              <a:gd name="adj2" fmla="val 81458"/>
            </a:avLst>
          </a:prstGeom>
          <a:solidFill>
            <a:schemeClr val="folHlink"/>
          </a:solidFill>
          <a:ln w="38100">
            <a:solidFill>
              <a:schemeClr val="tx1"/>
            </a:solidFill>
            <a:miter lim="800000"/>
            <a:headEnd/>
            <a:tailEnd/>
          </a:ln>
        </p:spPr>
        <p:txBody>
          <a:bodyPr wrap="none" anchor="ctr"/>
          <a:lstStyle/>
          <a:p>
            <a:endParaRPr lang="en-US" sz="2000" dirty="0">
              <a:latin typeface="Arial" panose="020B0604020202020204" pitchFamily="34" charset="0"/>
            </a:endParaRPr>
          </a:p>
        </p:txBody>
      </p:sp>
      <p:sp>
        <p:nvSpPr>
          <p:cNvPr id="252957" name="AutoShape 26"/>
          <p:cNvSpPr>
            <a:spLocks noChangeArrowheads="1"/>
          </p:cNvSpPr>
          <p:nvPr/>
        </p:nvSpPr>
        <p:spPr bwMode="auto">
          <a:xfrm>
            <a:off x="4025900" y="4829175"/>
            <a:ext cx="819150" cy="352425"/>
          </a:xfrm>
          <a:prstGeom prst="upDownArrow">
            <a:avLst>
              <a:gd name="adj1" fmla="val 50000"/>
              <a:gd name="adj2" fmla="val 33782"/>
            </a:avLst>
          </a:prstGeom>
          <a:solidFill>
            <a:schemeClr val="folHlink"/>
          </a:solidFill>
          <a:ln w="38100">
            <a:solidFill>
              <a:schemeClr val="tx1"/>
            </a:solidFill>
            <a:miter lim="800000"/>
            <a:headEnd/>
            <a:tailEnd/>
          </a:ln>
        </p:spPr>
        <p:txBody>
          <a:bodyPr wrap="none" anchor="ctr"/>
          <a:lstStyle/>
          <a:p>
            <a:endParaRPr lang="en-US" dirty="0">
              <a:latin typeface="Arial" panose="020B0604020202020204" pitchFamily="34" charset="0"/>
            </a:endParaRPr>
          </a:p>
        </p:txBody>
      </p:sp>
      <p:sp>
        <p:nvSpPr>
          <p:cNvPr id="252958" name="Rectangle 27"/>
          <p:cNvSpPr>
            <a:spLocks noChangeArrowheads="1"/>
          </p:cNvSpPr>
          <p:nvPr/>
        </p:nvSpPr>
        <p:spPr bwMode="auto">
          <a:xfrm>
            <a:off x="2181225" y="5343525"/>
            <a:ext cx="1203325" cy="385763"/>
          </a:xfrm>
          <a:prstGeom prst="rect">
            <a:avLst/>
          </a:prstGeom>
          <a:solidFill>
            <a:schemeClr val="folHlink"/>
          </a:solidFill>
          <a:ln w="38100">
            <a:solidFill>
              <a:schemeClr val="tx1"/>
            </a:solidFill>
            <a:miter lim="800000"/>
            <a:headEnd/>
            <a:tailEnd/>
          </a:ln>
        </p:spPr>
        <p:txBody>
          <a:bodyPr wrap="none" anchor="ctr"/>
          <a:lstStyle/>
          <a:p>
            <a:endParaRPr lang="en-US" sz="2400" dirty="0">
              <a:solidFill>
                <a:schemeClr val="bg1"/>
              </a:solidFill>
              <a:latin typeface="Arial" panose="020B0604020202020204" pitchFamily="34" charset="0"/>
            </a:endParaRPr>
          </a:p>
        </p:txBody>
      </p:sp>
      <p:sp>
        <p:nvSpPr>
          <p:cNvPr id="252959" name="Rectangle 28"/>
          <p:cNvSpPr>
            <a:spLocks noChangeArrowheads="1"/>
          </p:cNvSpPr>
          <p:nvPr/>
        </p:nvSpPr>
        <p:spPr bwMode="auto">
          <a:xfrm>
            <a:off x="3368675" y="5343525"/>
            <a:ext cx="1203325" cy="385763"/>
          </a:xfrm>
          <a:prstGeom prst="rect">
            <a:avLst/>
          </a:prstGeom>
          <a:solidFill>
            <a:schemeClr val="folHlink"/>
          </a:solidFill>
          <a:ln w="38100">
            <a:solidFill>
              <a:schemeClr val="tx1"/>
            </a:solidFill>
            <a:miter lim="800000"/>
            <a:headEnd/>
            <a:tailEnd/>
          </a:ln>
        </p:spPr>
        <p:txBody>
          <a:bodyPr wrap="none" anchor="ctr"/>
          <a:lstStyle/>
          <a:p>
            <a:endParaRPr lang="en-US" sz="2400" dirty="0">
              <a:solidFill>
                <a:schemeClr val="bg1"/>
              </a:solidFill>
              <a:latin typeface="Arial" panose="020B0604020202020204" pitchFamily="34" charset="0"/>
            </a:endParaRPr>
          </a:p>
        </p:txBody>
      </p:sp>
      <p:sp>
        <p:nvSpPr>
          <p:cNvPr id="252960" name="Rectangle 29"/>
          <p:cNvSpPr>
            <a:spLocks noChangeArrowheads="1"/>
          </p:cNvSpPr>
          <p:nvPr/>
        </p:nvSpPr>
        <p:spPr bwMode="auto">
          <a:xfrm>
            <a:off x="4556125" y="5343525"/>
            <a:ext cx="1203325" cy="385763"/>
          </a:xfrm>
          <a:prstGeom prst="rect">
            <a:avLst/>
          </a:prstGeom>
          <a:solidFill>
            <a:schemeClr val="folHlink"/>
          </a:solidFill>
          <a:ln w="38100">
            <a:solidFill>
              <a:schemeClr val="tx1"/>
            </a:solidFill>
            <a:miter lim="800000"/>
            <a:headEnd/>
            <a:tailEnd/>
          </a:ln>
        </p:spPr>
        <p:txBody>
          <a:bodyPr wrap="none" anchor="ctr"/>
          <a:lstStyle/>
          <a:p>
            <a:endParaRPr lang="en-US" sz="2400" dirty="0">
              <a:solidFill>
                <a:schemeClr val="bg1"/>
              </a:solidFill>
              <a:latin typeface="Arial" panose="020B0604020202020204" pitchFamily="34" charset="0"/>
            </a:endParaRPr>
          </a:p>
        </p:txBody>
      </p:sp>
      <p:sp>
        <p:nvSpPr>
          <p:cNvPr id="252961" name="Rectangle 30"/>
          <p:cNvSpPr>
            <a:spLocks noChangeArrowheads="1"/>
          </p:cNvSpPr>
          <p:nvPr/>
        </p:nvSpPr>
        <p:spPr bwMode="auto">
          <a:xfrm>
            <a:off x="5741988" y="5343525"/>
            <a:ext cx="1203325" cy="385763"/>
          </a:xfrm>
          <a:prstGeom prst="rect">
            <a:avLst/>
          </a:prstGeom>
          <a:solidFill>
            <a:srgbClr val="0033CC"/>
          </a:solidFill>
          <a:ln w="38100">
            <a:solidFill>
              <a:schemeClr val="accent4"/>
            </a:solidFill>
            <a:miter lim="800000"/>
            <a:headEnd/>
            <a:tailEnd/>
          </a:ln>
          <a:effectLst>
            <a:glow rad="101600">
              <a:schemeClr val="accent3">
                <a:satMod val="175000"/>
                <a:alpha val="40000"/>
              </a:schemeClr>
            </a:glow>
          </a:effectLst>
        </p:spPr>
        <p:txBody>
          <a:bodyPr wrap="none" anchor="ctr"/>
          <a:lstStyle/>
          <a:p>
            <a:r>
              <a:rPr lang="en-US" sz="2400" dirty="0">
                <a:solidFill>
                  <a:schemeClr val="tx1"/>
                </a:solidFill>
                <a:latin typeface="Arial" panose="020B0604020202020204" pitchFamily="34" charset="0"/>
              </a:rPr>
              <a:t>data</a:t>
            </a:r>
          </a:p>
        </p:txBody>
      </p:sp>
      <p:sp>
        <p:nvSpPr>
          <p:cNvPr id="252964" name="AutoShape 33"/>
          <p:cNvSpPr>
            <a:spLocks noChangeArrowheads="1"/>
          </p:cNvSpPr>
          <p:nvPr/>
        </p:nvSpPr>
        <p:spPr bwMode="auto">
          <a:xfrm>
            <a:off x="3325813" y="2995613"/>
            <a:ext cx="1735137" cy="771525"/>
          </a:xfrm>
          <a:prstGeom prst="wedgeRoundRectCallout">
            <a:avLst>
              <a:gd name="adj1" fmla="val 74519"/>
              <a:gd name="adj2" fmla="val -101852"/>
              <a:gd name="adj3" fmla="val 16667"/>
            </a:avLst>
          </a:prstGeom>
          <a:solidFill>
            <a:srgbClr val="CCFF66"/>
          </a:solidFill>
          <a:ln w="57150" algn="ctr">
            <a:solidFill>
              <a:srgbClr val="FF7C80"/>
            </a:solidFill>
            <a:miter lim="800000"/>
            <a:headEnd/>
            <a:tailEnd/>
          </a:ln>
        </p:spPr>
        <p:txBody>
          <a:bodyPr/>
          <a:lstStyle/>
          <a:p>
            <a:r>
              <a:rPr lang="en-US" sz="3200" dirty="0">
                <a:solidFill>
                  <a:srgbClr val="0000FF"/>
                </a:solidFill>
                <a:latin typeface="Arial" panose="020B0604020202020204" pitchFamily="34" charset="0"/>
                <a:cs typeface="Arial" panose="020B0604020202020204" pitchFamily="34" charset="0"/>
              </a:rPr>
              <a:t>active</a:t>
            </a:r>
            <a:endParaRPr lang="en-GB" sz="3200" dirty="0">
              <a:solidFill>
                <a:srgbClr val="0000FF"/>
              </a:solidFill>
              <a:latin typeface="Arial" panose="020B0604020202020204" pitchFamily="34" charset="0"/>
              <a:cs typeface="Arial" panose="020B0604020202020204" pitchFamily="34" charset="0"/>
            </a:endParaRPr>
          </a:p>
        </p:txBody>
      </p:sp>
      <p:sp>
        <p:nvSpPr>
          <p:cNvPr id="956456" name="AutoShape 40"/>
          <p:cNvSpPr>
            <a:spLocks noChangeArrowheads="1"/>
          </p:cNvSpPr>
          <p:nvPr/>
        </p:nvSpPr>
        <p:spPr bwMode="auto">
          <a:xfrm>
            <a:off x="3200400" y="1514475"/>
            <a:ext cx="1735138" cy="771525"/>
          </a:xfrm>
          <a:prstGeom prst="wedgeRoundRectCallout">
            <a:avLst>
              <a:gd name="adj1" fmla="val -49083"/>
              <a:gd name="adj2" fmla="val 96296"/>
              <a:gd name="adj3" fmla="val 16667"/>
            </a:avLst>
          </a:prstGeom>
          <a:solidFill>
            <a:srgbClr val="CCFF66"/>
          </a:solidFill>
          <a:ln w="57150" algn="ctr">
            <a:solidFill>
              <a:srgbClr val="FF7C80"/>
            </a:solidFill>
            <a:miter lim="800000"/>
            <a:headEnd/>
            <a:tailEnd/>
          </a:ln>
        </p:spPr>
        <p:txBody>
          <a:bodyPr/>
          <a:lstStyle/>
          <a:p>
            <a:r>
              <a:rPr lang="en-US" sz="3200" dirty="0">
                <a:solidFill>
                  <a:srgbClr val="0000FF"/>
                </a:solidFill>
                <a:latin typeface="Arial" panose="020B0604020202020204" pitchFamily="34" charset="0"/>
                <a:cs typeface="Arial" panose="020B0604020202020204" pitchFamily="34" charset="0"/>
              </a:rPr>
              <a:t>active</a:t>
            </a:r>
            <a:endParaRPr lang="en-GB" sz="3200" dirty="0">
              <a:solidFill>
                <a:srgbClr val="0000FF"/>
              </a:solidFill>
              <a:latin typeface="Arial" panose="020B0604020202020204" pitchFamily="34" charset="0"/>
              <a:cs typeface="Arial" panose="020B0604020202020204" pitchFamily="34" charset="0"/>
            </a:endParaRPr>
          </a:p>
        </p:txBody>
      </p:sp>
      <p:sp>
        <p:nvSpPr>
          <p:cNvPr id="956457" name="AutoShape 41"/>
          <p:cNvSpPr>
            <a:spLocks noChangeArrowheads="1"/>
          </p:cNvSpPr>
          <p:nvPr/>
        </p:nvSpPr>
        <p:spPr bwMode="auto">
          <a:xfrm>
            <a:off x="3178175" y="1673225"/>
            <a:ext cx="2160588" cy="578882"/>
          </a:xfrm>
          <a:prstGeom prst="wedgeRoundRectCallout">
            <a:avLst>
              <a:gd name="adj1" fmla="val -49264"/>
              <a:gd name="adj2" fmla="val 96296"/>
              <a:gd name="adj3" fmla="val 16667"/>
            </a:avLst>
          </a:prstGeom>
          <a:solidFill>
            <a:srgbClr val="CCFF66"/>
          </a:solidFill>
          <a:ln w="57150" algn="ctr">
            <a:solidFill>
              <a:srgbClr val="FF7C80"/>
            </a:solidFill>
            <a:miter lim="800000"/>
            <a:headEnd/>
            <a:tailEnd/>
          </a:ln>
        </p:spPr>
        <p:txBody>
          <a:bodyPr>
            <a:spAutoFit/>
          </a:bodyPr>
          <a:lstStyle/>
          <a:p>
            <a:r>
              <a:rPr lang="en-US" sz="2800" dirty="0">
                <a:solidFill>
                  <a:srgbClr val="0000FF"/>
                </a:solidFill>
                <a:latin typeface="Arial" panose="020B0604020202020204" pitchFamily="34" charset="0"/>
                <a:cs typeface="Arial" panose="020B0604020202020204" pitchFamily="34" charset="0"/>
              </a:rPr>
              <a:t>committed</a:t>
            </a:r>
            <a:endParaRPr lang="en-GB" sz="2800" dirty="0">
              <a:solidFill>
                <a:srgbClr val="0000FF"/>
              </a:solidFill>
              <a:latin typeface="Arial" panose="020B0604020202020204" pitchFamily="34" charset="0"/>
              <a:cs typeface="Arial" panose="020B0604020202020204" pitchFamily="34" charset="0"/>
            </a:endParaRPr>
          </a:p>
        </p:txBody>
      </p:sp>
      <p:sp>
        <p:nvSpPr>
          <p:cNvPr id="45" name="Rectangle 31"/>
          <p:cNvSpPr>
            <a:spLocks noChangeArrowheads="1"/>
          </p:cNvSpPr>
          <p:nvPr/>
        </p:nvSpPr>
        <p:spPr bwMode="auto">
          <a:xfrm>
            <a:off x="7391400" y="3867150"/>
            <a:ext cx="1160895" cy="461665"/>
          </a:xfrm>
          <a:prstGeom prst="rect">
            <a:avLst/>
          </a:prstGeom>
          <a:noFill/>
          <a:ln w="57150" algn="ctr">
            <a:noFill/>
            <a:miter lim="800000"/>
            <a:headEnd/>
            <a:tailEnd/>
          </a:ln>
        </p:spPr>
        <p:txBody>
          <a:bodyPr wrap="none">
            <a:spAutoFit/>
          </a:bodyPr>
          <a:lstStyle/>
          <a:p>
            <a:pPr algn="l"/>
            <a:r>
              <a:rPr lang="en-US" sz="2400" dirty="0">
                <a:solidFill>
                  <a:schemeClr val="tx1"/>
                </a:solidFill>
                <a:latin typeface="Arial" panose="020B0604020202020204" pitchFamily="34" charset="0"/>
                <a:cs typeface="Arial" panose="020B0604020202020204" pitchFamily="34" charset="0"/>
              </a:rPr>
              <a:t>caches</a:t>
            </a:r>
          </a:p>
        </p:txBody>
      </p:sp>
      <p:sp>
        <p:nvSpPr>
          <p:cNvPr id="46" name="Rectangle 32"/>
          <p:cNvSpPr>
            <a:spLocks noChangeArrowheads="1"/>
          </p:cNvSpPr>
          <p:nvPr/>
        </p:nvSpPr>
        <p:spPr bwMode="auto">
          <a:xfrm>
            <a:off x="7386638" y="5343525"/>
            <a:ext cx="1289050" cy="457200"/>
          </a:xfrm>
          <a:prstGeom prst="rect">
            <a:avLst/>
          </a:prstGeom>
          <a:noFill/>
          <a:ln w="57150" algn="ctr">
            <a:noFill/>
            <a:miter lim="800000"/>
            <a:headEnd/>
            <a:tailEnd/>
          </a:ln>
        </p:spPr>
        <p:txBody>
          <a:bodyPr wrap="none">
            <a:spAutoFit/>
          </a:bodyPr>
          <a:lstStyle/>
          <a:p>
            <a:pPr algn="l"/>
            <a:r>
              <a:rPr lang="en-US" sz="2400" dirty="0">
                <a:solidFill>
                  <a:schemeClr val="tx1"/>
                </a:solidFill>
                <a:latin typeface="Arial" panose="020B0604020202020204" pitchFamily="34" charset="0"/>
                <a:cs typeface="Arial" panose="020B0604020202020204" pitchFamily="34" charset="0"/>
              </a:rPr>
              <a:t>memory</a:t>
            </a:r>
          </a:p>
        </p:txBody>
      </p:sp>
      <p:sp>
        <p:nvSpPr>
          <p:cNvPr id="49" name="Oval 38">
            <a:extLst>
              <a:ext uri="{FF2B5EF4-FFF2-40B4-BE49-F238E27FC236}">
                <a16:creationId xmlns:a16="http://schemas.microsoft.com/office/drawing/2014/main" id="{B81693CF-F7B4-4A78-AF39-366DE9B7E3B5}"/>
              </a:ext>
            </a:extLst>
          </p:cNvPr>
          <p:cNvSpPr>
            <a:spLocks noChangeArrowheads="1"/>
          </p:cNvSpPr>
          <p:nvPr/>
        </p:nvSpPr>
        <p:spPr bwMode="auto">
          <a:xfrm>
            <a:off x="1035822" y="3671590"/>
            <a:ext cx="657225" cy="657225"/>
          </a:xfrm>
          <a:prstGeom prst="ellipse">
            <a:avLst/>
          </a:prstGeom>
          <a:solidFill>
            <a:schemeClr val="bg1">
              <a:alpha val="79999"/>
            </a:schemeClr>
          </a:solidFill>
          <a:ln w="76200" algn="ctr">
            <a:solidFill>
              <a:srgbClr val="FFFF00"/>
            </a:solidFill>
            <a:round/>
            <a:headEnd/>
            <a:tailEnd/>
          </a:ln>
        </p:spPr>
        <p:txBody>
          <a:bodyPr wrap="none" anchor="ctr"/>
          <a:lstStyle/>
          <a:p>
            <a:r>
              <a:rPr lang="en-US" dirty="0">
                <a:solidFill>
                  <a:srgbClr val="FFFF00"/>
                </a:solidFill>
                <a:latin typeface="Arial" panose="020B0604020202020204" pitchFamily="34" charset="0"/>
              </a:rPr>
              <a:t>T</a:t>
            </a:r>
          </a:p>
        </p:txBody>
      </p:sp>
      <p:sp>
        <p:nvSpPr>
          <p:cNvPr id="50" name="Oval 38">
            <a:extLst>
              <a:ext uri="{FF2B5EF4-FFF2-40B4-BE49-F238E27FC236}">
                <a16:creationId xmlns:a16="http://schemas.microsoft.com/office/drawing/2014/main" id="{F84EDAF4-E6CB-482B-B8E1-1FD26F021294}"/>
              </a:ext>
            </a:extLst>
          </p:cNvPr>
          <p:cNvSpPr>
            <a:spLocks noChangeArrowheads="1"/>
          </p:cNvSpPr>
          <p:nvPr/>
        </p:nvSpPr>
        <p:spPr bwMode="auto">
          <a:xfrm>
            <a:off x="7038974" y="3336925"/>
            <a:ext cx="657225" cy="657225"/>
          </a:xfrm>
          <a:prstGeom prst="ellipse">
            <a:avLst/>
          </a:prstGeom>
          <a:solidFill>
            <a:schemeClr val="bg1">
              <a:alpha val="79999"/>
            </a:schemeClr>
          </a:solidFill>
          <a:ln w="76200" algn="ctr">
            <a:solidFill>
              <a:srgbClr val="FFFF00"/>
            </a:solidFill>
            <a:round/>
            <a:headEnd/>
            <a:tailEnd/>
          </a:ln>
        </p:spPr>
        <p:txBody>
          <a:bodyPr wrap="none" anchor="ctr"/>
          <a:lstStyle/>
          <a:p>
            <a:r>
              <a:rPr lang="en-US" dirty="0">
                <a:solidFill>
                  <a:srgbClr val="FFFF00"/>
                </a:solidFill>
                <a:latin typeface="Arial" panose="020B0604020202020204" pitchFamily="34" charset="0"/>
              </a:rPr>
              <a:t>T</a:t>
            </a:r>
          </a:p>
        </p:txBody>
      </p:sp>
      <p:grpSp>
        <p:nvGrpSpPr>
          <p:cNvPr id="3" name="Group 3">
            <a:extLst>
              <a:ext uri="{FF2B5EF4-FFF2-40B4-BE49-F238E27FC236}">
                <a16:creationId xmlns:a16="http://schemas.microsoft.com/office/drawing/2014/main" id="{A2371DDB-B369-A584-A02A-827861F91868}"/>
              </a:ext>
            </a:extLst>
          </p:cNvPr>
          <p:cNvGrpSpPr>
            <a:grpSpLocks/>
          </p:cNvGrpSpPr>
          <p:nvPr/>
        </p:nvGrpSpPr>
        <p:grpSpPr bwMode="auto">
          <a:xfrm>
            <a:off x="1757363" y="2441575"/>
            <a:ext cx="1358900" cy="1282700"/>
            <a:chOff x="1008" y="2720"/>
            <a:chExt cx="856" cy="808"/>
          </a:xfrm>
          <a:effectLst>
            <a:glow rad="101600">
              <a:schemeClr val="accent3">
                <a:satMod val="175000"/>
                <a:alpha val="40000"/>
              </a:schemeClr>
            </a:glow>
          </a:effectLst>
        </p:grpSpPr>
        <p:sp>
          <p:nvSpPr>
            <p:cNvPr id="4" name="Rectangle 4">
              <a:extLst>
                <a:ext uri="{FF2B5EF4-FFF2-40B4-BE49-F238E27FC236}">
                  <a16:creationId xmlns:a16="http://schemas.microsoft.com/office/drawing/2014/main" id="{EDBB6271-BA4A-91D7-0FCE-630F0728F25C}"/>
                </a:ext>
              </a:extLst>
            </p:cNvPr>
            <p:cNvSpPr>
              <a:spLocks noChangeArrowheads="1"/>
            </p:cNvSpPr>
            <p:nvPr/>
          </p:nvSpPr>
          <p:spPr bwMode="auto">
            <a:xfrm>
              <a:off x="1032" y="3304"/>
              <a:ext cx="488" cy="160"/>
            </a:xfrm>
            <a:prstGeom prst="rect">
              <a:avLst/>
            </a:prstGeom>
            <a:solidFill>
              <a:srgbClr val="FF33CC"/>
            </a:solidFill>
            <a:ln w="38100" algn="ctr">
              <a:solidFill>
                <a:schemeClr val="bg1"/>
              </a:solidFill>
              <a:miter lim="800000"/>
              <a:headEnd/>
              <a:tailEnd/>
            </a:ln>
          </p:spPr>
          <p:txBody>
            <a:bodyPr wrap="none" anchor="ctr"/>
            <a:lstStyle/>
            <a:p>
              <a:endParaRPr lang="en-US" dirty="0">
                <a:latin typeface="Arial" panose="020B0604020202020204" pitchFamily="34" charset="0"/>
              </a:endParaRPr>
            </a:p>
          </p:txBody>
        </p:sp>
        <p:sp>
          <p:nvSpPr>
            <p:cNvPr id="5" name="Freeform 5">
              <a:extLst>
                <a:ext uri="{FF2B5EF4-FFF2-40B4-BE49-F238E27FC236}">
                  <a16:creationId xmlns:a16="http://schemas.microsoft.com/office/drawing/2014/main" id="{CF408641-2F32-88D4-7B76-974B68FFE80D}"/>
                </a:ext>
              </a:extLst>
            </p:cNvPr>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6" name="Freeform 6">
              <a:extLst>
                <a:ext uri="{FF2B5EF4-FFF2-40B4-BE49-F238E27FC236}">
                  <a16:creationId xmlns:a16="http://schemas.microsoft.com/office/drawing/2014/main" id="{BA976DC7-F0D1-E137-46B6-CE4A346EE6B8}"/>
                </a:ext>
              </a:extLst>
            </p:cNvPr>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7" name="Freeform 7">
              <a:extLst>
                <a:ext uri="{FF2B5EF4-FFF2-40B4-BE49-F238E27FC236}">
                  <a16:creationId xmlns:a16="http://schemas.microsoft.com/office/drawing/2014/main" id="{9BBC5E3A-71C8-2D16-2B57-ED98D91FE117}"/>
                </a:ext>
              </a:extLst>
            </p:cNvPr>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8" name="Freeform 8">
              <a:extLst>
                <a:ext uri="{FF2B5EF4-FFF2-40B4-BE49-F238E27FC236}">
                  <a16:creationId xmlns:a16="http://schemas.microsoft.com/office/drawing/2014/main" id="{62E235B2-F3D1-B568-0A16-C49E344534CC}"/>
                </a:ext>
              </a:extLst>
            </p:cNvPr>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9" name="Freeform 9">
              <a:extLst>
                <a:ext uri="{FF2B5EF4-FFF2-40B4-BE49-F238E27FC236}">
                  <a16:creationId xmlns:a16="http://schemas.microsoft.com/office/drawing/2014/main" id="{D4F99142-BDE7-4A46-F0F3-C849797772E4}"/>
                </a:ext>
              </a:extLst>
            </p:cNvPr>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0" name="Freeform 10">
              <a:extLst>
                <a:ext uri="{FF2B5EF4-FFF2-40B4-BE49-F238E27FC236}">
                  <a16:creationId xmlns:a16="http://schemas.microsoft.com/office/drawing/2014/main" id="{F35431D9-B969-9FD1-8DC2-99798C49B48C}"/>
                </a:ext>
              </a:extLst>
            </p:cNvPr>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1" name="Freeform 11">
              <a:extLst>
                <a:ext uri="{FF2B5EF4-FFF2-40B4-BE49-F238E27FC236}">
                  <a16:creationId xmlns:a16="http://schemas.microsoft.com/office/drawing/2014/main" id="{5AB5D2BF-97DE-C400-1BC0-149AA996D68F}"/>
                </a:ext>
              </a:extLst>
            </p:cNvPr>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2" name="Freeform 12">
              <a:extLst>
                <a:ext uri="{FF2B5EF4-FFF2-40B4-BE49-F238E27FC236}">
                  <a16:creationId xmlns:a16="http://schemas.microsoft.com/office/drawing/2014/main" id="{AA0FD780-F997-A4F4-CF97-8AC28DF4F3CE}"/>
                </a:ext>
              </a:extLst>
            </p:cNvPr>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grpSp>
        <p:nvGrpSpPr>
          <p:cNvPr id="13" name="Group 13">
            <a:extLst>
              <a:ext uri="{FF2B5EF4-FFF2-40B4-BE49-F238E27FC236}">
                <a16:creationId xmlns:a16="http://schemas.microsoft.com/office/drawing/2014/main" id="{2452B7CA-C6BD-1066-650A-3740694CAE6F}"/>
              </a:ext>
            </a:extLst>
          </p:cNvPr>
          <p:cNvGrpSpPr>
            <a:grpSpLocks/>
          </p:cNvGrpSpPr>
          <p:nvPr/>
        </p:nvGrpSpPr>
        <p:grpSpPr bwMode="auto">
          <a:xfrm flipH="1">
            <a:off x="5480050" y="2441575"/>
            <a:ext cx="1358900" cy="1282700"/>
            <a:chOff x="1008" y="2720"/>
            <a:chExt cx="856" cy="808"/>
          </a:xfrm>
          <a:effectLst>
            <a:glow rad="101600">
              <a:schemeClr val="accent3">
                <a:satMod val="175000"/>
                <a:alpha val="40000"/>
              </a:schemeClr>
            </a:glow>
          </a:effectLst>
        </p:grpSpPr>
        <p:sp>
          <p:nvSpPr>
            <p:cNvPr id="14" name="Rectangle 14">
              <a:extLst>
                <a:ext uri="{FF2B5EF4-FFF2-40B4-BE49-F238E27FC236}">
                  <a16:creationId xmlns:a16="http://schemas.microsoft.com/office/drawing/2014/main" id="{9E1476B8-EA56-D56E-A0A1-6B339B13E901}"/>
                </a:ext>
              </a:extLst>
            </p:cNvPr>
            <p:cNvSpPr>
              <a:spLocks noChangeArrowheads="1"/>
            </p:cNvSpPr>
            <p:nvPr/>
          </p:nvSpPr>
          <p:spPr bwMode="auto">
            <a:xfrm>
              <a:off x="1032" y="3304"/>
              <a:ext cx="488" cy="160"/>
            </a:xfrm>
            <a:prstGeom prst="rect">
              <a:avLst/>
            </a:prstGeom>
            <a:solidFill>
              <a:schemeClr val="accent1"/>
            </a:solidFill>
            <a:ln w="38100" algn="ctr">
              <a:solidFill>
                <a:schemeClr val="bg1"/>
              </a:solidFill>
              <a:miter lim="800000"/>
              <a:headEnd/>
              <a:tailEnd/>
            </a:ln>
          </p:spPr>
          <p:txBody>
            <a:bodyPr wrap="none" anchor="ctr"/>
            <a:lstStyle/>
            <a:p>
              <a:endParaRPr lang="en-US" dirty="0">
                <a:latin typeface="Arial" panose="020B0604020202020204" pitchFamily="34" charset="0"/>
              </a:endParaRPr>
            </a:p>
          </p:txBody>
        </p:sp>
        <p:sp>
          <p:nvSpPr>
            <p:cNvPr id="15" name="Freeform 15">
              <a:extLst>
                <a:ext uri="{FF2B5EF4-FFF2-40B4-BE49-F238E27FC236}">
                  <a16:creationId xmlns:a16="http://schemas.microsoft.com/office/drawing/2014/main" id="{06832172-1A25-C6A0-3EF9-D3A6D8617676}"/>
                </a:ext>
              </a:extLst>
            </p:cNvPr>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6" name="Freeform 16">
              <a:extLst>
                <a:ext uri="{FF2B5EF4-FFF2-40B4-BE49-F238E27FC236}">
                  <a16:creationId xmlns:a16="http://schemas.microsoft.com/office/drawing/2014/main" id="{438A9688-0C48-5A1D-C468-5E141E026956}"/>
                </a:ext>
              </a:extLst>
            </p:cNvPr>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7" name="Freeform 17">
              <a:extLst>
                <a:ext uri="{FF2B5EF4-FFF2-40B4-BE49-F238E27FC236}">
                  <a16:creationId xmlns:a16="http://schemas.microsoft.com/office/drawing/2014/main" id="{10DF9905-7D99-8F9A-9DF3-9EE144545767}"/>
                </a:ext>
              </a:extLst>
            </p:cNvPr>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8" name="Freeform 18">
              <a:extLst>
                <a:ext uri="{FF2B5EF4-FFF2-40B4-BE49-F238E27FC236}">
                  <a16:creationId xmlns:a16="http://schemas.microsoft.com/office/drawing/2014/main" id="{9652CC42-000A-560F-1047-27749AC4E5B3}"/>
                </a:ext>
              </a:extLst>
            </p:cNvPr>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chemeClr val="accent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9" name="Freeform 19">
              <a:extLst>
                <a:ext uri="{FF2B5EF4-FFF2-40B4-BE49-F238E27FC236}">
                  <a16:creationId xmlns:a16="http://schemas.microsoft.com/office/drawing/2014/main" id="{071E8FFF-2D8C-504D-90C4-559F168609DB}"/>
                </a:ext>
              </a:extLst>
            </p:cNvPr>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chemeClr val="accent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0" name="Freeform 20">
              <a:extLst>
                <a:ext uri="{FF2B5EF4-FFF2-40B4-BE49-F238E27FC236}">
                  <a16:creationId xmlns:a16="http://schemas.microsoft.com/office/drawing/2014/main" id="{89065759-CB6F-058B-4F71-35B7889C947A}"/>
                </a:ext>
              </a:extLst>
            </p:cNvPr>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1" name="Freeform 21">
              <a:extLst>
                <a:ext uri="{FF2B5EF4-FFF2-40B4-BE49-F238E27FC236}">
                  <a16:creationId xmlns:a16="http://schemas.microsoft.com/office/drawing/2014/main" id="{67DDBBBE-C55C-1753-76DD-2C5821CB63F6}"/>
                </a:ext>
              </a:extLst>
            </p:cNvPr>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2" name="Freeform 22">
              <a:extLst>
                <a:ext uri="{FF2B5EF4-FFF2-40B4-BE49-F238E27FC236}">
                  <a16:creationId xmlns:a16="http://schemas.microsoft.com/office/drawing/2014/main" id="{175F4756-1956-635C-88DA-5BC6B97E2F11}"/>
                </a:ext>
              </a:extLst>
            </p:cNvPr>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sp>
        <p:nvSpPr>
          <p:cNvPr id="23" name="Rectangle 34">
            <a:extLst>
              <a:ext uri="{FF2B5EF4-FFF2-40B4-BE49-F238E27FC236}">
                <a16:creationId xmlns:a16="http://schemas.microsoft.com/office/drawing/2014/main" id="{BE8BB9BE-295F-76FE-8B1F-B0D48B233BFA}"/>
              </a:ext>
            </a:extLst>
          </p:cNvPr>
          <p:cNvSpPr>
            <a:spLocks noChangeArrowheads="1"/>
          </p:cNvSpPr>
          <p:nvPr/>
        </p:nvSpPr>
        <p:spPr bwMode="auto">
          <a:xfrm>
            <a:off x="5659438" y="3881438"/>
            <a:ext cx="1203325" cy="385762"/>
          </a:xfrm>
          <a:prstGeom prst="rect">
            <a:avLst/>
          </a:prstGeom>
          <a:solidFill>
            <a:srgbClr val="0033CC"/>
          </a:solidFill>
          <a:ln w="38100">
            <a:solidFill>
              <a:schemeClr val="bg1"/>
            </a:solidFill>
            <a:miter lim="800000"/>
            <a:headEnd/>
            <a:tailEnd/>
          </a:ln>
          <a:effectLst>
            <a:glow rad="101600">
              <a:schemeClr val="accent3">
                <a:satMod val="175000"/>
                <a:alpha val="40000"/>
              </a:schemeClr>
            </a:glow>
          </a:effectLst>
        </p:spPr>
        <p:txBody>
          <a:bodyPr wrap="none" anchor="ctr"/>
          <a:lstStyle/>
          <a:p>
            <a:r>
              <a:rPr lang="en-US" sz="2400" dirty="0">
                <a:solidFill>
                  <a:schemeClr val="tx1"/>
                </a:solidFill>
                <a:latin typeface="Arial" panose="020B0604020202020204" pitchFamily="34" charset="0"/>
              </a:rPr>
              <a:t>data</a:t>
            </a:r>
          </a:p>
        </p:txBody>
      </p:sp>
      <p:sp>
        <p:nvSpPr>
          <p:cNvPr id="24" name="Rectangle 35">
            <a:extLst>
              <a:ext uri="{FF2B5EF4-FFF2-40B4-BE49-F238E27FC236}">
                <a16:creationId xmlns:a16="http://schemas.microsoft.com/office/drawing/2014/main" id="{18CE4044-E785-D192-5226-71C3AF37D984}"/>
              </a:ext>
            </a:extLst>
          </p:cNvPr>
          <p:cNvSpPr>
            <a:spLocks noChangeArrowheads="1"/>
          </p:cNvSpPr>
          <p:nvPr/>
        </p:nvSpPr>
        <p:spPr bwMode="auto">
          <a:xfrm>
            <a:off x="1912938" y="3913188"/>
            <a:ext cx="1203325" cy="385762"/>
          </a:xfrm>
          <a:prstGeom prst="rect">
            <a:avLst/>
          </a:prstGeom>
          <a:solidFill>
            <a:srgbClr val="0033CC"/>
          </a:solidFill>
          <a:ln w="38100">
            <a:solidFill>
              <a:schemeClr val="bg1"/>
            </a:solidFill>
            <a:miter lim="800000"/>
            <a:headEnd/>
            <a:tailEnd/>
          </a:ln>
          <a:effectLst>
            <a:glow rad="101600">
              <a:schemeClr val="accent3">
                <a:satMod val="175000"/>
                <a:alpha val="40000"/>
              </a:schemeClr>
            </a:glow>
          </a:effectLst>
        </p:spPr>
        <p:txBody>
          <a:bodyPr wrap="none" anchor="ctr"/>
          <a:lstStyle/>
          <a:p>
            <a:r>
              <a:rPr lang="en-US" sz="2400" dirty="0">
                <a:solidFill>
                  <a:schemeClr val="tx1"/>
                </a:solidFill>
                <a:latin typeface="Arial" panose="020B0604020202020204" pitchFamily="34" charset="0"/>
              </a:rPr>
              <a:t>data</a:t>
            </a:r>
          </a:p>
        </p:txBody>
      </p:sp>
      <p:sp>
        <p:nvSpPr>
          <p:cNvPr id="25" name="Oval 38">
            <a:extLst>
              <a:ext uri="{FF2B5EF4-FFF2-40B4-BE49-F238E27FC236}">
                <a16:creationId xmlns:a16="http://schemas.microsoft.com/office/drawing/2014/main" id="{DA077CD1-13ED-27B2-3508-FE1DF4B7557A}"/>
              </a:ext>
            </a:extLst>
          </p:cNvPr>
          <p:cNvSpPr>
            <a:spLocks noChangeArrowheads="1"/>
          </p:cNvSpPr>
          <p:nvPr/>
        </p:nvSpPr>
        <p:spPr bwMode="auto">
          <a:xfrm>
            <a:off x="1060535" y="3731256"/>
            <a:ext cx="657225" cy="657225"/>
          </a:xfrm>
          <a:prstGeom prst="ellipse">
            <a:avLst/>
          </a:prstGeom>
          <a:solidFill>
            <a:schemeClr val="bg1">
              <a:alpha val="79999"/>
            </a:schemeClr>
          </a:solidFill>
          <a:ln w="76200" algn="ctr">
            <a:solidFill>
              <a:srgbClr val="FFFF00"/>
            </a:solidFill>
            <a:round/>
            <a:headEnd/>
            <a:tailEnd/>
          </a:ln>
        </p:spPr>
        <p:txBody>
          <a:bodyPr wrap="none" anchor="ctr"/>
          <a:lstStyle/>
          <a:p>
            <a:r>
              <a:rPr lang="en-US" dirty="0">
                <a:solidFill>
                  <a:srgbClr val="FFFF00"/>
                </a:solidFill>
                <a:latin typeface="Arial" panose="020B0604020202020204" pitchFamily="34" charset="0"/>
              </a:rPr>
              <a: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56457"/>
                                        </p:tgtEl>
                                        <p:attrNameLst>
                                          <p:attrName>style.visibility</p:attrName>
                                        </p:attrNameLst>
                                      </p:cBhvr>
                                      <p:to>
                                        <p:strVal val="visible"/>
                                      </p:to>
                                    </p:set>
                                    <p:animEffect transition="in" filter="blinds(horizontal)">
                                      <p:cBhvr>
                                        <p:cTn id="7" dur="500"/>
                                        <p:tgtEl>
                                          <p:spTgt spid="956457"/>
                                        </p:tgtEl>
                                      </p:cBhvr>
                                    </p:animEffect>
                                  </p:childTnLst>
                                </p:cTn>
                              </p:par>
                              <p:par>
                                <p:cTn id="8" presetID="3" presetClass="exit" presetSubtype="10" fill="hold" grpId="0" nodeType="withEffect">
                                  <p:stCondLst>
                                    <p:cond delay="0"/>
                                  </p:stCondLst>
                                  <p:childTnLst>
                                    <p:animEffect transition="out" filter="blinds(horizontal)">
                                      <p:cBhvr>
                                        <p:cTn id="9" dur="500"/>
                                        <p:tgtEl>
                                          <p:spTgt spid="956456"/>
                                        </p:tgtEl>
                                      </p:cBhvr>
                                    </p:animEffect>
                                    <p:set>
                                      <p:cBhvr>
                                        <p:cTn id="10" dur="1" fill="hold">
                                          <p:stCondLst>
                                            <p:cond delay="499"/>
                                          </p:stCondLst>
                                        </p:cTn>
                                        <p:tgtEl>
                                          <p:spTgt spid="956456"/>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grpId="0" nodeType="clickEffect">
                                  <p:stCondLst>
                                    <p:cond delay="0"/>
                                  </p:stCondLst>
                                  <p:childTnLst>
                                    <p:animEffect transition="out" filter="fade">
                                      <p:cBhvr>
                                        <p:cTn id="14" dur="500"/>
                                        <p:tgtEl>
                                          <p:spTgt spid="49"/>
                                        </p:tgtEl>
                                      </p:cBhvr>
                                    </p:animEffect>
                                    <p:set>
                                      <p:cBhvr>
                                        <p:cTn id="15" dur="1" fill="hold">
                                          <p:stCondLst>
                                            <p:cond delay="499"/>
                                          </p:stCondLst>
                                        </p:cTn>
                                        <p:tgtEl>
                                          <p:spTgt spid="49"/>
                                        </p:tgtEl>
                                        <p:attrNameLst>
                                          <p:attrName>style.visibility</p:attrName>
                                        </p:attrNameLst>
                                      </p:cBhvr>
                                      <p:to>
                                        <p:strVal val="hidden"/>
                                      </p:to>
                                    </p:set>
                                  </p:childTnLst>
                                </p:cTn>
                              </p:par>
                            </p:childTnLst>
                          </p:cTn>
                        </p:par>
                        <p:par>
                          <p:cTn id="16" fill="hold">
                            <p:stCondLst>
                              <p:cond delay="500"/>
                            </p:stCondLst>
                            <p:childTnLst>
                              <p:par>
                                <p:cTn id="17" presetID="1" presetClass="entr" presetSubtype="0"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6456" grpId="0" animBg="1"/>
      <p:bldP spid="956457" grpId="0" animBg="1"/>
      <p:bldP spid="49" grpId="0" animBg="1"/>
      <p:bldP spid="25"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5006" name="Rectangle 27"/>
          <p:cNvSpPr>
            <a:spLocks noChangeArrowheads="1"/>
          </p:cNvSpPr>
          <p:nvPr/>
        </p:nvSpPr>
        <p:spPr bwMode="auto">
          <a:xfrm>
            <a:off x="5665788" y="3887788"/>
            <a:ext cx="1203325" cy="385762"/>
          </a:xfrm>
          <a:prstGeom prst="rect">
            <a:avLst/>
          </a:prstGeom>
          <a:solidFill>
            <a:srgbClr val="0033CC"/>
          </a:solidFill>
          <a:ln w="38100">
            <a:solidFill>
              <a:schemeClr val="accent4"/>
            </a:solidFill>
            <a:miter lim="800000"/>
            <a:headEnd/>
            <a:tailEnd/>
          </a:ln>
          <a:effectLst>
            <a:glow rad="101600">
              <a:schemeClr val="accent3">
                <a:satMod val="175000"/>
                <a:alpha val="40000"/>
              </a:schemeClr>
            </a:glow>
          </a:effectLst>
        </p:spPr>
        <p:txBody>
          <a:bodyPr wrap="none" anchor="ctr"/>
          <a:lstStyle/>
          <a:p>
            <a:endParaRPr lang="en-US" sz="2400" dirty="0">
              <a:solidFill>
                <a:schemeClr val="bg1"/>
              </a:solidFill>
              <a:latin typeface="Arial" panose="020B0604020202020204" pitchFamily="34" charset="0"/>
            </a:endParaRPr>
          </a:p>
        </p:txBody>
      </p:sp>
      <p:sp>
        <p:nvSpPr>
          <p:cNvPr id="958499" name="Rectangle 35"/>
          <p:cNvSpPr>
            <a:spLocks noChangeArrowheads="1"/>
          </p:cNvSpPr>
          <p:nvPr/>
        </p:nvSpPr>
        <p:spPr bwMode="auto">
          <a:xfrm>
            <a:off x="5659438" y="3881438"/>
            <a:ext cx="1203325" cy="385762"/>
          </a:xfrm>
          <a:prstGeom prst="rect">
            <a:avLst/>
          </a:prstGeom>
          <a:solidFill>
            <a:srgbClr val="0033CC"/>
          </a:solidFill>
          <a:ln w="38100">
            <a:solidFill>
              <a:schemeClr val="bg1"/>
            </a:solidFill>
            <a:miter lim="800000"/>
            <a:headEnd/>
            <a:tailEnd/>
          </a:ln>
          <a:effectLst>
            <a:glow rad="228600">
              <a:schemeClr val="accent1">
                <a:satMod val="175000"/>
                <a:alpha val="40000"/>
              </a:schemeClr>
            </a:glow>
          </a:effectLst>
        </p:spPr>
        <p:txBody>
          <a:bodyPr wrap="none" anchor="ctr"/>
          <a:lstStyle/>
          <a:p>
            <a:endParaRPr lang="en-US" sz="2400" dirty="0">
              <a:solidFill>
                <a:schemeClr val="bg1"/>
              </a:solidFill>
              <a:latin typeface="Arial" panose="020B0604020202020204" pitchFamily="34" charset="0"/>
            </a:endParaRPr>
          </a:p>
        </p:txBody>
      </p:sp>
      <p:sp>
        <p:nvSpPr>
          <p:cNvPr id="2" name="Title 1">
            <a:extLst>
              <a:ext uri="{FF2B5EF4-FFF2-40B4-BE49-F238E27FC236}">
                <a16:creationId xmlns:a16="http://schemas.microsoft.com/office/drawing/2014/main" id="{8CA5CA24-2C77-5DEF-1D36-43E4846C9476}"/>
              </a:ext>
            </a:extLst>
          </p:cNvPr>
          <p:cNvSpPr>
            <a:spLocks noGrp="1"/>
          </p:cNvSpPr>
          <p:nvPr>
            <p:ph type="title"/>
          </p:nvPr>
        </p:nvSpPr>
        <p:spPr/>
        <p:txBody>
          <a:bodyPr/>
          <a:lstStyle/>
          <a:p>
            <a:r>
              <a:rPr lang="en-US" dirty="0"/>
              <a:t>Hardware Transactional Memory</a:t>
            </a:r>
          </a:p>
        </p:txBody>
      </p:sp>
      <p:sp>
        <p:nvSpPr>
          <p:cNvPr id="254979" name="Rectangle 6"/>
          <p:cNvSpPr txBox="1">
            <a:spLocks noGrp="1" noChangeArrowheads="1"/>
          </p:cNvSpPr>
          <p:nvPr/>
        </p:nvSpPr>
        <p:spPr bwMode="auto">
          <a:xfrm>
            <a:off x="6553200" y="6248400"/>
            <a:ext cx="1905000" cy="457200"/>
          </a:xfrm>
          <a:prstGeom prst="rect">
            <a:avLst/>
          </a:prstGeom>
          <a:noFill/>
          <a:ln w="9525">
            <a:noFill/>
            <a:miter lim="800000"/>
            <a:headEnd/>
            <a:tailEnd/>
          </a:ln>
        </p:spPr>
        <p:txBody>
          <a:bodyPr/>
          <a:lstStyle/>
          <a:p>
            <a:pPr algn="r"/>
            <a:fld id="{FA45AB9E-25E7-49B1-A33E-3E871A433BE7}" type="slidenum">
              <a:rPr lang="ar-SA" sz="1400">
                <a:solidFill>
                  <a:schemeClr val="tx1"/>
                </a:solidFill>
                <a:latin typeface="Arial" panose="020B0604020202020204" pitchFamily="34" charset="0"/>
                <a:cs typeface="Arial" panose="020B0604020202020204" pitchFamily="34" charset="0"/>
              </a:rPr>
              <a:pPr algn="r"/>
              <a:t>67</a:t>
            </a:fld>
            <a:endParaRPr lang="en-US" sz="1400" dirty="0">
              <a:solidFill>
                <a:schemeClr val="tx1"/>
              </a:solidFill>
              <a:latin typeface="Arial" panose="020B0604020202020204" pitchFamily="34" charset="0"/>
              <a:cs typeface="Arial" panose="020B0604020202020204" pitchFamily="34" charset="0"/>
            </a:endParaRPr>
          </a:p>
        </p:txBody>
      </p:sp>
      <p:sp>
        <p:nvSpPr>
          <p:cNvPr id="254980"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a:fld id="{B95DA5C9-BD60-41F7-A49F-6E71A8CC9548}" type="slidenum">
              <a:rPr lang="ar-SA" sz="1400">
                <a:solidFill>
                  <a:schemeClr val="tx1"/>
                </a:solidFill>
                <a:latin typeface="Arial" panose="020B0604020202020204" pitchFamily="34" charset="0"/>
                <a:cs typeface="Arial" panose="020B0604020202020204" pitchFamily="34" charset="0"/>
              </a:rPr>
              <a:pPr algn="r"/>
              <a:t>67</a:t>
            </a:fld>
            <a:endParaRPr lang="en-US" sz="1400" dirty="0">
              <a:solidFill>
                <a:schemeClr val="tx1"/>
              </a:solidFill>
              <a:latin typeface="Arial" panose="020B0604020202020204" pitchFamily="34" charset="0"/>
              <a:cs typeface="Arial" panose="020B0604020202020204" pitchFamily="34" charset="0"/>
            </a:endParaRPr>
          </a:p>
        </p:txBody>
      </p:sp>
      <p:sp>
        <p:nvSpPr>
          <p:cNvPr id="254981" name="Rectangle 2"/>
          <p:cNvSpPr>
            <a:spLocks noChangeArrowheads="1"/>
          </p:cNvSpPr>
          <p:nvPr/>
        </p:nvSpPr>
        <p:spPr bwMode="auto">
          <a:xfrm>
            <a:off x="1897063" y="3913188"/>
            <a:ext cx="1203325" cy="385762"/>
          </a:xfrm>
          <a:prstGeom prst="rect">
            <a:avLst/>
          </a:prstGeom>
          <a:solidFill>
            <a:schemeClr val="folHlink"/>
          </a:solidFill>
          <a:ln w="38100">
            <a:solidFill>
              <a:schemeClr val="bg1"/>
            </a:solidFill>
            <a:miter lim="800000"/>
            <a:headEnd/>
            <a:tailEnd/>
          </a:ln>
          <a:effectLst>
            <a:glow rad="101600">
              <a:schemeClr val="accent3">
                <a:satMod val="175000"/>
                <a:alpha val="40000"/>
              </a:schemeClr>
            </a:glow>
          </a:effectLst>
        </p:spPr>
        <p:txBody>
          <a:bodyPr wrap="none" anchor="ctr"/>
          <a:lstStyle/>
          <a:p>
            <a:endParaRPr lang="en-US" sz="2400" dirty="0">
              <a:solidFill>
                <a:schemeClr val="bg1"/>
              </a:solidFill>
              <a:latin typeface="Arial" panose="020B0604020202020204" pitchFamily="34" charset="0"/>
            </a:endParaRPr>
          </a:p>
        </p:txBody>
      </p:sp>
      <p:sp>
        <p:nvSpPr>
          <p:cNvPr id="958467" name="Rectangle 3"/>
          <p:cNvSpPr>
            <a:spLocks noChangeArrowheads="1"/>
          </p:cNvSpPr>
          <p:nvPr/>
        </p:nvSpPr>
        <p:spPr bwMode="auto">
          <a:xfrm>
            <a:off x="1919288" y="3887788"/>
            <a:ext cx="1203325" cy="385762"/>
          </a:xfrm>
          <a:prstGeom prst="rect">
            <a:avLst/>
          </a:prstGeom>
          <a:solidFill>
            <a:srgbClr val="0033CC"/>
          </a:solidFill>
          <a:ln w="38100">
            <a:solidFill>
              <a:schemeClr val="accent4"/>
            </a:solidFill>
            <a:miter lim="800000"/>
            <a:headEnd/>
            <a:tailEnd/>
          </a:ln>
          <a:effectLst>
            <a:glow rad="101600">
              <a:schemeClr val="accent3">
                <a:satMod val="175000"/>
                <a:alpha val="40000"/>
              </a:schemeClr>
            </a:glow>
          </a:effectLst>
        </p:spPr>
        <p:txBody>
          <a:bodyPr wrap="none" anchor="ctr"/>
          <a:lstStyle/>
          <a:p>
            <a:endParaRPr lang="en-US" sz="2400" dirty="0">
              <a:solidFill>
                <a:schemeClr val="bg1"/>
              </a:solidFill>
              <a:latin typeface="Arial" panose="020B0604020202020204" pitchFamily="34" charset="0"/>
            </a:endParaRPr>
          </a:p>
        </p:txBody>
      </p:sp>
      <p:sp>
        <p:nvSpPr>
          <p:cNvPr id="255004" name="AutoShape 25"/>
          <p:cNvSpPr>
            <a:spLocks noChangeArrowheads="1"/>
          </p:cNvSpPr>
          <p:nvPr/>
        </p:nvSpPr>
        <p:spPr bwMode="auto">
          <a:xfrm>
            <a:off x="1182688" y="4298950"/>
            <a:ext cx="6626225" cy="641350"/>
          </a:xfrm>
          <a:prstGeom prst="leftRightArrow">
            <a:avLst>
              <a:gd name="adj1" fmla="val 40102"/>
              <a:gd name="adj2" fmla="val 81458"/>
            </a:avLst>
          </a:prstGeom>
          <a:solidFill>
            <a:schemeClr val="folHlink"/>
          </a:solidFill>
          <a:ln w="38100">
            <a:solidFill>
              <a:schemeClr val="tx1"/>
            </a:solidFill>
            <a:miter lim="800000"/>
            <a:headEnd/>
            <a:tailEnd/>
          </a:ln>
        </p:spPr>
        <p:txBody>
          <a:bodyPr wrap="none" anchor="ctr"/>
          <a:lstStyle/>
          <a:p>
            <a:endParaRPr lang="en-US" sz="2000" dirty="0">
              <a:latin typeface="Arial" panose="020B0604020202020204" pitchFamily="34" charset="0"/>
            </a:endParaRPr>
          </a:p>
        </p:txBody>
      </p:sp>
      <p:sp>
        <p:nvSpPr>
          <p:cNvPr id="255005" name="AutoShape 26"/>
          <p:cNvSpPr>
            <a:spLocks noChangeArrowheads="1"/>
          </p:cNvSpPr>
          <p:nvPr/>
        </p:nvSpPr>
        <p:spPr bwMode="auto">
          <a:xfrm>
            <a:off x="4025900" y="4829175"/>
            <a:ext cx="819150" cy="352425"/>
          </a:xfrm>
          <a:prstGeom prst="upDownArrow">
            <a:avLst>
              <a:gd name="adj1" fmla="val 50000"/>
              <a:gd name="adj2" fmla="val 33782"/>
            </a:avLst>
          </a:prstGeom>
          <a:solidFill>
            <a:schemeClr val="folHlink"/>
          </a:solidFill>
          <a:ln w="38100">
            <a:solidFill>
              <a:schemeClr val="tx1"/>
            </a:solidFill>
            <a:miter lim="800000"/>
            <a:headEnd/>
            <a:tailEnd/>
          </a:ln>
        </p:spPr>
        <p:txBody>
          <a:bodyPr wrap="none" anchor="ctr"/>
          <a:lstStyle/>
          <a:p>
            <a:endParaRPr lang="en-US" dirty="0">
              <a:latin typeface="Arial" panose="020B0604020202020204" pitchFamily="34" charset="0"/>
            </a:endParaRPr>
          </a:p>
        </p:txBody>
      </p:sp>
      <p:sp>
        <p:nvSpPr>
          <p:cNvPr id="255007" name="Rectangle 28"/>
          <p:cNvSpPr>
            <a:spLocks noChangeArrowheads="1"/>
          </p:cNvSpPr>
          <p:nvPr/>
        </p:nvSpPr>
        <p:spPr bwMode="auto">
          <a:xfrm>
            <a:off x="2181225" y="5343525"/>
            <a:ext cx="1203325" cy="385763"/>
          </a:xfrm>
          <a:prstGeom prst="rect">
            <a:avLst/>
          </a:prstGeom>
          <a:solidFill>
            <a:schemeClr val="folHlink"/>
          </a:solidFill>
          <a:ln w="38100">
            <a:solidFill>
              <a:schemeClr val="tx1"/>
            </a:solidFill>
            <a:miter lim="800000"/>
            <a:headEnd/>
            <a:tailEnd/>
          </a:ln>
        </p:spPr>
        <p:txBody>
          <a:bodyPr wrap="none" anchor="ctr"/>
          <a:lstStyle/>
          <a:p>
            <a:endParaRPr lang="en-US" sz="2400" dirty="0">
              <a:solidFill>
                <a:schemeClr val="bg1"/>
              </a:solidFill>
              <a:latin typeface="Arial" panose="020B0604020202020204" pitchFamily="34" charset="0"/>
            </a:endParaRPr>
          </a:p>
        </p:txBody>
      </p:sp>
      <p:sp>
        <p:nvSpPr>
          <p:cNvPr id="255008" name="Rectangle 29"/>
          <p:cNvSpPr>
            <a:spLocks noChangeArrowheads="1"/>
          </p:cNvSpPr>
          <p:nvPr/>
        </p:nvSpPr>
        <p:spPr bwMode="auto">
          <a:xfrm>
            <a:off x="3368675" y="5343525"/>
            <a:ext cx="1203325" cy="385763"/>
          </a:xfrm>
          <a:prstGeom prst="rect">
            <a:avLst/>
          </a:prstGeom>
          <a:solidFill>
            <a:schemeClr val="folHlink"/>
          </a:solidFill>
          <a:ln w="38100">
            <a:solidFill>
              <a:schemeClr val="tx1"/>
            </a:solidFill>
            <a:miter lim="800000"/>
            <a:headEnd/>
            <a:tailEnd/>
          </a:ln>
        </p:spPr>
        <p:txBody>
          <a:bodyPr wrap="none" anchor="ctr"/>
          <a:lstStyle/>
          <a:p>
            <a:endParaRPr lang="en-US" sz="2400" dirty="0">
              <a:solidFill>
                <a:schemeClr val="bg1"/>
              </a:solidFill>
              <a:latin typeface="Arial" panose="020B0604020202020204" pitchFamily="34" charset="0"/>
            </a:endParaRPr>
          </a:p>
        </p:txBody>
      </p:sp>
      <p:sp>
        <p:nvSpPr>
          <p:cNvPr id="255009" name="Rectangle 30"/>
          <p:cNvSpPr>
            <a:spLocks noChangeArrowheads="1"/>
          </p:cNvSpPr>
          <p:nvPr/>
        </p:nvSpPr>
        <p:spPr bwMode="auto">
          <a:xfrm>
            <a:off x="4556125" y="5343525"/>
            <a:ext cx="1203325" cy="385763"/>
          </a:xfrm>
          <a:prstGeom prst="rect">
            <a:avLst/>
          </a:prstGeom>
          <a:solidFill>
            <a:schemeClr val="folHlink"/>
          </a:solidFill>
          <a:ln w="38100">
            <a:solidFill>
              <a:schemeClr val="tx1"/>
            </a:solidFill>
            <a:miter lim="800000"/>
            <a:headEnd/>
            <a:tailEnd/>
          </a:ln>
        </p:spPr>
        <p:txBody>
          <a:bodyPr wrap="none" anchor="ctr"/>
          <a:lstStyle/>
          <a:p>
            <a:endParaRPr lang="en-US" sz="2400" dirty="0">
              <a:solidFill>
                <a:schemeClr val="bg1"/>
              </a:solidFill>
              <a:latin typeface="Arial" panose="020B0604020202020204" pitchFamily="34" charset="0"/>
            </a:endParaRPr>
          </a:p>
        </p:txBody>
      </p:sp>
      <p:sp>
        <p:nvSpPr>
          <p:cNvPr id="255010" name="Rectangle 31"/>
          <p:cNvSpPr>
            <a:spLocks noChangeArrowheads="1"/>
          </p:cNvSpPr>
          <p:nvPr/>
        </p:nvSpPr>
        <p:spPr bwMode="auto">
          <a:xfrm>
            <a:off x="5741988" y="5343525"/>
            <a:ext cx="1203325" cy="385763"/>
          </a:xfrm>
          <a:prstGeom prst="rect">
            <a:avLst/>
          </a:prstGeom>
          <a:solidFill>
            <a:srgbClr val="0033CC"/>
          </a:solidFill>
          <a:ln w="38100">
            <a:solidFill>
              <a:schemeClr val="accent4"/>
            </a:solidFill>
            <a:miter lim="800000"/>
            <a:headEnd/>
            <a:tailEnd/>
          </a:ln>
          <a:effectLst>
            <a:glow rad="101600">
              <a:schemeClr val="accent3">
                <a:satMod val="175000"/>
                <a:alpha val="40000"/>
              </a:schemeClr>
            </a:glow>
          </a:effectLst>
        </p:spPr>
        <p:txBody>
          <a:bodyPr wrap="none" anchor="ctr"/>
          <a:lstStyle/>
          <a:p>
            <a:endParaRPr lang="en-US" sz="2400" dirty="0">
              <a:solidFill>
                <a:schemeClr val="bg1"/>
              </a:solidFill>
              <a:latin typeface="Arial" panose="020B0604020202020204" pitchFamily="34" charset="0"/>
            </a:endParaRPr>
          </a:p>
        </p:txBody>
      </p:sp>
      <p:sp>
        <p:nvSpPr>
          <p:cNvPr id="958498" name="AutoShape 34"/>
          <p:cNvSpPr>
            <a:spLocks noChangeArrowheads="1"/>
          </p:cNvSpPr>
          <p:nvPr/>
        </p:nvSpPr>
        <p:spPr bwMode="auto">
          <a:xfrm>
            <a:off x="5976938" y="1006475"/>
            <a:ext cx="2476500" cy="1187450"/>
          </a:xfrm>
          <a:prstGeom prst="cloudCallout">
            <a:avLst>
              <a:gd name="adj1" fmla="val -52694"/>
              <a:gd name="adj2" fmla="val 67111"/>
            </a:avLst>
          </a:prstGeom>
          <a:solidFill>
            <a:schemeClr val="bg2">
              <a:alpha val="30196"/>
            </a:schemeClr>
          </a:solidFill>
          <a:ln w="38100">
            <a:solidFill>
              <a:schemeClr val="tx1"/>
            </a:solidFill>
            <a:round/>
            <a:headEnd/>
            <a:tailEnd/>
          </a:ln>
        </p:spPr>
        <p:txBody>
          <a:bodyPr anchor="ctr"/>
          <a:lstStyle/>
          <a:p>
            <a:r>
              <a:rPr lang="en-US" sz="3600" dirty="0">
                <a:solidFill>
                  <a:srgbClr val="FFFF00"/>
                </a:solidFill>
                <a:latin typeface="Arial" panose="020B0604020202020204" pitchFamily="34" charset="0"/>
                <a:cs typeface="Arial" panose="020B0604020202020204" pitchFamily="34" charset="0"/>
              </a:rPr>
              <a:t>write</a:t>
            </a:r>
            <a:endParaRPr lang="en-GB" sz="3600" dirty="0">
              <a:solidFill>
                <a:srgbClr val="FFFF00"/>
              </a:solidFill>
              <a:latin typeface="Arial" panose="020B0604020202020204" pitchFamily="34" charset="0"/>
              <a:cs typeface="Arial" panose="020B0604020202020204" pitchFamily="34" charset="0"/>
            </a:endParaRPr>
          </a:p>
        </p:txBody>
      </p:sp>
      <p:sp>
        <p:nvSpPr>
          <p:cNvPr id="255015" name="AutoShape 36"/>
          <p:cNvSpPr>
            <a:spLocks noChangeArrowheads="1"/>
          </p:cNvSpPr>
          <p:nvPr/>
        </p:nvSpPr>
        <p:spPr bwMode="auto">
          <a:xfrm>
            <a:off x="3325813" y="2995613"/>
            <a:ext cx="1735137" cy="771525"/>
          </a:xfrm>
          <a:prstGeom prst="wedgeRoundRectCallout">
            <a:avLst>
              <a:gd name="adj1" fmla="val 74519"/>
              <a:gd name="adj2" fmla="val -101852"/>
              <a:gd name="adj3" fmla="val 16667"/>
            </a:avLst>
          </a:prstGeom>
          <a:solidFill>
            <a:srgbClr val="CCFF66"/>
          </a:solidFill>
          <a:ln w="57150" algn="ctr">
            <a:solidFill>
              <a:srgbClr val="FF7C80"/>
            </a:solidFill>
            <a:miter lim="800000"/>
            <a:headEnd/>
            <a:tailEnd/>
          </a:ln>
        </p:spPr>
        <p:txBody>
          <a:bodyPr/>
          <a:lstStyle/>
          <a:p>
            <a:r>
              <a:rPr lang="en-US" sz="3200" dirty="0">
                <a:solidFill>
                  <a:srgbClr val="0000FF"/>
                </a:solidFill>
                <a:latin typeface="Arial" panose="020B0604020202020204" pitchFamily="34" charset="0"/>
                <a:cs typeface="Arial" panose="020B0604020202020204" pitchFamily="34" charset="0"/>
              </a:rPr>
              <a:t>active</a:t>
            </a:r>
            <a:endParaRPr lang="en-GB" sz="3200" dirty="0">
              <a:solidFill>
                <a:srgbClr val="0000FF"/>
              </a:solidFill>
              <a:latin typeface="Arial" panose="020B0604020202020204" pitchFamily="34" charset="0"/>
              <a:cs typeface="Arial" panose="020B0604020202020204" pitchFamily="34" charset="0"/>
            </a:endParaRPr>
          </a:p>
        </p:txBody>
      </p:sp>
      <p:sp>
        <p:nvSpPr>
          <p:cNvPr id="255016" name="AutoShape 37"/>
          <p:cNvSpPr>
            <a:spLocks noChangeArrowheads="1"/>
          </p:cNvSpPr>
          <p:nvPr/>
        </p:nvSpPr>
        <p:spPr bwMode="auto">
          <a:xfrm>
            <a:off x="3178175" y="1673225"/>
            <a:ext cx="2160588" cy="578882"/>
          </a:xfrm>
          <a:prstGeom prst="wedgeRoundRectCallout">
            <a:avLst>
              <a:gd name="adj1" fmla="val -49264"/>
              <a:gd name="adj2" fmla="val 96296"/>
              <a:gd name="adj3" fmla="val 16667"/>
            </a:avLst>
          </a:prstGeom>
          <a:solidFill>
            <a:srgbClr val="CCFF66"/>
          </a:solidFill>
          <a:ln w="57150" algn="ctr">
            <a:solidFill>
              <a:srgbClr val="FF7C80"/>
            </a:solidFill>
            <a:miter lim="800000"/>
            <a:headEnd/>
            <a:tailEnd/>
          </a:ln>
        </p:spPr>
        <p:txBody>
          <a:bodyPr>
            <a:spAutoFit/>
          </a:bodyPr>
          <a:lstStyle/>
          <a:p>
            <a:r>
              <a:rPr lang="en-US" sz="2800" dirty="0">
                <a:solidFill>
                  <a:srgbClr val="0000FF"/>
                </a:solidFill>
                <a:latin typeface="Arial" panose="020B0604020202020204" pitchFamily="34" charset="0"/>
                <a:cs typeface="Arial" panose="020B0604020202020204" pitchFamily="34" charset="0"/>
              </a:rPr>
              <a:t>committed</a:t>
            </a:r>
            <a:endParaRPr lang="en-GB" sz="2800" dirty="0">
              <a:solidFill>
                <a:srgbClr val="0000FF"/>
              </a:solidFill>
              <a:latin typeface="Arial" panose="020B0604020202020204" pitchFamily="34" charset="0"/>
              <a:cs typeface="Arial" panose="020B0604020202020204" pitchFamily="34" charset="0"/>
            </a:endParaRPr>
          </a:p>
        </p:txBody>
      </p:sp>
      <p:sp>
        <p:nvSpPr>
          <p:cNvPr id="47" name="Rectangle 31"/>
          <p:cNvSpPr>
            <a:spLocks noChangeArrowheads="1"/>
          </p:cNvSpPr>
          <p:nvPr/>
        </p:nvSpPr>
        <p:spPr bwMode="auto">
          <a:xfrm>
            <a:off x="7391400" y="3867150"/>
            <a:ext cx="1160895" cy="461665"/>
          </a:xfrm>
          <a:prstGeom prst="rect">
            <a:avLst/>
          </a:prstGeom>
          <a:noFill/>
          <a:ln w="57150" algn="ctr">
            <a:noFill/>
            <a:miter lim="800000"/>
            <a:headEnd/>
            <a:tailEnd/>
          </a:ln>
        </p:spPr>
        <p:txBody>
          <a:bodyPr wrap="none">
            <a:spAutoFit/>
          </a:bodyPr>
          <a:lstStyle/>
          <a:p>
            <a:pPr algn="l"/>
            <a:r>
              <a:rPr lang="en-US" sz="2400" dirty="0">
                <a:solidFill>
                  <a:schemeClr val="tx1"/>
                </a:solidFill>
                <a:latin typeface="Arial" panose="020B0604020202020204" pitchFamily="34" charset="0"/>
                <a:cs typeface="Arial" panose="020B0604020202020204" pitchFamily="34" charset="0"/>
              </a:rPr>
              <a:t>caches</a:t>
            </a:r>
          </a:p>
        </p:txBody>
      </p:sp>
      <p:sp>
        <p:nvSpPr>
          <p:cNvPr id="48" name="Rectangle 32"/>
          <p:cNvSpPr>
            <a:spLocks noChangeArrowheads="1"/>
          </p:cNvSpPr>
          <p:nvPr/>
        </p:nvSpPr>
        <p:spPr bwMode="auto">
          <a:xfrm>
            <a:off x="7386638" y="5343525"/>
            <a:ext cx="1289050" cy="457200"/>
          </a:xfrm>
          <a:prstGeom prst="rect">
            <a:avLst/>
          </a:prstGeom>
          <a:noFill/>
          <a:ln w="57150" algn="ctr">
            <a:noFill/>
            <a:miter lim="800000"/>
            <a:headEnd/>
            <a:tailEnd/>
          </a:ln>
        </p:spPr>
        <p:txBody>
          <a:bodyPr wrap="none">
            <a:spAutoFit/>
          </a:bodyPr>
          <a:lstStyle/>
          <a:p>
            <a:pPr algn="l"/>
            <a:r>
              <a:rPr lang="en-US" sz="2400" dirty="0">
                <a:solidFill>
                  <a:schemeClr val="tx1"/>
                </a:solidFill>
                <a:latin typeface="Arial" panose="020B0604020202020204" pitchFamily="34" charset="0"/>
                <a:cs typeface="Arial" panose="020B0604020202020204" pitchFamily="34" charset="0"/>
              </a:rPr>
              <a:t>memory</a:t>
            </a:r>
          </a:p>
        </p:txBody>
      </p:sp>
      <p:sp>
        <p:nvSpPr>
          <p:cNvPr id="50" name="Oval 38">
            <a:extLst>
              <a:ext uri="{FF2B5EF4-FFF2-40B4-BE49-F238E27FC236}">
                <a16:creationId xmlns:a16="http://schemas.microsoft.com/office/drawing/2014/main" id="{B3BAAD92-0607-4EA7-96D6-53C894031983}"/>
              </a:ext>
            </a:extLst>
          </p:cNvPr>
          <p:cNvSpPr>
            <a:spLocks noChangeArrowheads="1"/>
          </p:cNvSpPr>
          <p:nvPr/>
        </p:nvSpPr>
        <p:spPr bwMode="auto">
          <a:xfrm>
            <a:off x="7038974" y="3336925"/>
            <a:ext cx="657225" cy="657225"/>
          </a:xfrm>
          <a:prstGeom prst="ellipse">
            <a:avLst/>
          </a:prstGeom>
          <a:solidFill>
            <a:schemeClr val="bg1">
              <a:alpha val="79999"/>
            </a:schemeClr>
          </a:solidFill>
          <a:ln w="76200" algn="ctr">
            <a:solidFill>
              <a:srgbClr val="FFFF00"/>
            </a:solidFill>
            <a:round/>
            <a:headEnd/>
            <a:tailEnd/>
          </a:ln>
        </p:spPr>
        <p:txBody>
          <a:bodyPr wrap="none" anchor="ctr"/>
          <a:lstStyle/>
          <a:p>
            <a:r>
              <a:rPr lang="en-US" dirty="0">
                <a:solidFill>
                  <a:srgbClr val="FFFF00"/>
                </a:solidFill>
                <a:latin typeface="Arial" panose="020B0604020202020204" pitchFamily="34" charset="0"/>
              </a:rPr>
              <a:t>T</a:t>
            </a:r>
          </a:p>
        </p:txBody>
      </p:sp>
      <p:sp>
        <p:nvSpPr>
          <p:cNvPr id="51" name="Oval 38">
            <a:extLst>
              <a:ext uri="{FF2B5EF4-FFF2-40B4-BE49-F238E27FC236}">
                <a16:creationId xmlns:a16="http://schemas.microsoft.com/office/drawing/2014/main" id="{18982966-24A4-4FF5-97B6-E5327086B79D}"/>
              </a:ext>
            </a:extLst>
          </p:cNvPr>
          <p:cNvSpPr>
            <a:spLocks noChangeArrowheads="1"/>
          </p:cNvSpPr>
          <p:nvPr/>
        </p:nvSpPr>
        <p:spPr bwMode="auto">
          <a:xfrm>
            <a:off x="7796213" y="3352800"/>
            <a:ext cx="657225" cy="657225"/>
          </a:xfrm>
          <a:prstGeom prst="ellipse">
            <a:avLst/>
          </a:prstGeom>
          <a:solidFill>
            <a:schemeClr val="bg1">
              <a:alpha val="79999"/>
            </a:schemeClr>
          </a:solidFill>
          <a:ln w="76200" algn="ctr">
            <a:solidFill>
              <a:srgbClr val="FFFF00"/>
            </a:solidFill>
            <a:round/>
            <a:headEnd/>
            <a:tailEnd/>
          </a:ln>
        </p:spPr>
        <p:txBody>
          <a:bodyPr wrap="none" anchor="ctr"/>
          <a:lstStyle/>
          <a:p>
            <a:r>
              <a:rPr lang="en-US" dirty="0">
                <a:solidFill>
                  <a:srgbClr val="FFFF00"/>
                </a:solidFill>
                <a:latin typeface="Arial" panose="020B0604020202020204" pitchFamily="34" charset="0"/>
                <a:cs typeface="Arial" panose="020B0604020202020204" pitchFamily="34" charset="0"/>
              </a:rPr>
              <a:t>D</a:t>
            </a:r>
          </a:p>
        </p:txBody>
      </p:sp>
      <p:grpSp>
        <p:nvGrpSpPr>
          <p:cNvPr id="3" name="Group 3">
            <a:extLst>
              <a:ext uri="{FF2B5EF4-FFF2-40B4-BE49-F238E27FC236}">
                <a16:creationId xmlns:a16="http://schemas.microsoft.com/office/drawing/2014/main" id="{D0275AC8-62F9-EF1E-F0AC-CAA41FA505A2}"/>
              </a:ext>
            </a:extLst>
          </p:cNvPr>
          <p:cNvGrpSpPr>
            <a:grpSpLocks/>
          </p:cNvGrpSpPr>
          <p:nvPr/>
        </p:nvGrpSpPr>
        <p:grpSpPr bwMode="auto">
          <a:xfrm>
            <a:off x="1757363" y="2441575"/>
            <a:ext cx="1358900" cy="1282700"/>
            <a:chOff x="1008" y="2720"/>
            <a:chExt cx="856" cy="808"/>
          </a:xfrm>
          <a:effectLst>
            <a:glow rad="101600">
              <a:schemeClr val="accent3">
                <a:satMod val="175000"/>
                <a:alpha val="40000"/>
              </a:schemeClr>
            </a:glow>
          </a:effectLst>
        </p:grpSpPr>
        <p:sp>
          <p:nvSpPr>
            <p:cNvPr id="4" name="Rectangle 4">
              <a:extLst>
                <a:ext uri="{FF2B5EF4-FFF2-40B4-BE49-F238E27FC236}">
                  <a16:creationId xmlns:a16="http://schemas.microsoft.com/office/drawing/2014/main" id="{68E39663-267D-D07A-521D-A5877A72316A}"/>
                </a:ext>
              </a:extLst>
            </p:cNvPr>
            <p:cNvSpPr>
              <a:spLocks noChangeArrowheads="1"/>
            </p:cNvSpPr>
            <p:nvPr/>
          </p:nvSpPr>
          <p:spPr bwMode="auto">
            <a:xfrm>
              <a:off x="1032" y="3304"/>
              <a:ext cx="488" cy="160"/>
            </a:xfrm>
            <a:prstGeom prst="rect">
              <a:avLst/>
            </a:prstGeom>
            <a:solidFill>
              <a:srgbClr val="FF33CC"/>
            </a:solidFill>
            <a:ln w="38100" algn="ctr">
              <a:solidFill>
                <a:schemeClr val="bg1"/>
              </a:solidFill>
              <a:miter lim="800000"/>
              <a:headEnd/>
              <a:tailEnd/>
            </a:ln>
          </p:spPr>
          <p:txBody>
            <a:bodyPr wrap="none" anchor="ctr"/>
            <a:lstStyle/>
            <a:p>
              <a:endParaRPr lang="en-US" dirty="0">
                <a:latin typeface="Arial" panose="020B0604020202020204" pitchFamily="34" charset="0"/>
              </a:endParaRPr>
            </a:p>
          </p:txBody>
        </p:sp>
        <p:sp>
          <p:nvSpPr>
            <p:cNvPr id="5" name="Freeform 5">
              <a:extLst>
                <a:ext uri="{FF2B5EF4-FFF2-40B4-BE49-F238E27FC236}">
                  <a16:creationId xmlns:a16="http://schemas.microsoft.com/office/drawing/2014/main" id="{5BC2B34B-6D38-F26A-41B2-B2700FAB4909}"/>
                </a:ext>
              </a:extLst>
            </p:cNvPr>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6" name="Freeform 6">
              <a:extLst>
                <a:ext uri="{FF2B5EF4-FFF2-40B4-BE49-F238E27FC236}">
                  <a16:creationId xmlns:a16="http://schemas.microsoft.com/office/drawing/2014/main" id="{FB9A91BC-1738-85BB-5B5D-0C37A24B5259}"/>
                </a:ext>
              </a:extLst>
            </p:cNvPr>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7" name="Freeform 7">
              <a:extLst>
                <a:ext uri="{FF2B5EF4-FFF2-40B4-BE49-F238E27FC236}">
                  <a16:creationId xmlns:a16="http://schemas.microsoft.com/office/drawing/2014/main" id="{975BDB3C-C811-5F72-6844-54DEBB25ECBA}"/>
                </a:ext>
              </a:extLst>
            </p:cNvPr>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8" name="Freeform 8">
              <a:extLst>
                <a:ext uri="{FF2B5EF4-FFF2-40B4-BE49-F238E27FC236}">
                  <a16:creationId xmlns:a16="http://schemas.microsoft.com/office/drawing/2014/main" id="{EE5E33F2-F298-B918-C05C-A7798917D851}"/>
                </a:ext>
              </a:extLst>
            </p:cNvPr>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9" name="Freeform 9">
              <a:extLst>
                <a:ext uri="{FF2B5EF4-FFF2-40B4-BE49-F238E27FC236}">
                  <a16:creationId xmlns:a16="http://schemas.microsoft.com/office/drawing/2014/main" id="{B8A0B1B7-BEC8-03AD-3829-6D79CEADA23E}"/>
                </a:ext>
              </a:extLst>
            </p:cNvPr>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0" name="Freeform 10">
              <a:extLst>
                <a:ext uri="{FF2B5EF4-FFF2-40B4-BE49-F238E27FC236}">
                  <a16:creationId xmlns:a16="http://schemas.microsoft.com/office/drawing/2014/main" id="{A796AF7E-9F17-5EC9-34C5-E5BA2CA0A043}"/>
                </a:ext>
              </a:extLst>
            </p:cNvPr>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1" name="Freeform 11">
              <a:extLst>
                <a:ext uri="{FF2B5EF4-FFF2-40B4-BE49-F238E27FC236}">
                  <a16:creationId xmlns:a16="http://schemas.microsoft.com/office/drawing/2014/main" id="{A95E31DF-1CB3-9242-2C99-499B23551365}"/>
                </a:ext>
              </a:extLst>
            </p:cNvPr>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2" name="Freeform 12">
              <a:extLst>
                <a:ext uri="{FF2B5EF4-FFF2-40B4-BE49-F238E27FC236}">
                  <a16:creationId xmlns:a16="http://schemas.microsoft.com/office/drawing/2014/main" id="{CDE13654-59D9-AAC0-4D97-58F06E257668}"/>
                </a:ext>
              </a:extLst>
            </p:cNvPr>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grpSp>
        <p:nvGrpSpPr>
          <p:cNvPr id="13" name="Group 13">
            <a:extLst>
              <a:ext uri="{FF2B5EF4-FFF2-40B4-BE49-F238E27FC236}">
                <a16:creationId xmlns:a16="http://schemas.microsoft.com/office/drawing/2014/main" id="{735C4635-7CBD-2744-2709-12021FBDE558}"/>
              </a:ext>
            </a:extLst>
          </p:cNvPr>
          <p:cNvGrpSpPr>
            <a:grpSpLocks/>
          </p:cNvGrpSpPr>
          <p:nvPr/>
        </p:nvGrpSpPr>
        <p:grpSpPr bwMode="auto">
          <a:xfrm flipH="1">
            <a:off x="5480050" y="2441575"/>
            <a:ext cx="1358900" cy="1282700"/>
            <a:chOff x="1008" y="2720"/>
            <a:chExt cx="856" cy="808"/>
          </a:xfrm>
          <a:effectLst>
            <a:glow rad="101600">
              <a:schemeClr val="accent3">
                <a:satMod val="175000"/>
                <a:alpha val="40000"/>
              </a:schemeClr>
            </a:glow>
          </a:effectLst>
        </p:grpSpPr>
        <p:sp>
          <p:nvSpPr>
            <p:cNvPr id="14" name="Rectangle 14">
              <a:extLst>
                <a:ext uri="{FF2B5EF4-FFF2-40B4-BE49-F238E27FC236}">
                  <a16:creationId xmlns:a16="http://schemas.microsoft.com/office/drawing/2014/main" id="{12363255-BD4E-0EDE-4928-4529D36307F9}"/>
                </a:ext>
              </a:extLst>
            </p:cNvPr>
            <p:cNvSpPr>
              <a:spLocks noChangeArrowheads="1"/>
            </p:cNvSpPr>
            <p:nvPr/>
          </p:nvSpPr>
          <p:spPr bwMode="auto">
            <a:xfrm>
              <a:off x="1032" y="3304"/>
              <a:ext cx="488" cy="160"/>
            </a:xfrm>
            <a:prstGeom prst="rect">
              <a:avLst/>
            </a:prstGeom>
            <a:solidFill>
              <a:schemeClr val="accent1"/>
            </a:solidFill>
            <a:ln w="38100" algn="ctr">
              <a:solidFill>
                <a:schemeClr val="bg1"/>
              </a:solidFill>
              <a:miter lim="800000"/>
              <a:headEnd/>
              <a:tailEnd/>
            </a:ln>
          </p:spPr>
          <p:txBody>
            <a:bodyPr wrap="none" anchor="ctr"/>
            <a:lstStyle/>
            <a:p>
              <a:endParaRPr lang="en-US" dirty="0">
                <a:latin typeface="Arial" panose="020B0604020202020204" pitchFamily="34" charset="0"/>
              </a:endParaRPr>
            </a:p>
          </p:txBody>
        </p:sp>
        <p:sp>
          <p:nvSpPr>
            <p:cNvPr id="15" name="Freeform 15">
              <a:extLst>
                <a:ext uri="{FF2B5EF4-FFF2-40B4-BE49-F238E27FC236}">
                  <a16:creationId xmlns:a16="http://schemas.microsoft.com/office/drawing/2014/main" id="{BB5BB7A7-43A4-7D95-706B-3D201646C809}"/>
                </a:ext>
              </a:extLst>
            </p:cNvPr>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6" name="Freeform 16">
              <a:extLst>
                <a:ext uri="{FF2B5EF4-FFF2-40B4-BE49-F238E27FC236}">
                  <a16:creationId xmlns:a16="http://schemas.microsoft.com/office/drawing/2014/main" id="{E6045298-41E7-BA8B-FDBD-E498D043C17C}"/>
                </a:ext>
              </a:extLst>
            </p:cNvPr>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7" name="Freeform 17">
              <a:extLst>
                <a:ext uri="{FF2B5EF4-FFF2-40B4-BE49-F238E27FC236}">
                  <a16:creationId xmlns:a16="http://schemas.microsoft.com/office/drawing/2014/main" id="{168D9B5A-0DB6-71E8-8D4C-777DA9DBCF9C}"/>
                </a:ext>
              </a:extLst>
            </p:cNvPr>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8" name="Freeform 18">
              <a:extLst>
                <a:ext uri="{FF2B5EF4-FFF2-40B4-BE49-F238E27FC236}">
                  <a16:creationId xmlns:a16="http://schemas.microsoft.com/office/drawing/2014/main" id="{3C2FD724-52F9-FA54-FE09-595789C0588F}"/>
                </a:ext>
              </a:extLst>
            </p:cNvPr>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chemeClr val="accent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9" name="Freeform 19">
              <a:extLst>
                <a:ext uri="{FF2B5EF4-FFF2-40B4-BE49-F238E27FC236}">
                  <a16:creationId xmlns:a16="http://schemas.microsoft.com/office/drawing/2014/main" id="{4B01CACA-734C-CB1A-00DF-24FD3B2E0519}"/>
                </a:ext>
              </a:extLst>
            </p:cNvPr>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chemeClr val="accent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0" name="Freeform 20">
              <a:extLst>
                <a:ext uri="{FF2B5EF4-FFF2-40B4-BE49-F238E27FC236}">
                  <a16:creationId xmlns:a16="http://schemas.microsoft.com/office/drawing/2014/main" id="{9E317305-F640-0A93-FDA5-0B4A34852F0C}"/>
                </a:ext>
              </a:extLst>
            </p:cNvPr>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1" name="Freeform 21">
              <a:extLst>
                <a:ext uri="{FF2B5EF4-FFF2-40B4-BE49-F238E27FC236}">
                  <a16:creationId xmlns:a16="http://schemas.microsoft.com/office/drawing/2014/main" id="{0BF5A29A-FA67-6132-1021-AC7B27E4E976}"/>
                </a:ext>
              </a:extLst>
            </p:cNvPr>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2" name="Freeform 22">
              <a:extLst>
                <a:ext uri="{FF2B5EF4-FFF2-40B4-BE49-F238E27FC236}">
                  <a16:creationId xmlns:a16="http://schemas.microsoft.com/office/drawing/2014/main" id="{05018A73-5F0E-5260-AFF7-5F1B91D4591E}"/>
                </a:ext>
              </a:extLst>
            </p:cNvPr>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58498"/>
                                        </p:tgtEl>
                                        <p:attrNameLst>
                                          <p:attrName>style.visibility</p:attrName>
                                        </p:attrNameLst>
                                      </p:cBhvr>
                                      <p:to>
                                        <p:strVal val="visible"/>
                                      </p:to>
                                    </p:set>
                                    <p:animEffect transition="in" filter="blinds(horizontal)">
                                      <p:cBhvr>
                                        <p:cTn id="7" dur="500"/>
                                        <p:tgtEl>
                                          <p:spTgt spid="958498"/>
                                        </p:tgtEl>
                                      </p:cBhvr>
                                    </p:animEffect>
                                  </p:childTnLst>
                                </p:cTn>
                              </p:par>
                            </p:childTnLst>
                          </p:cTn>
                        </p:par>
                        <p:par>
                          <p:cTn id="8" fill="hold">
                            <p:stCondLst>
                              <p:cond delay="500"/>
                            </p:stCondLst>
                            <p:childTnLst>
                              <p:par>
                                <p:cTn id="9" presetID="3" presetClass="exit" presetSubtype="10" fill="hold" grpId="0" nodeType="afterEffect">
                                  <p:stCondLst>
                                    <p:cond delay="0"/>
                                  </p:stCondLst>
                                  <p:childTnLst>
                                    <p:animEffect transition="out" filter="blinds(horizontal)">
                                      <p:cBhvr>
                                        <p:cTn id="10" dur="500"/>
                                        <p:tgtEl>
                                          <p:spTgt spid="958467"/>
                                        </p:tgtEl>
                                      </p:cBhvr>
                                    </p:animEffect>
                                    <p:set>
                                      <p:cBhvr>
                                        <p:cTn id="11" dur="1" fill="hold">
                                          <p:stCondLst>
                                            <p:cond delay="499"/>
                                          </p:stCondLst>
                                        </p:cTn>
                                        <p:tgtEl>
                                          <p:spTgt spid="958467"/>
                                        </p:tgtEl>
                                        <p:attrNameLst>
                                          <p:attrName>style.visibility</p:attrName>
                                        </p:attrNameLst>
                                      </p:cBhvr>
                                      <p:to>
                                        <p:strVal val="hidden"/>
                                      </p:to>
                                    </p:set>
                                  </p:childTnLst>
                                </p:cTn>
                              </p:par>
                            </p:childTnLst>
                          </p:cTn>
                        </p:par>
                        <p:par>
                          <p:cTn id="12" fill="hold">
                            <p:stCondLst>
                              <p:cond delay="1000"/>
                            </p:stCondLst>
                            <p:childTnLst>
                              <p:par>
                                <p:cTn id="13" presetID="3" presetClass="entr" presetSubtype="10" fill="hold" grpId="0" nodeType="afterEffect">
                                  <p:stCondLst>
                                    <p:cond delay="0"/>
                                  </p:stCondLst>
                                  <p:childTnLst>
                                    <p:set>
                                      <p:cBhvr>
                                        <p:cTn id="14" dur="1" fill="hold">
                                          <p:stCondLst>
                                            <p:cond delay="0"/>
                                          </p:stCondLst>
                                        </p:cTn>
                                        <p:tgtEl>
                                          <p:spTgt spid="958499"/>
                                        </p:tgtEl>
                                        <p:attrNameLst>
                                          <p:attrName>style.visibility</p:attrName>
                                        </p:attrNameLst>
                                      </p:cBhvr>
                                      <p:to>
                                        <p:strVal val="visible"/>
                                      </p:to>
                                    </p:set>
                                    <p:animEffect transition="in" filter="blinds(horizontal)">
                                      <p:cBhvr>
                                        <p:cTn id="15" dur="500"/>
                                        <p:tgtEl>
                                          <p:spTgt spid="958499"/>
                                        </p:tgtEl>
                                      </p:cBhvr>
                                    </p:animEffect>
                                  </p:childTnLst>
                                </p:cTn>
                              </p:par>
                            </p:childTnLst>
                          </p:cTn>
                        </p:par>
                        <p:par>
                          <p:cTn id="16" fill="hold">
                            <p:stCondLst>
                              <p:cond delay="1500"/>
                            </p:stCondLst>
                            <p:childTnLst>
                              <p:par>
                                <p:cTn id="17" presetID="1" presetClass="entr" presetSubtype="0" fill="hold" grpId="0" nodeType="afterEffect">
                                  <p:stCondLst>
                                    <p:cond delay="0"/>
                                  </p:stCondLst>
                                  <p:childTnLst>
                                    <p:set>
                                      <p:cBhvr>
                                        <p:cTn id="18" dur="1" fill="hold">
                                          <p:stCondLst>
                                            <p:cond delay="0"/>
                                          </p:stCondLst>
                                        </p:cTn>
                                        <p:tgtEl>
                                          <p:spTgt spid="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8499" grpId="0" animBg="1"/>
      <p:bldP spid="958467" grpId="0" animBg="1"/>
      <p:bldP spid="958498" grpId="0" animBg="1"/>
      <p:bldP spid="51"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9" name="Rectangle 2"/>
          <p:cNvSpPr>
            <a:spLocks noChangeArrowheads="1"/>
          </p:cNvSpPr>
          <p:nvPr/>
        </p:nvSpPr>
        <p:spPr bwMode="auto">
          <a:xfrm>
            <a:off x="1919288" y="3887788"/>
            <a:ext cx="1203325" cy="385762"/>
          </a:xfrm>
          <a:prstGeom prst="rect">
            <a:avLst/>
          </a:prstGeom>
          <a:solidFill>
            <a:schemeClr val="folHlink"/>
          </a:solidFill>
          <a:ln w="38100">
            <a:solidFill>
              <a:schemeClr val="bg1"/>
            </a:solidFill>
            <a:miter lim="800000"/>
            <a:headEnd/>
            <a:tailEnd/>
          </a:ln>
          <a:effectLst>
            <a:glow rad="101600">
              <a:schemeClr val="accent3">
                <a:satMod val="175000"/>
                <a:alpha val="40000"/>
              </a:schemeClr>
            </a:glow>
          </a:effectLst>
        </p:spPr>
        <p:txBody>
          <a:bodyPr wrap="none" anchor="ctr"/>
          <a:lstStyle/>
          <a:p>
            <a:endParaRPr lang="en-US" sz="2400" dirty="0">
              <a:solidFill>
                <a:schemeClr val="bg1"/>
              </a:solidFill>
              <a:latin typeface="Arial" panose="020B0604020202020204" pitchFamily="34" charset="0"/>
            </a:endParaRPr>
          </a:p>
        </p:txBody>
      </p:sp>
      <p:sp>
        <p:nvSpPr>
          <p:cNvPr id="257027" name="Rectangle 6"/>
          <p:cNvSpPr txBox="1">
            <a:spLocks noGrp="1" noChangeArrowheads="1"/>
          </p:cNvSpPr>
          <p:nvPr/>
        </p:nvSpPr>
        <p:spPr bwMode="auto">
          <a:xfrm>
            <a:off x="6553200" y="6248400"/>
            <a:ext cx="1905000" cy="457200"/>
          </a:xfrm>
          <a:prstGeom prst="rect">
            <a:avLst/>
          </a:prstGeom>
          <a:noFill/>
          <a:ln w="9525">
            <a:noFill/>
            <a:miter lim="800000"/>
            <a:headEnd/>
            <a:tailEnd/>
          </a:ln>
        </p:spPr>
        <p:txBody>
          <a:bodyPr/>
          <a:lstStyle/>
          <a:p>
            <a:pPr algn="r"/>
            <a:fld id="{90D50C30-B43B-466B-BB71-D26F43A8BA9E}" type="slidenum">
              <a:rPr lang="ar-SA" sz="1400">
                <a:solidFill>
                  <a:schemeClr val="tx1"/>
                </a:solidFill>
                <a:latin typeface="Arial" panose="020B0604020202020204" pitchFamily="34" charset="0"/>
                <a:cs typeface="Arial" panose="020B0604020202020204" pitchFamily="34" charset="0"/>
              </a:rPr>
              <a:pPr algn="r"/>
              <a:t>68</a:t>
            </a:fld>
            <a:endParaRPr lang="en-US" sz="1400" dirty="0">
              <a:solidFill>
                <a:schemeClr val="tx1"/>
              </a:solidFill>
              <a:latin typeface="Arial" panose="020B0604020202020204" pitchFamily="34" charset="0"/>
              <a:cs typeface="Arial" panose="020B0604020202020204" pitchFamily="34" charset="0"/>
            </a:endParaRPr>
          </a:p>
        </p:txBody>
      </p:sp>
      <p:sp>
        <p:nvSpPr>
          <p:cNvPr id="257028"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a:fld id="{B5335A6D-47BE-4E1B-BA98-227DCDD07128}" type="slidenum">
              <a:rPr lang="ar-SA" sz="1400">
                <a:solidFill>
                  <a:schemeClr val="tx1"/>
                </a:solidFill>
                <a:latin typeface="Arial" panose="020B0604020202020204" pitchFamily="34" charset="0"/>
                <a:cs typeface="Arial" panose="020B0604020202020204" pitchFamily="34" charset="0"/>
              </a:rPr>
              <a:pPr algn="r"/>
              <a:t>68</a:t>
            </a:fld>
            <a:endParaRPr lang="en-US" sz="1400" dirty="0">
              <a:solidFill>
                <a:schemeClr val="tx1"/>
              </a:solidFill>
              <a:latin typeface="Arial" panose="020B0604020202020204" pitchFamily="34" charset="0"/>
              <a:cs typeface="Arial" panose="020B0604020202020204" pitchFamily="34" charset="0"/>
            </a:endParaRPr>
          </a:p>
        </p:txBody>
      </p:sp>
      <p:sp>
        <p:nvSpPr>
          <p:cNvPr id="257052" name="AutoShape 25"/>
          <p:cNvSpPr>
            <a:spLocks noChangeArrowheads="1"/>
          </p:cNvSpPr>
          <p:nvPr/>
        </p:nvSpPr>
        <p:spPr bwMode="auto">
          <a:xfrm>
            <a:off x="1182688" y="4298950"/>
            <a:ext cx="6626225" cy="641350"/>
          </a:xfrm>
          <a:prstGeom prst="leftRightArrow">
            <a:avLst>
              <a:gd name="adj1" fmla="val 40102"/>
              <a:gd name="adj2" fmla="val 81458"/>
            </a:avLst>
          </a:prstGeom>
          <a:solidFill>
            <a:schemeClr val="folHlink"/>
          </a:solidFill>
          <a:ln w="38100">
            <a:solidFill>
              <a:schemeClr val="tx1"/>
            </a:solidFill>
            <a:miter lim="800000"/>
            <a:headEnd/>
            <a:tailEnd/>
          </a:ln>
        </p:spPr>
        <p:txBody>
          <a:bodyPr wrap="none" anchor="ctr"/>
          <a:lstStyle/>
          <a:p>
            <a:endParaRPr lang="en-US" sz="2000" dirty="0">
              <a:latin typeface="Arial" panose="020B0604020202020204" pitchFamily="34" charset="0"/>
            </a:endParaRPr>
          </a:p>
        </p:txBody>
      </p:sp>
      <p:sp>
        <p:nvSpPr>
          <p:cNvPr id="257053" name="AutoShape 26"/>
          <p:cNvSpPr>
            <a:spLocks noChangeArrowheads="1"/>
          </p:cNvSpPr>
          <p:nvPr/>
        </p:nvSpPr>
        <p:spPr bwMode="auto">
          <a:xfrm>
            <a:off x="4025900" y="4829175"/>
            <a:ext cx="819150" cy="352425"/>
          </a:xfrm>
          <a:prstGeom prst="upDownArrow">
            <a:avLst>
              <a:gd name="adj1" fmla="val 50000"/>
              <a:gd name="adj2" fmla="val 33782"/>
            </a:avLst>
          </a:prstGeom>
          <a:solidFill>
            <a:schemeClr val="folHlink"/>
          </a:solidFill>
          <a:ln w="38100">
            <a:solidFill>
              <a:schemeClr val="tx1"/>
            </a:solidFill>
            <a:miter lim="800000"/>
            <a:headEnd/>
            <a:tailEnd/>
          </a:ln>
        </p:spPr>
        <p:txBody>
          <a:bodyPr wrap="none" anchor="ctr"/>
          <a:lstStyle/>
          <a:p>
            <a:endParaRPr lang="en-US" dirty="0">
              <a:latin typeface="Arial" panose="020B0604020202020204" pitchFamily="34" charset="0"/>
            </a:endParaRPr>
          </a:p>
        </p:txBody>
      </p:sp>
      <p:sp>
        <p:nvSpPr>
          <p:cNvPr id="257054" name="Rectangle 27"/>
          <p:cNvSpPr>
            <a:spLocks noChangeArrowheads="1"/>
          </p:cNvSpPr>
          <p:nvPr/>
        </p:nvSpPr>
        <p:spPr bwMode="auto">
          <a:xfrm>
            <a:off x="5665788" y="3887788"/>
            <a:ext cx="1203325" cy="385762"/>
          </a:xfrm>
          <a:prstGeom prst="rect">
            <a:avLst/>
          </a:prstGeom>
          <a:solidFill>
            <a:schemeClr val="folHlink"/>
          </a:solidFill>
          <a:ln w="38100">
            <a:solidFill>
              <a:schemeClr val="tx1"/>
            </a:solidFill>
            <a:miter lim="800000"/>
            <a:headEnd/>
            <a:tailEnd/>
          </a:ln>
        </p:spPr>
        <p:txBody>
          <a:bodyPr wrap="none" anchor="ctr"/>
          <a:lstStyle/>
          <a:p>
            <a:endParaRPr lang="en-US" sz="2400" dirty="0">
              <a:solidFill>
                <a:schemeClr val="bg1"/>
              </a:solidFill>
              <a:latin typeface="Arial" panose="020B0604020202020204" pitchFamily="34" charset="0"/>
            </a:endParaRPr>
          </a:p>
        </p:txBody>
      </p:sp>
      <p:sp>
        <p:nvSpPr>
          <p:cNvPr id="257055" name="Rectangle 28"/>
          <p:cNvSpPr>
            <a:spLocks noChangeArrowheads="1"/>
          </p:cNvSpPr>
          <p:nvPr/>
        </p:nvSpPr>
        <p:spPr bwMode="auto">
          <a:xfrm>
            <a:off x="2181225" y="5343525"/>
            <a:ext cx="1203325" cy="385763"/>
          </a:xfrm>
          <a:prstGeom prst="rect">
            <a:avLst/>
          </a:prstGeom>
          <a:solidFill>
            <a:schemeClr val="folHlink"/>
          </a:solidFill>
          <a:ln w="38100">
            <a:solidFill>
              <a:schemeClr val="tx1"/>
            </a:solidFill>
            <a:miter lim="800000"/>
            <a:headEnd/>
            <a:tailEnd/>
          </a:ln>
        </p:spPr>
        <p:txBody>
          <a:bodyPr wrap="none" anchor="ctr"/>
          <a:lstStyle/>
          <a:p>
            <a:endParaRPr lang="en-US" sz="2400" dirty="0">
              <a:solidFill>
                <a:schemeClr val="bg1"/>
              </a:solidFill>
              <a:latin typeface="Arial" panose="020B0604020202020204" pitchFamily="34" charset="0"/>
            </a:endParaRPr>
          </a:p>
        </p:txBody>
      </p:sp>
      <p:sp>
        <p:nvSpPr>
          <p:cNvPr id="257056" name="Rectangle 29"/>
          <p:cNvSpPr>
            <a:spLocks noChangeArrowheads="1"/>
          </p:cNvSpPr>
          <p:nvPr/>
        </p:nvSpPr>
        <p:spPr bwMode="auto">
          <a:xfrm>
            <a:off x="3368675" y="5343525"/>
            <a:ext cx="1203325" cy="385763"/>
          </a:xfrm>
          <a:prstGeom prst="rect">
            <a:avLst/>
          </a:prstGeom>
          <a:solidFill>
            <a:schemeClr val="folHlink"/>
          </a:solidFill>
          <a:ln w="38100">
            <a:solidFill>
              <a:schemeClr val="tx1"/>
            </a:solidFill>
            <a:miter lim="800000"/>
            <a:headEnd/>
            <a:tailEnd/>
          </a:ln>
        </p:spPr>
        <p:txBody>
          <a:bodyPr wrap="none" anchor="ctr"/>
          <a:lstStyle/>
          <a:p>
            <a:endParaRPr lang="en-US" sz="2400" dirty="0">
              <a:solidFill>
                <a:schemeClr val="bg1"/>
              </a:solidFill>
              <a:latin typeface="Arial" panose="020B0604020202020204" pitchFamily="34" charset="0"/>
            </a:endParaRPr>
          </a:p>
        </p:txBody>
      </p:sp>
      <p:sp>
        <p:nvSpPr>
          <p:cNvPr id="257057" name="Rectangle 30"/>
          <p:cNvSpPr>
            <a:spLocks noChangeArrowheads="1"/>
          </p:cNvSpPr>
          <p:nvPr/>
        </p:nvSpPr>
        <p:spPr bwMode="auto">
          <a:xfrm>
            <a:off x="4556125" y="5343525"/>
            <a:ext cx="1203325" cy="385763"/>
          </a:xfrm>
          <a:prstGeom prst="rect">
            <a:avLst/>
          </a:prstGeom>
          <a:solidFill>
            <a:schemeClr val="folHlink"/>
          </a:solidFill>
          <a:ln w="38100">
            <a:solidFill>
              <a:schemeClr val="tx1"/>
            </a:solidFill>
            <a:miter lim="800000"/>
            <a:headEnd/>
            <a:tailEnd/>
          </a:ln>
        </p:spPr>
        <p:txBody>
          <a:bodyPr wrap="none" anchor="ctr"/>
          <a:lstStyle/>
          <a:p>
            <a:endParaRPr lang="en-US" sz="2400" dirty="0">
              <a:solidFill>
                <a:schemeClr val="bg1"/>
              </a:solidFill>
              <a:latin typeface="Arial" panose="020B0604020202020204" pitchFamily="34" charset="0"/>
            </a:endParaRPr>
          </a:p>
        </p:txBody>
      </p:sp>
      <p:sp>
        <p:nvSpPr>
          <p:cNvPr id="257058" name="Rectangle 31"/>
          <p:cNvSpPr>
            <a:spLocks noChangeArrowheads="1"/>
          </p:cNvSpPr>
          <p:nvPr/>
        </p:nvSpPr>
        <p:spPr bwMode="auto">
          <a:xfrm>
            <a:off x="5741988" y="5343525"/>
            <a:ext cx="1203325" cy="385763"/>
          </a:xfrm>
          <a:prstGeom prst="rect">
            <a:avLst/>
          </a:prstGeom>
          <a:solidFill>
            <a:srgbClr val="0033CC"/>
          </a:solidFill>
          <a:ln w="38100">
            <a:solidFill>
              <a:schemeClr val="accent4"/>
            </a:solidFill>
            <a:miter lim="800000"/>
            <a:headEnd/>
            <a:tailEnd/>
          </a:ln>
          <a:effectLst>
            <a:glow rad="101600">
              <a:schemeClr val="accent3">
                <a:satMod val="175000"/>
                <a:alpha val="40000"/>
              </a:schemeClr>
            </a:glow>
          </a:effectLst>
        </p:spPr>
        <p:txBody>
          <a:bodyPr wrap="none" anchor="ctr"/>
          <a:lstStyle/>
          <a:p>
            <a:endParaRPr lang="en-US" sz="2400" dirty="0">
              <a:solidFill>
                <a:schemeClr val="bg1"/>
              </a:solidFill>
              <a:latin typeface="Arial" panose="020B0604020202020204" pitchFamily="34" charset="0"/>
            </a:endParaRPr>
          </a:p>
        </p:txBody>
      </p:sp>
      <p:sp>
        <p:nvSpPr>
          <p:cNvPr id="257061" name="Rectangle 34"/>
          <p:cNvSpPr>
            <a:spLocks noChangeArrowheads="1"/>
          </p:cNvSpPr>
          <p:nvPr/>
        </p:nvSpPr>
        <p:spPr bwMode="auto">
          <a:xfrm>
            <a:off x="5659438" y="3881438"/>
            <a:ext cx="1203325" cy="385762"/>
          </a:xfrm>
          <a:prstGeom prst="rect">
            <a:avLst/>
          </a:prstGeom>
          <a:solidFill>
            <a:srgbClr val="0033CC"/>
          </a:solidFill>
          <a:ln w="38100">
            <a:solidFill>
              <a:schemeClr val="bg1"/>
            </a:solidFill>
            <a:miter lim="800000"/>
            <a:headEnd/>
            <a:tailEnd/>
          </a:ln>
          <a:effectLst>
            <a:glow rad="101600">
              <a:schemeClr val="accent3">
                <a:satMod val="175000"/>
                <a:alpha val="40000"/>
              </a:schemeClr>
            </a:glow>
          </a:effectLst>
        </p:spPr>
        <p:txBody>
          <a:bodyPr wrap="none" anchor="ctr"/>
          <a:lstStyle/>
          <a:p>
            <a:endParaRPr lang="en-US" sz="2400" dirty="0">
              <a:solidFill>
                <a:schemeClr val="bg1"/>
              </a:solidFill>
              <a:latin typeface="Arial" panose="020B0604020202020204" pitchFamily="34" charset="0"/>
            </a:endParaRPr>
          </a:p>
        </p:txBody>
      </p:sp>
      <p:sp>
        <p:nvSpPr>
          <p:cNvPr id="257062" name="AutoShape 35"/>
          <p:cNvSpPr>
            <a:spLocks noChangeArrowheads="1"/>
          </p:cNvSpPr>
          <p:nvPr/>
        </p:nvSpPr>
        <p:spPr bwMode="auto">
          <a:xfrm>
            <a:off x="3325813" y="2995613"/>
            <a:ext cx="1735137" cy="771525"/>
          </a:xfrm>
          <a:prstGeom prst="wedgeRoundRectCallout">
            <a:avLst>
              <a:gd name="adj1" fmla="val 74519"/>
              <a:gd name="adj2" fmla="val -101852"/>
              <a:gd name="adj3" fmla="val 16667"/>
            </a:avLst>
          </a:prstGeom>
          <a:solidFill>
            <a:srgbClr val="CCFF66"/>
          </a:solidFill>
          <a:ln w="57150" algn="ctr">
            <a:solidFill>
              <a:srgbClr val="FF7C80"/>
            </a:solidFill>
            <a:miter lim="800000"/>
            <a:headEnd/>
            <a:tailEnd/>
          </a:ln>
        </p:spPr>
        <p:txBody>
          <a:bodyPr/>
          <a:lstStyle/>
          <a:p>
            <a:r>
              <a:rPr lang="en-US" sz="3200" dirty="0">
                <a:solidFill>
                  <a:srgbClr val="0000FF"/>
                </a:solidFill>
                <a:latin typeface="Arial" panose="020B0604020202020204" pitchFamily="34" charset="0"/>
                <a:cs typeface="Arial" panose="020B0604020202020204" pitchFamily="34" charset="0"/>
              </a:rPr>
              <a:t>active</a:t>
            </a:r>
            <a:endParaRPr lang="en-GB" sz="3200" dirty="0">
              <a:solidFill>
                <a:srgbClr val="0000FF"/>
              </a:solidFill>
              <a:latin typeface="Arial" panose="020B0604020202020204" pitchFamily="34" charset="0"/>
              <a:cs typeface="Arial" panose="020B0604020202020204" pitchFamily="34" charset="0"/>
            </a:endParaRPr>
          </a:p>
        </p:txBody>
      </p:sp>
      <p:sp>
        <p:nvSpPr>
          <p:cNvPr id="960554" name="AutoShape 42"/>
          <p:cNvSpPr>
            <a:spLocks noChangeArrowheads="1"/>
          </p:cNvSpPr>
          <p:nvPr/>
        </p:nvSpPr>
        <p:spPr bwMode="auto">
          <a:xfrm>
            <a:off x="3200400" y="1514475"/>
            <a:ext cx="1735138" cy="771525"/>
          </a:xfrm>
          <a:prstGeom prst="wedgeRoundRectCallout">
            <a:avLst>
              <a:gd name="adj1" fmla="val -49083"/>
              <a:gd name="adj2" fmla="val 96296"/>
              <a:gd name="adj3" fmla="val 16667"/>
            </a:avLst>
          </a:prstGeom>
          <a:solidFill>
            <a:srgbClr val="CCFF66"/>
          </a:solidFill>
          <a:ln w="57150" algn="ctr">
            <a:solidFill>
              <a:srgbClr val="FF7C80"/>
            </a:solidFill>
            <a:miter lim="800000"/>
            <a:headEnd/>
            <a:tailEnd/>
          </a:ln>
        </p:spPr>
        <p:txBody>
          <a:bodyPr/>
          <a:lstStyle/>
          <a:p>
            <a:r>
              <a:rPr lang="en-US" sz="3200" dirty="0">
                <a:solidFill>
                  <a:srgbClr val="0000FF"/>
                </a:solidFill>
                <a:latin typeface="Arial" panose="020B0604020202020204" pitchFamily="34" charset="0"/>
                <a:cs typeface="Arial" panose="020B0604020202020204" pitchFamily="34" charset="0"/>
              </a:rPr>
              <a:t>active</a:t>
            </a:r>
            <a:endParaRPr lang="en-GB" sz="3200" dirty="0">
              <a:solidFill>
                <a:srgbClr val="0000FF"/>
              </a:solidFill>
              <a:latin typeface="Arial" panose="020B0604020202020204" pitchFamily="34" charset="0"/>
              <a:cs typeface="Arial" panose="020B0604020202020204" pitchFamily="34" charset="0"/>
            </a:endParaRPr>
          </a:p>
        </p:txBody>
      </p:sp>
      <p:sp>
        <p:nvSpPr>
          <p:cNvPr id="960555" name="AutoShape 43"/>
          <p:cNvSpPr>
            <a:spLocks noChangeArrowheads="1"/>
          </p:cNvSpPr>
          <p:nvPr/>
        </p:nvSpPr>
        <p:spPr bwMode="auto">
          <a:xfrm>
            <a:off x="5976938" y="1006475"/>
            <a:ext cx="2476500" cy="1187450"/>
          </a:xfrm>
          <a:prstGeom prst="cloudCallout">
            <a:avLst>
              <a:gd name="adj1" fmla="val -52694"/>
              <a:gd name="adj2" fmla="val 67111"/>
            </a:avLst>
          </a:prstGeom>
          <a:solidFill>
            <a:schemeClr val="bg2">
              <a:alpha val="30196"/>
            </a:schemeClr>
          </a:solidFill>
          <a:ln w="38100">
            <a:solidFill>
              <a:schemeClr val="tx1"/>
            </a:solidFill>
            <a:round/>
            <a:headEnd/>
            <a:tailEnd/>
          </a:ln>
        </p:spPr>
        <p:txBody>
          <a:bodyPr anchor="ctr"/>
          <a:lstStyle/>
          <a:p>
            <a:r>
              <a:rPr lang="en-US" sz="3600" dirty="0">
                <a:solidFill>
                  <a:srgbClr val="FFFF00"/>
                </a:solidFill>
                <a:latin typeface="Arial" panose="020B0604020202020204" pitchFamily="34" charset="0"/>
                <a:cs typeface="Arial" panose="020B0604020202020204" pitchFamily="34" charset="0"/>
              </a:rPr>
              <a:t>write</a:t>
            </a:r>
            <a:endParaRPr lang="en-GB" sz="3600" dirty="0">
              <a:solidFill>
                <a:srgbClr val="FFFF00"/>
              </a:solidFill>
              <a:latin typeface="Arial" panose="020B0604020202020204" pitchFamily="34" charset="0"/>
              <a:cs typeface="Arial" panose="020B0604020202020204" pitchFamily="34" charset="0"/>
            </a:endParaRPr>
          </a:p>
        </p:txBody>
      </p:sp>
      <p:sp>
        <p:nvSpPr>
          <p:cNvPr id="960556" name="AutoShape 44"/>
          <p:cNvSpPr>
            <a:spLocks noChangeArrowheads="1"/>
          </p:cNvSpPr>
          <p:nvPr/>
        </p:nvSpPr>
        <p:spPr bwMode="auto">
          <a:xfrm>
            <a:off x="1760538" y="1450975"/>
            <a:ext cx="2066925" cy="646986"/>
          </a:xfrm>
          <a:prstGeom prst="wedgeRoundRectCallout">
            <a:avLst>
              <a:gd name="adj1" fmla="val -2690"/>
              <a:gd name="adj2" fmla="val 89296"/>
              <a:gd name="adj3" fmla="val 16667"/>
            </a:avLst>
          </a:prstGeom>
          <a:solidFill>
            <a:schemeClr val="tx1"/>
          </a:solidFill>
          <a:ln w="57150" algn="ctr">
            <a:solidFill>
              <a:srgbClr val="FF66CC"/>
            </a:solidFill>
            <a:miter lim="800000"/>
            <a:headEnd/>
            <a:tailEnd/>
          </a:ln>
        </p:spPr>
        <p:txBody>
          <a:bodyPr>
            <a:spAutoFit/>
          </a:bodyPr>
          <a:lstStyle/>
          <a:p>
            <a:r>
              <a:rPr lang="en-US" sz="3200" dirty="0">
                <a:solidFill>
                  <a:schemeClr val="bg1"/>
                </a:solidFill>
                <a:latin typeface="Arial" panose="020B0604020202020204" pitchFamily="34" charset="0"/>
                <a:cs typeface="Arial" panose="020B0604020202020204" pitchFamily="34" charset="0"/>
              </a:rPr>
              <a:t>aborted</a:t>
            </a:r>
            <a:endParaRPr lang="en-GB" sz="3200" dirty="0">
              <a:solidFill>
                <a:schemeClr val="bg1"/>
              </a:solidFill>
              <a:latin typeface="Arial" panose="020B0604020202020204" pitchFamily="34" charset="0"/>
              <a:cs typeface="Arial" panose="020B0604020202020204" pitchFamily="34" charset="0"/>
            </a:endParaRPr>
          </a:p>
        </p:txBody>
      </p:sp>
      <p:sp>
        <p:nvSpPr>
          <p:cNvPr id="52" name="Rectangle 31"/>
          <p:cNvSpPr>
            <a:spLocks noChangeArrowheads="1"/>
          </p:cNvSpPr>
          <p:nvPr/>
        </p:nvSpPr>
        <p:spPr bwMode="auto">
          <a:xfrm>
            <a:off x="7391400" y="3867150"/>
            <a:ext cx="1160895" cy="461665"/>
          </a:xfrm>
          <a:prstGeom prst="rect">
            <a:avLst/>
          </a:prstGeom>
          <a:noFill/>
          <a:ln w="57150" algn="ctr">
            <a:noFill/>
            <a:miter lim="800000"/>
            <a:headEnd/>
            <a:tailEnd/>
          </a:ln>
        </p:spPr>
        <p:txBody>
          <a:bodyPr wrap="none">
            <a:spAutoFit/>
          </a:bodyPr>
          <a:lstStyle/>
          <a:p>
            <a:pPr algn="l"/>
            <a:r>
              <a:rPr lang="en-US" sz="2400" dirty="0">
                <a:solidFill>
                  <a:schemeClr val="tx1"/>
                </a:solidFill>
                <a:latin typeface="Arial" panose="020B0604020202020204" pitchFamily="34" charset="0"/>
                <a:cs typeface="Arial" panose="020B0604020202020204" pitchFamily="34" charset="0"/>
              </a:rPr>
              <a:t>caches</a:t>
            </a:r>
          </a:p>
        </p:txBody>
      </p:sp>
      <p:sp>
        <p:nvSpPr>
          <p:cNvPr id="53" name="Rectangle 32"/>
          <p:cNvSpPr>
            <a:spLocks noChangeArrowheads="1"/>
          </p:cNvSpPr>
          <p:nvPr/>
        </p:nvSpPr>
        <p:spPr bwMode="auto">
          <a:xfrm>
            <a:off x="7386638" y="5343525"/>
            <a:ext cx="1289050" cy="457200"/>
          </a:xfrm>
          <a:prstGeom prst="rect">
            <a:avLst/>
          </a:prstGeom>
          <a:noFill/>
          <a:ln w="57150" algn="ctr">
            <a:noFill/>
            <a:miter lim="800000"/>
            <a:headEnd/>
            <a:tailEnd/>
          </a:ln>
        </p:spPr>
        <p:txBody>
          <a:bodyPr wrap="none">
            <a:spAutoFit/>
          </a:bodyPr>
          <a:lstStyle/>
          <a:p>
            <a:pPr algn="l"/>
            <a:r>
              <a:rPr lang="en-US" sz="2400" dirty="0">
                <a:solidFill>
                  <a:schemeClr val="tx1"/>
                </a:solidFill>
                <a:latin typeface="Arial" panose="020B0604020202020204" pitchFamily="34" charset="0"/>
                <a:cs typeface="Arial" panose="020B0604020202020204" pitchFamily="34" charset="0"/>
              </a:rPr>
              <a:t>memory</a:t>
            </a:r>
          </a:p>
        </p:txBody>
      </p:sp>
      <p:sp>
        <p:nvSpPr>
          <p:cNvPr id="55" name="Oval 38">
            <a:extLst>
              <a:ext uri="{FF2B5EF4-FFF2-40B4-BE49-F238E27FC236}">
                <a16:creationId xmlns:a16="http://schemas.microsoft.com/office/drawing/2014/main" id="{D4DFB884-3EA3-4C24-B7E6-2BDBACB74091}"/>
              </a:ext>
            </a:extLst>
          </p:cNvPr>
          <p:cNvSpPr>
            <a:spLocks noChangeArrowheads="1"/>
          </p:cNvSpPr>
          <p:nvPr/>
        </p:nvSpPr>
        <p:spPr bwMode="auto">
          <a:xfrm>
            <a:off x="1035822" y="3671590"/>
            <a:ext cx="657225" cy="657225"/>
          </a:xfrm>
          <a:prstGeom prst="ellipse">
            <a:avLst/>
          </a:prstGeom>
          <a:solidFill>
            <a:schemeClr val="bg1">
              <a:alpha val="79999"/>
            </a:schemeClr>
          </a:solidFill>
          <a:ln w="76200" algn="ctr">
            <a:solidFill>
              <a:srgbClr val="FFFF00"/>
            </a:solidFill>
            <a:round/>
            <a:headEnd/>
            <a:tailEnd/>
          </a:ln>
        </p:spPr>
        <p:txBody>
          <a:bodyPr wrap="none" anchor="ctr"/>
          <a:lstStyle/>
          <a:p>
            <a:r>
              <a:rPr lang="en-US" dirty="0">
                <a:solidFill>
                  <a:srgbClr val="FFFF00"/>
                </a:solidFill>
                <a:latin typeface="Arial" panose="020B0604020202020204" pitchFamily="34" charset="0"/>
              </a:rPr>
              <a:t>T</a:t>
            </a:r>
          </a:p>
        </p:txBody>
      </p:sp>
      <p:sp>
        <p:nvSpPr>
          <p:cNvPr id="56" name="Oval 38">
            <a:extLst>
              <a:ext uri="{FF2B5EF4-FFF2-40B4-BE49-F238E27FC236}">
                <a16:creationId xmlns:a16="http://schemas.microsoft.com/office/drawing/2014/main" id="{C75372F3-2477-46D3-9C3E-9412D41E403F}"/>
              </a:ext>
            </a:extLst>
          </p:cNvPr>
          <p:cNvSpPr>
            <a:spLocks noChangeArrowheads="1"/>
          </p:cNvSpPr>
          <p:nvPr/>
        </p:nvSpPr>
        <p:spPr bwMode="auto">
          <a:xfrm>
            <a:off x="7038974" y="3336925"/>
            <a:ext cx="657225" cy="657225"/>
          </a:xfrm>
          <a:prstGeom prst="ellipse">
            <a:avLst/>
          </a:prstGeom>
          <a:solidFill>
            <a:schemeClr val="bg1">
              <a:alpha val="79999"/>
            </a:schemeClr>
          </a:solidFill>
          <a:ln w="76200" algn="ctr">
            <a:solidFill>
              <a:srgbClr val="FFFF00"/>
            </a:solidFill>
            <a:round/>
            <a:headEnd/>
            <a:tailEnd/>
          </a:ln>
        </p:spPr>
        <p:txBody>
          <a:bodyPr wrap="none" anchor="ctr"/>
          <a:lstStyle/>
          <a:p>
            <a:r>
              <a:rPr lang="en-US" dirty="0">
                <a:solidFill>
                  <a:srgbClr val="FFFF00"/>
                </a:solidFill>
                <a:latin typeface="Arial" panose="020B0604020202020204" pitchFamily="34" charset="0"/>
              </a:rPr>
              <a:t>T</a:t>
            </a:r>
          </a:p>
        </p:txBody>
      </p:sp>
      <p:sp>
        <p:nvSpPr>
          <p:cNvPr id="57" name="Oval 38">
            <a:extLst>
              <a:ext uri="{FF2B5EF4-FFF2-40B4-BE49-F238E27FC236}">
                <a16:creationId xmlns:a16="http://schemas.microsoft.com/office/drawing/2014/main" id="{966F9D90-A705-4317-B588-E3498C740AE7}"/>
              </a:ext>
            </a:extLst>
          </p:cNvPr>
          <p:cNvSpPr>
            <a:spLocks noChangeArrowheads="1"/>
          </p:cNvSpPr>
          <p:nvPr/>
        </p:nvSpPr>
        <p:spPr bwMode="auto">
          <a:xfrm>
            <a:off x="7796213" y="3352800"/>
            <a:ext cx="657225" cy="657225"/>
          </a:xfrm>
          <a:prstGeom prst="ellipse">
            <a:avLst/>
          </a:prstGeom>
          <a:solidFill>
            <a:schemeClr val="bg1">
              <a:alpha val="79999"/>
            </a:schemeClr>
          </a:solidFill>
          <a:ln w="76200" algn="ctr">
            <a:solidFill>
              <a:srgbClr val="FFFF00"/>
            </a:solidFill>
            <a:round/>
            <a:headEnd/>
            <a:tailEnd/>
          </a:ln>
        </p:spPr>
        <p:txBody>
          <a:bodyPr wrap="none" anchor="ctr"/>
          <a:lstStyle/>
          <a:p>
            <a:r>
              <a:rPr lang="en-US" dirty="0">
                <a:solidFill>
                  <a:srgbClr val="FFFF00"/>
                </a:solidFill>
                <a:latin typeface="Arial" panose="020B0604020202020204" pitchFamily="34" charset="0"/>
                <a:cs typeface="Arial" panose="020B0604020202020204" pitchFamily="34" charset="0"/>
              </a:rPr>
              <a:t>D</a:t>
            </a:r>
          </a:p>
        </p:txBody>
      </p:sp>
      <p:grpSp>
        <p:nvGrpSpPr>
          <p:cNvPr id="2" name="Group 3">
            <a:extLst>
              <a:ext uri="{FF2B5EF4-FFF2-40B4-BE49-F238E27FC236}">
                <a16:creationId xmlns:a16="http://schemas.microsoft.com/office/drawing/2014/main" id="{8FA21AE8-F8FA-9B9B-3845-8E6C998E87AD}"/>
              </a:ext>
            </a:extLst>
          </p:cNvPr>
          <p:cNvGrpSpPr>
            <a:grpSpLocks/>
          </p:cNvGrpSpPr>
          <p:nvPr/>
        </p:nvGrpSpPr>
        <p:grpSpPr bwMode="auto">
          <a:xfrm>
            <a:off x="1757363" y="2441575"/>
            <a:ext cx="1358900" cy="1282700"/>
            <a:chOff x="1008" y="2720"/>
            <a:chExt cx="856" cy="808"/>
          </a:xfrm>
          <a:effectLst>
            <a:glow rad="101600">
              <a:schemeClr val="accent3">
                <a:satMod val="175000"/>
                <a:alpha val="40000"/>
              </a:schemeClr>
            </a:glow>
          </a:effectLst>
        </p:grpSpPr>
        <p:sp>
          <p:nvSpPr>
            <p:cNvPr id="3" name="Rectangle 4">
              <a:extLst>
                <a:ext uri="{FF2B5EF4-FFF2-40B4-BE49-F238E27FC236}">
                  <a16:creationId xmlns:a16="http://schemas.microsoft.com/office/drawing/2014/main" id="{DC5AEDC9-62F0-63C6-262D-057C4AE4FD51}"/>
                </a:ext>
              </a:extLst>
            </p:cNvPr>
            <p:cNvSpPr>
              <a:spLocks noChangeArrowheads="1"/>
            </p:cNvSpPr>
            <p:nvPr/>
          </p:nvSpPr>
          <p:spPr bwMode="auto">
            <a:xfrm>
              <a:off x="1032" y="3304"/>
              <a:ext cx="488" cy="160"/>
            </a:xfrm>
            <a:prstGeom prst="rect">
              <a:avLst/>
            </a:prstGeom>
            <a:solidFill>
              <a:srgbClr val="FF33CC"/>
            </a:solidFill>
            <a:ln w="38100" algn="ctr">
              <a:solidFill>
                <a:schemeClr val="bg1"/>
              </a:solidFill>
              <a:miter lim="800000"/>
              <a:headEnd/>
              <a:tailEnd/>
            </a:ln>
          </p:spPr>
          <p:txBody>
            <a:bodyPr wrap="none" anchor="ctr"/>
            <a:lstStyle/>
            <a:p>
              <a:endParaRPr lang="en-US" dirty="0">
                <a:latin typeface="Arial" panose="020B0604020202020204" pitchFamily="34" charset="0"/>
              </a:endParaRPr>
            </a:p>
          </p:txBody>
        </p:sp>
        <p:sp>
          <p:nvSpPr>
            <p:cNvPr id="4" name="Freeform 5">
              <a:extLst>
                <a:ext uri="{FF2B5EF4-FFF2-40B4-BE49-F238E27FC236}">
                  <a16:creationId xmlns:a16="http://schemas.microsoft.com/office/drawing/2014/main" id="{2AB92058-5BB5-F01B-A06C-F6C005C2AF33}"/>
                </a:ext>
              </a:extLst>
            </p:cNvPr>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5" name="Freeform 6">
              <a:extLst>
                <a:ext uri="{FF2B5EF4-FFF2-40B4-BE49-F238E27FC236}">
                  <a16:creationId xmlns:a16="http://schemas.microsoft.com/office/drawing/2014/main" id="{9F8F406E-C0A5-7A73-65E9-F7DCC1284DAA}"/>
                </a:ext>
              </a:extLst>
            </p:cNvPr>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6" name="Freeform 7">
              <a:extLst>
                <a:ext uri="{FF2B5EF4-FFF2-40B4-BE49-F238E27FC236}">
                  <a16:creationId xmlns:a16="http://schemas.microsoft.com/office/drawing/2014/main" id="{76E72549-1681-8A1E-54DE-272F01E773D1}"/>
                </a:ext>
              </a:extLst>
            </p:cNvPr>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7" name="Freeform 8">
              <a:extLst>
                <a:ext uri="{FF2B5EF4-FFF2-40B4-BE49-F238E27FC236}">
                  <a16:creationId xmlns:a16="http://schemas.microsoft.com/office/drawing/2014/main" id="{80E927F1-3502-C824-C9B9-0C8444F1E778}"/>
                </a:ext>
              </a:extLst>
            </p:cNvPr>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8" name="Freeform 9">
              <a:extLst>
                <a:ext uri="{FF2B5EF4-FFF2-40B4-BE49-F238E27FC236}">
                  <a16:creationId xmlns:a16="http://schemas.microsoft.com/office/drawing/2014/main" id="{4B0F19A2-4499-C364-102E-B6AC193E4F7E}"/>
                </a:ext>
              </a:extLst>
            </p:cNvPr>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9" name="Freeform 10">
              <a:extLst>
                <a:ext uri="{FF2B5EF4-FFF2-40B4-BE49-F238E27FC236}">
                  <a16:creationId xmlns:a16="http://schemas.microsoft.com/office/drawing/2014/main" id="{2C609124-BEA8-29BD-1C9F-471D75402976}"/>
                </a:ext>
              </a:extLst>
            </p:cNvPr>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0" name="Freeform 11">
              <a:extLst>
                <a:ext uri="{FF2B5EF4-FFF2-40B4-BE49-F238E27FC236}">
                  <a16:creationId xmlns:a16="http://schemas.microsoft.com/office/drawing/2014/main" id="{903AE6F1-AB38-D6C4-50EB-75528C4C9F27}"/>
                </a:ext>
              </a:extLst>
            </p:cNvPr>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1" name="Freeform 12">
              <a:extLst>
                <a:ext uri="{FF2B5EF4-FFF2-40B4-BE49-F238E27FC236}">
                  <a16:creationId xmlns:a16="http://schemas.microsoft.com/office/drawing/2014/main" id="{71A597BE-EC8A-24E0-774B-98AD8D391DCD}"/>
                </a:ext>
              </a:extLst>
            </p:cNvPr>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grpSp>
        <p:nvGrpSpPr>
          <p:cNvPr id="12" name="Group 13">
            <a:extLst>
              <a:ext uri="{FF2B5EF4-FFF2-40B4-BE49-F238E27FC236}">
                <a16:creationId xmlns:a16="http://schemas.microsoft.com/office/drawing/2014/main" id="{67353E8E-F910-C5F6-5C2F-E95825755CC1}"/>
              </a:ext>
            </a:extLst>
          </p:cNvPr>
          <p:cNvGrpSpPr>
            <a:grpSpLocks/>
          </p:cNvGrpSpPr>
          <p:nvPr/>
        </p:nvGrpSpPr>
        <p:grpSpPr bwMode="auto">
          <a:xfrm flipH="1">
            <a:off x="5480050" y="2441575"/>
            <a:ext cx="1358900" cy="1282700"/>
            <a:chOff x="1008" y="2720"/>
            <a:chExt cx="856" cy="808"/>
          </a:xfrm>
          <a:effectLst>
            <a:glow rad="101600">
              <a:schemeClr val="accent3">
                <a:satMod val="175000"/>
                <a:alpha val="40000"/>
              </a:schemeClr>
            </a:glow>
          </a:effectLst>
        </p:grpSpPr>
        <p:sp>
          <p:nvSpPr>
            <p:cNvPr id="13" name="Rectangle 14">
              <a:extLst>
                <a:ext uri="{FF2B5EF4-FFF2-40B4-BE49-F238E27FC236}">
                  <a16:creationId xmlns:a16="http://schemas.microsoft.com/office/drawing/2014/main" id="{E450FBB7-2D8F-31E1-C275-5FC0466BC679}"/>
                </a:ext>
              </a:extLst>
            </p:cNvPr>
            <p:cNvSpPr>
              <a:spLocks noChangeArrowheads="1"/>
            </p:cNvSpPr>
            <p:nvPr/>
          </p:nvSpPr>
          <p:spPr bwMode="auto">
            <a:xfrm>
              <a:off x="1032" y="3304"/>
              <a:ext cx="488" cy="160"/>
            </a:xfrm>
            <a:prstGeom prst="rect">
              <a:avLst/>
            </a:prstGeom>
            <a:solidFill>
              <a:schemeClr val="accent1"/>
            </a:solidFill>
            <a:ln w="38100" algn="ctr">
              <a:solidFill>
                <a:schemeClr val="bg1"/>
              </a:solidFill>
              <a:miter lim="800000"/>
              <a:headEnd/>
              <a:tailEnd/>
            </a:ln>
          </p:spPr>
          <p:txBody>
            <a:bodyPr wrap="none" anchor="ctr"/>
            <a:lstStyle/>
            <a:p>
              <a:endParaRPr lang="en-US" dirty="0">
                <a:latin typeface="Arial" panose="020B0604020202020204" pitchFamily="34" charset="0"/>
              </a:endParaRPr>
            </a:p>
          </p:txBody>
        </p:sp>
        <p:sp>
          <p:nvSpPr>
            <p:cNvPr id="14" name="Freeform 15">
              <a:extLst>
                <a:ext uri="{FF2B5EF4-FFF2-40B4-BE49-F238E27FC236}">
                  <a16:creationId xmlns:a16="http://schemas.microsoft.com/office/drawing/2014/main" id="{19D21055-B6A0-D93F-548E-2B2535C56DB9}"/>
                </a:ext>
              </a:extLst>
            </p:cNvPr>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5" name="Freeform 16">
              <a:extLst>
                <a:ext uri="{FF2B5EF4-FFF2-40B4-BE49-F238E27FC236}">
                  <a16:creationId xmlns:a16="http://schemas.microsoft.com/office/drawing/2014/main" id="{A61B636B-08DB-090A-459B-9BC11734391F}"/>
                </a:ext>
              </a:extLst>
            </p:cNvPr>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6" name="Freeform 17">
              <a:extLst>
                <a:ext uri="{FF2B5EF4-FFF2-40B4-BE49-F238E27FC236}">
                  <a16:creationId xmlns:a16="http://schemas.microsoft.com/office/drawing/2014/main" id="{E1529EAB-A17F-9E26-BB4C-25919BDDDBC6}"/>
                </a:ext>
              </a:extLst>
            </p:cNvPr>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7" name="Freeform 18">
              <a:extLst>
                <a:ext uri="{FF2B5EF4-FFF2-40B4-BE49-F238E27FC236}">
                  <a16:creationId xmlns:a16="http://schemas.microsoft.com/office/drawing/2014/main" id="{3DA9D4D2-E725-4908-F0E8-21014051609E}"/>
                </a:ext>
              </a:extLst>
            </p:cNvPr>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chemeClr val="accent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8" name="Freeform 19">
              <a:extLst>
                <a:ext uri="{FF2B5EF4-FFF2-40B4-BE49-F238E27FC236}">
                  <a16:creationId xmlns:a16="http://schemas.microsoft.com/office/drawing/2014/main" id="{B4ACE1AA-0266-DA68-A1C7-D96068A97AFD}"/>
                </a:ext>
              </a:extLst>
            </p:cNvPr>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chemeClr val="accent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19" name="Freeform 20">
              <a:extLst>
                <a:ext uri="{FF2B5EF4-FFF2-40B4-BE49-F238E27FC236}">
                  <a16:creationId xmlns:a16="http://schemas.microsoft.com/office/drawing/2014/main" id="{2B3B7886-2FF1-FC3A-722B-9415AF5AC0D1}"/>
                </a:ext>
              </a:extLst>
            </p:cNvPr>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0" name="Freeform 21">
              <a:extLst>
                <a:ext uri="{FF2B5EF4-FFF2-40B4-BE49-F238E27FC236}">
                  <a16:creationId xmlns:a16="http://schemas.microsoft.com/office/drawing/2014/main" id="{D00E1BA2-411A-BB7A-1E7E-6E3DFB386782}"/>
                </a:ext>
              </a:extLst>
            </p:cNvPr>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sp>
          <p:nvSpPr>
            <p:cNvPr id="21" name="Freeform 22">
              <a:extLst>
                <a:ext uri="{FF2B5EF4-FFF2-40B4-BE49-F238E27FC236}">
                  <a16:creationId xmlns:a16="http://schemas.microsoft.com/office/drawing/2014/main" id="{BB8A62B6-6285-6B4D-E5BF-F6C7BF83C396}"/>
                </a:ext>
              </a:extLst>
            </p:cNvPr>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38100">
              <a:solidFill>
                <a:schemeClr val="bg1"/>
              </a:solidFill>
              <a:round/>
              <a:headEnd/>
              <a:tailEnd/>
            </a:ln>
          </p:spPr>
          <p:txBody>
            <a:bodyPr wrap="none" anchor="ctr"/>
            <a:lstStyle/>
            <a:p>
              <a:endParaRPr lang="en-US" dirty="0">
                <a:latin typeface="Arial" panose="020B0604020202020204" pitchFamily="34" charset="0"/>
              </a:endParaRPr>
            </a:p>
          </p:txBody>
        </p:sp>
      </p:grpSp>
      <p:sp>
        <p:nvSpPr>
          <p:cNvPr id="24" name="Title 23">
            <a:extLst>
              <a:ext uri="{FF2B5EF4-FFF2-40B4-BE49-F238E27FC236}">
                <a16:creationId xmlns:a16="http://schemas.microsoft.com/office/drawing/2014/main" id="{41388EAE-E99E-52A7-2621-E29A313538DD}"/>
              </a:ext>
            </a:extLst>
          </p:cNvPr>
          <p:cNvSpPr>
            <a:spLocks noGrp="1"/>
          </p:cNvSpPr>
          <p:nvPr>
            <p:ph type="title"/>
          </p:nvPr>
        </p:nvSpPr>
        <p:spPr/>
        <p:txBody>
          <a:bodyPr/>
          <a:lstStyle/>
          <a:p>
            <a:r>
              <a:rPr lang="en-US" dirty="0"/>
              <a:t>Rewind</a:t>
            </a:r>
          </a:p>
        </p:txBody>
      </p:sp>
      <p:sp>
        <p:nvSpPr>
          <p:cNvPr id="22" name="Rectangle 34">
            <a:extLst>
              <a:ext uri="{FF2B5EF4-FFF2-40B4-BE49-F238E27FC236}">
                <a16:creationId xmlns:a16="http://schemas.microsoft.com/office/drawing/2014/main" id="{262234F7-C2AC-6BBB-F3EF-BDDC5C0BD985}"/>
              </a:ext>
            </a:extLst>
          </p:cNvPr>
          <p:cNvSpPr>
            <a:spLocks noChangeArrowheads="1"/>
          </p:cNvSpPr>
          <p:nvPr/>
        </p:nvSpPr>
        <p:spPr bwMode="auto">
          <a:xfrm>
            <a:off x="1912939" y="3895725"/>
            <a:ext cx="1203325" cy="385762"/>
          </a:xfrm>
          <a:prstGeom prst="rect">
            <a:avLst/>
          </a:prstGeom>
          <a:solidFill>
            <a:srgbClr val="0033CC"/>
          </a:solidFill>
          <a:ln w="38100">
            <a:solidFill>
              <a:schemeClr val="bg1"/>
            </a:solidFill>
            <a:miter lim="800000"/>
            <a:headEnd/>
            <a:tailEnd/>
          </a:ln>
          <a:effectLst>
            <a:glow rad="101600">
              <a:schemeClr val="accent3">
                <a:satMod val="175000"/>
                <a:alpha val="40000"/>
              </a:schemeClr>
            </a:glow>
          </a:effectLst>
        </p:spPr>
        <p:txBody>
          <a:bodyPr wrap="none" anchor="ctr"/>
          <a:lstStyle/>
          <a:p>
            <a:endParaRPr lang="en-US" sz="2400" dirty="0">
              <a:solidFill>
                <a:schemeClr val="bg1"/>
              </a:solidFill>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60555"/>
                                        </p:tgtEl>
                                        <p:attrNameLst>
                                          <p:attrName>style.visibility</p:attrName>
                                        </p:attrNameLst>
                                      </p:cBhvr>
                                      <p:to>
                                        <p:strVal val="visible"/>
                                      </p:to>
                                    </p:set>
                                    <p:animEffect transition="in" filter="blinds(horizontal)">
                                      <p:cBhvr>
                                        <p:cTn id="7" dur="500"/>
                                        <p:tgtEl>
                                          <p:spTgt spid="960555"/>
                                        </p:tgtEl>
                                      </p:cBhvr>
                                    </p:animEffect>
                                  </p:childTnLst>
                                </p:cTn>
                              </p:par>
                            </p:childTnLst>
                          </p:cTn>
                        </p:par>
                        <p:par>
                          <p:cTn id="8" fill="hold">
                            <p:stCondLst>
                              <p:cond delay="500"/>
                            </p:stCondLst>
                            <p:childTnLst>
                              <p:par>
                                <p:cTn id="9" presetID="3" presetClass="exit" presetSubtype="10" fill="hold" grpId="0" nodeType="afterEffect">
                                  <p:stCondLst>
                                    <p:cond delay="0"/>
                                  </p:stCondLst>
                                  <p:childTnLst>
                                    <p:animEffect transition="out" filter="blinds(horizontal)">
                                      <p:cBhvr>
                                        <p:cTn id="10" dur="500"/>
                                        <p:tgtEl>
                                          <p:spTgt spid="960554"/>
                                        </p:tgtEl>
                                      </p:cBhvr>
                                    </p:animEffect>
                                    <p:set>
                                      <p:cBhvr>
                                        <p:cTn id="11" dur="1" fill="hold">
                                          <p:stCondLst>
                                            <p:cond delay="499"/>
                                          </p:stCondLst>
                                        </p:cTn>
                                        <p:tgtEl>
                                          <p:spTgt spid="960554"/>
                                        </p:tgtEl>
                                        <p:attrNameLst>
                                          <p:attrName>style.visibility</p:attrName>
                                        </p:attrNameLst>
                                      </p:cBhvr>
                                      <p:to>
                                        <p:strVal val="hidden"/>
                                      </p:to>
                                    </p:set>
                                  </p:childTnLst>
                                </p:cTn>
                              </p:par>
                              <p:par>
                                <p:cTn id="12" presetID="3" presetClass="entr" presetSubtype="10" fill="hold" grpId="0" nodeType="withEffect">
                                  <p:stCondLst>
                                    <p:cond delay="0"/>
                                  </p:stCondLst>
                                  <p:childTnLst>
                                    <p:set>
                                      <p:cBhvr>
                                        <p:cTn id="13" dur="1" fill="hold">
                                          <p:stCondLst>
                                            <p:cond delay="0"/>
                                          </p:stCondLst>
                                        </p:cTn>
                                        <p:tgtEl>
                                          <p:spTgt spid="960556"/>
                                        </p:tgtEl>
                                        <p:attrNameLst>
                                          <p:attrName>style.visibility</p:attrName>
                                        </p:attrNameLst>
                                      </p:cBhvr>
                                      <p:to>
                                        <p:strVal val="visible"/>
                                      </p:to>
                                    </p:set>
                                    <p:animEffect transition="in" filter="blinds(horizontal)">
                                      <p:cBhvr>
                                        <p:cTn id="14" dur="500"/>
                                        <p:tgtEl>
                                          <p:spTgt spid="960556"/>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55"/>
                                        </p:tgtEl>
                                      </p:cBhvr>
                                    </p:animEffect>
                                    <p:set>
                                      <p:cBhvr>
                                        <p:cTn id="19" dur="1" fill="hold">
                                          <p:stCondLst>
                                            <p:cond delay="499"/>
                                          </p:stCondLst>
                                        </p:cTn>
                                        <p:tgtEl>
                                          <p:spTgt spid="55"/>
                                        </p:tgtEl>
                                        <p:attrNameLst>
                                          <p:attrName>style.visibility</p:attrName>
                                        </p:attrNameLst>
                                      </p:cBhvr>
                                      <p:to>
                                        <p:strVal val="hidden"/>
                                      </p:to>
                                    </p:set>
                                  </p:childTnLst>
                                </p:cTn>
                              </p:par>
                            </p:childTnLst>
                          </p:cTn>
                        </p:par>
                        <p:par>
                          <p:cTn id="20" fill="hold">
                            <p:stCondLst>
                              <p:cond delay="500"/>
                            </p:stCondLst>
                            <p:childTnLst>
                              <p:par>
                                <p:cTn id="21" presetID="1" presetClass="entr" presetSubtype="0" fill="hold" grpId="0" nodeType="afterEffect">
                                  <p:stCondLst>
                                    <p:cond delay="0"/>
                                  </p:stCondLst>
                                  <p:childTnLst>
                                    <p:set>
                                      <p:cBhvr>
                                        <p:cTn id="22"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0554" grpId="0" animBg="1"/>
      <p:bldP spid="960555" grpId="0" animBg="1"/>
      <p:bldP spid="960556" grpId="0" animBg="1"/>
      <p:bldP spid="55" grpId="0" animBg="1"/>
      <p:bldP spid="57"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5" name="Rectangle 6"/>
          <p:cNvSpPr txBox="1">
            <a:spLocks noGrp="1" noChangeArrowheads="1"/>
          </p:cNvSpPr>
          <p:nvPr/>
        </p:nvSpPr>
        <p:spPr bwMode="auto">
          <a:xfrm>
            <a:off x="6553200" y="6248400"/>
            <a:ext cx="1905000" cy="457200"/>
          </a:xfrm>
          <a:prstGeom prst="rect">
            <a:avLst/>
          </a:prstGeom>
          <a:noFill/>
          <a:ln w="9525">
            <a:noFill/>
            <a:miter lim="800000"/>
            <a:headEnd/>
            <a:tailEnd/>
          </a:ln>
        </p:spPr>
        <p:txBody>
          <a:bodyPr/>
          <a:lstStyle/>
          <a:p>
            <a:pPr algn="r"/>
            <a:fld id="{8D1CEF6E-86B3-408B-9A00-8808B60A3D84}" type="slidenum">
              <a:rPr lang="ar-SA" sz="1400">
                <a:solidFill>
                  <a:schemeClr val="tx1"/>
                </a:solidFill>
                <a:latin typeface="Arial" panose="020B0604020202020204" pitchFamily="34" charset="0"/>
                <a:cs typeface="Arial" panose="020B0604020202020204" pitchFamily="34" charset="0"/>
              </a:rPr>
              <a:pPr algn="r"/>
              <a:t>69</a:t>
            </a:fld>
            <a:endParaRPr lang="en-US" sz="1400" dirty="0">
              <a:solidFill>
                <a:schemeClr val="tx1"/>
              </a:solidFill>
              <a:latin typeface="Arial" panose="020B0604020202020204" pitchFamily="34" charset="0"/>
              <a:cs typeface="Arial" panose="020B0604020202020204" pitchFamily="34" charset="0"/>
            </a:endParaRPr>
          </a:p>
        </p:txBody>
      </p:sp>
      <p:sp>
        <p:nvSpPr>
          <p:cNvPr id="259076"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pPr algn="r"/>
            <a:fld id="{4ACD14D6-D0BE-4967-9831-39E24F334586}" type="slidenum">
              <a:rPr lang="ar-SA" sz="1400">
                <a:solidFill>
                  <a:schemeClr val="tx1"/>
                </a:solidFill>
                <a:latin typeface="Arial" panose="020B0604020202020204" pitchFamily="34" charset="0"/>
                <a:cs typeface="Arial" panose="020B0604020202020204" pitchFamily="34" charset="0"/>
              </a:rPr>
              <a:pPr algn="r"/>
              <a:t>69</a:t>
            </a:fld>
            <a:endParaRPr lang="en-US" sz="1400" dirty="0">
              <a:solidFill>
                <a:schemeClr val="tx1"/>
              </a:solidFill>
              <a:latin typeface="Arial" panose="020B0604020202020204" pitchFamily="34" charset="0"/>
              <a:cs typeface="Arial" panose="020B0604020202020204" pitchFamily="34" charset="0"/>
            </a:endParaRPr>
          </a:p>
        </p:txBody>
      </p:sp>
      <p:sp>
        <p:nvSpPr>
          <p:cNvPr id="7" name="Text Box 7"/>
          <p:cNvSpPr txBox="1">
            <a:spLocks noChangeArrowheads="1"/>
          </p:cNvSpPr>
          <p:nvPr/>
        </p:nvSpPr>
        <p:spPr bwMode="auto">
          <a:xfrm>
            <a:off x="882473" y="1800331"/>
            <a:ext cx="3917393" cy="523220"/>
          </a:xfrm>
          <a:prstGeom prst="rect">
            <a:avLst/>
          </a:prstGeom>
          <a:solidFill>
            <a:schemeClr val="bg1"/>
          </a:solidFill>
          <a:ln w="76200" algn="ctr">
            <a:solidFill>
              <a:schemeClr val="accent1"/>
            </a:solidFill>
            <a:miter lim="800000"/>
            <a:headEnd/>
            <a:tailEnd/>
          </a:ln>
          <a:effectLst>
            <a:outerShdw dist="107763" dir="2700000" algn="ctr" rotWithShape="0">
              <a:schemeClr val="bg2">
                <a:alpha val="50000"/>
              </a:schemeClr>
            </a:outerShdw>
          </a:effectLst>
        </p:spPr>
        <p:txBody>
          <a:bodyPr wrap="square">
            <a:spAutoFit/>
          </a:bodyPr>
          <a:lstStyle/>
          <a:p>
            <a:pPr algn="l"/>
            <a:r>
              <a:rPr lang="en-US" sz="2800" dirty="0">
                <a:solidFill>
                  <a:srgbClr val="FFFF00"/>
                </a:solidFill>
                <a:latin typeface="Arial" panose="020B0604020202020204" pitchFamily="34" charset="0"/>
              </a:rPr>
              <a:t>At Commit point …</a:t>
            </a:r>
          </a:p>
        </p:txBody>
      </p:sp>
      <p:sp>
        <p:nvSpPr>
          <p:cNvPr id="8" name="Text Box 7"/>
          <p:cNvSpPr txBox="1">
            <a:spLocks noChangeArrowheads="1"/>
          </p:cNvSpPr>
          <p:nvPr/>
        </p:nvSpPr>
        <p:spPr bwMode="auto">
          <a:xfrm>
            <a:off x="1591301" y="2271942"/>
            <a:ext cx="4641293" cy="523220"/>
          </a:xfrm>
          <a:prstGeom prst="rect">
            <a:avLst/>
          </a:prstGeom>
          <a:solidFill>
            <a:schemeClr val="bg1"/>
          </a:solidFill>
          <a:ln w="76200" algn="ctr">
            <a:solidFill>
              <a:srgbClr val="FFC000"/>
            </a:solidFill>
            <a:miter lim="800000"/>
            <a:headEnd/>
            <a:tailEnd/>
          </a:ln>
          <a:effectLst>
            <a:outerShdw dist="107763" dir="2700000" algn="ctr" rotWithShape="0">
              <a:schemeClr val="bg2">
                <a:alpha val="50000"/>
              </a:schemeClr>
            </a:outerShdw>
          </a:effectLst>
        </p:spPr>
        <p:txBody>
          <a:bodyPr wrap="square">
            <a:spAutoFit/>
          </a:bodyPr>
          <a:lstStyle/>
          <a:p>
            <a:pPr algn="l"/>
            <a:r>
              <a:rPr lang="en-US" sz="2800" dirty="0">
                <a:solidFill>
                  <a:srgbClr val="FFFF00"/>
                </a:solidFill>
                <a:latin typeface="Arial" panose="020B0604020202020204" pitchFamily="34" charset="0"/>
              </a:rPr>
              <a:t>No cache conflicts? We win.</a:t>
            </a:r>
          </a:p>
        </p:txBody>
      </p:sp>
      <p:sp>
        <p:nvSpPr>
          <p:cNvPr id="9" name="Text Box 7"/>
          <p:cNvSpPr txBox="1">
            <a:spLocks noChangeArrowheads="1"/>
          </p:cNvSpPr>
          <p:nvPr/>
        </p:nvSpPr>
        <p:spPr bwMode="auto">
          <a:xfrm>
            <a:off x="882473" y="3158428"/>
            <a:ext cx="6136615" cy="523220"/>
          </a:xfrm>
          <a:prstGeom prst="rect">
            <a:avLst/>
          </a:prstGeom>
          <a:solidFill>
            <a:schemeClr val="bg1"/>
          </a:solidFill>
          <a:ln w="76200" algn="ctr">
            <a:solidFill>
              <a:srgbClr val="FF0000"/>
            </a:solidFill>
            <a:miter lim="800000"/>
            <a:headEnd/>
            <a:tailEnd/>
          </a:ln>
          <a:effectLst>
            <a:outerShdw dist="107763" dir="2700000" algn="ctr" rotWithShape="0">
              <a:schemeClr val="bg2">
                <a:alpha val="50000"/>
              </a:schemeClr>
            </a:outerShdw>
          </a:effectLst>
        </p:spPr>
        <p:txBody>
          <a:bodyPr wrap="square">
            <a:spAutoFit/>
          </a:bodyPr>
          <a:lstStyle/>
          <a:p>
            <a:pPr algn="l"/>
            <a:r>
              <a:rPr lang="en-US" sz="2800" dirty="0">
                <a:solidFill>
                  <a:srgbClr val="FFFF00"/>
                </a:solidFill>
                <a:latin typeface="Arial" panose="020B0604020202020204" pitchFamily="34" charset="0"/>
              </a:rPr>
              <a:t>Mark transactional cache entries ….</a:t>
            </a:r>
          </a:p>
        </p:txBody>
      </p:sp>
      <p:sp>
        <p:nvSpPr>
          <p:cNvPr id="10" name="Text Box 7"/>
          <p:cNvSpPr txBox="1">
            <a:spLocks noChangeArrowheads="1"/>
          </p:cNvSpPr>
          <p:nvPr/>
        </p:nvSpPr>
        <p:spPr bwMode="auto">
          <a:xfrm>
            <a:off x="1613072" y="3628626"/>
            <a:ext cx="4675416" cy="523220"/>
          </a:xfrm>
          <a:prstGeom prst="rect">
            <a:avLst/>
          </a:prstGeom>
          <a:solidFill>
            <a:schemeClr val="bg1"/>
          </a:solidFill>
          <a:ln w="76200" algn="ctr">
            <a:solidFill>
              <a:srgbClr val="FFFF00"/>
            </a:solidFill>
            <a:miter lim="800000"/>
            <a:headEnd/>
            <a:tailEnd/>
          </a:ln>
          <a:effectLst>
            <a:outerShdw dist="107763" dir="2700000" algn="ctr" rotWithShape="0">
              <a:schemeClr val="bg2">
                <a:alpha val="50000"/>
              </a:schemeClr>
            </a:outerShdw>
          </a:effectLst>
        </p:spPr>
        <p:txBody>
          <a:bodyPr wrap="square">
            <a:spAutoFit/>
          </a:bodyPr>
          <a:lstStyle/>
          <a:p>
            <a:pPr algn="l"/>
            <a:r>
              <a:rPr lang="en-US" sz="2800" dirty="0">
                <a:solidFill>
                  <a:srgbClr val="FFFF00"/>
                </a:solidFill>
                <a:latin typeface="Arial" panose="020B0604020202020204" pitchFamily="34" charset="0"/>
              </a:rPr>
              <a:t>Was: read-only, Now: valid</a:t>
            </a:r>
          </a:p>
        </p:txBody>
      </p:sp>
      <p:sp>
        <p:nvSpPr>
          <p:cNvPr id="11" name="Text Box 7"/>
          <p:cNvSpPr txBox="1">
            <a:spLocks noChangeArrowheads="1"/>
          </p:cNvSpPr>
          <p:nvPr/>
        </p:nvSpPr>
        <p:spPr bwMode="auto">
          <a:xfrm>
            <a:off x="1619769" y="4323914"/>
            <a:ext cx="4675416" cy="523220"/>
          </a:xfrm>
          <a:prstGeom prst="rect">
            <a:avLst/>
          </a:prstGeom>
          <a:solidFill>
            <a:schemeClr val="bg1"/>
          </a:solidFill>
          <a:ln w="76200" algn="ctr">
            <a:solidFill>
              <a:srgbClr val="00B0F0"/>
            </a:solidFill>
            <a:miter lim="800000"/>
            <a:headEnd/>
            <a:tailEnd/>
          </a:ln>
          <a:effectLst>
            <a:outerShdw dist="107763" dir="2700000" algn="ctr" rotWithShape="0">
              <a:schemeClr val="bg2">
                <a:alpha val="50000"/>
              </a:schemeClr>
            </a:outerShdw>
          </a:effectLst>
        </p:spPr>
        <p:txBody>
          <a:bodyPr wrap="square">
            <a:spAutoFit/>
          </a:bodyPr>
          <a:lstStyle/>
          <a:p>
            <a:pPr algn="l"/>
            <a:r>
              <a:rPr lang="en-US" sz="2800" dirty="0">
                <a:solidFill>
                  <a:srgbClr val="FFFF00"/>
                </a:solidFill>
                <a:latin typeface="Arial" panose="020B0604020202020204" pitchFamily="34" charset="0"/>
              </a:rPr>
              <a:t>Was: modified, Now: dirty</a:t>
            </a:r>
          </a:p>
        </p:txBody>
      </p:sp>
      <p:sp>
        <p:nvSpPr>
          <p:cNvPr id="12" name="Text Box 7"/>
          <p:cNvSpPr txBox="1">
            <a:spLocks noChangeArrowheads="1"/>
          </p:cNvSpPr>
          <p:nvPr/>
        </p:nvSpPr>
        <p:spPr bwMode="auto">
          <a:xfrm rot="21353530">
            <a:off x="4118234" y="4585524"/>
            <a:ext cx="3439888" cy="523220"/>
          </a:xfrm>
          <a:prstGeom prst="rect">
            <a:avLst/>
          </a:prstGeom>
          <a:solidFill>
            <a:schemeClr val="bg1"/>
          </a:solidFill>
          <a:ln w="76200" algn="ctr">
            <a:solidFill>
              <a:srgbClr val="FF7C80"/>
            </a:solidFill>
            <a:miter lim="800000"/>
            <a:headEnd/>
            <a:tailEnd/>
          </a:ln>
          <a:effectLst>
            <a:outerShdw dist="107763" dir="2700000" algn="ctr" rotWithShape="0">
              <a:schemeClr val="bg2">
                <a:alpha val="50000"/>
              </a:schemeClr>
            </a:outerShdw>
          </a:effectLst>
        </p:spPr>
        <p:txBody>
          <a:bodyPr wrap="square">
            <a:spAutoFit/>
          </a:bodyPr>
          <a:lstStyle/>
          <a:p>
            <a:pPr algn="l"/>
            <a:r>
              <a:rPr lang="en-US" sz="2800" dirty="0">
                <a:solidFill>
                  <a:srgbClr val="FFFF00"/>
                </a:solidFill>
                <a:latin typeface="Arial" panose="020B0604020202020204" pitchFamily="34" charset="0"/>
              </a:rPr>
              <a:t>(will be written back)</a:t>
            </a:r>
          </a:p>
        </p:txBody>
      </p:sp>
      <p:sp>
        <p:nvSpPr>
          <p:cNvPr id="13" name="Text Box 7"/>
          <p:cNvSpPr txBox="1">
            <a:spLocks noChangeArrowheads="1"/>
          </p:cNvSpPr>
          <p:nvPr/>
        </p:nvSpPr>
        <p:spPr bwMode="auto">
          <a:xfrm>
            <a:off x="882473" y="5245156"/>
            <a:ext cx="4623502" cy="523220"/>
          </a:xfrm>
          <a:prstGeom prst="rect">
            <a:avLst/>
          </a:prstGeom>
          <a:solidFill>
            <a:schemeClr val="bg1"/>
          </a:solidFill>
          <a:ln w="76200" algn="ctr">
            <a:solidFill>
              <a:srgbClr val="0066FF"/>
            </a:solidFill>
            <a:miter lim="800000"/>
            <a:headEnd/>
            <a:tailEnd/>
          </a:ln>
          <a:effectLst>
            <a:outerShdw dist="107763" dir="2700000" algn="ctr" rotWithShape="0">
              <a:schemeClr val="bg2">
                <a:alpha val="50000"/>
              </a:schemeClr>
            </a:outerShdw>
          </a:effectLst>
        </p:spPr>
        <p:txBody>
          <a:bodyPr wrap="square">
            <a:spAutoFit/>
          </a:bodyPr>
          <a:lstStyle/>
          <a:p>
            <a:pPr algn="l"/>
            <a:r>
              <a:rPr lang="en-US" sz="2800" dirty="0">
                <a:solidFill>
                  <a:srgbClr val="FFFF00"/>
                </a:solidFill>
                <a:latin typeface="Arial" panose="020B0604020202020204" pitchFamily="34" charset="0"/>
              </a:rPr>
              <a:t>That’s (almost) everything!</a:t>
            </a:r>
          </a:p>
        </p:txBody>
      </p:sp>
      <p:sp>
        <p:nvSpPr>
          <p:cNvPr id="2" name="Title 1">
            <a:extLst>
              <a:ext uri="{FF2B5EF4-FFF2-40B4-BE49-F238E27FC236}">
                <a16:creationId xmlns:a16="http://schemas.microsoft.com/office/drawing/2014/main" id="{CA85252E-FBBB-8B3E-A088-2F8D1D444EF6}"/>
              </a:ext>
            </a:extLst>
          </p:cNvPr>
          <p:cNvSpPr>
            <a:spLocks noGrp="1"/>
          </p:cNvSpPr>
          <p:nvPr>
            <p:ph type="title"/>
          </p:nvPr>
        </p:nvSpPr>
        <p:spPr/>
        <p:txBody>
          <a:bodyPr/>
          <a:lstStyle/>
          <a:p>
            <a:r>
              <a:rPr lang="en-US" dirty="0"/>
              <a:t>Rewind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linds(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linds(horizontal)">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blinds(horizontal)">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blinds(horizontal)">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blinds(horizontal)">
                                      <p:cBhvr>
                                        <p:cTn id="3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A2453-3826-A710-BCD4-170C04115FB7}"/>
              </a:ext>
            </a:extLst>
          </p:cNvPr>
          <p:cNvSpPr>
            <a:spLocks noGrp="1"/>
          </p:cNvSpPr>
          <p:nvPr>
            <p:ph type="title"/>
          </p:nvPr>
        </p:nvSpPr>
        <p:spPr/>
        <p:txBody>
          <a:bodyPr/>
          <a:lstStyle/>
          <a:p>
            <a:r>
              <a:rPr lang="en-US" sz="4400" dirty="0">
                <a:solidFill>
                  <a:srgbClr val="FFFF00"/>
                </a:solidFill>
                <a:latin typeface="Arial" panose="020B0604020202020204" pitchFamily="34" charset="0"/>
                <a:cs typeface="Arial" panose="020B0604020202020204" pitchFamily="34" charset="0"/>
              </a:rPr>
              <a:t>Road Map</a:t>
            </a:r>
          </a:p>
        </p:txBody>
      </p:sp>
      <p:sp>
        <p:nvSpPr>
          <p:cNvPr id="4" name="Slide Number Placeholder 3"/>
          <p:cNvSpPr>
            <a:spLocks noGrp="1"/>
          </p:cNvSpPr>
          <p:nvPr>
            <p:ph type="sldNum" sz="quarter" idx="10"/>
          </p:nvPr>
        </p:nvSpPr>
        <p:spPr/>
        <p:txBody>
          <a:bodyPr/>
          <a:lstStyle/>
          <a:p>
            <a:pPr>
              <a:defRPr/>
            </a:pPr>
            <a:fld id="{EC676077-9BBE-4665-AFEC-9A25D283D224}" type="slidenum">
              <a:rPr lang="he-IL" smtClean="0"/>
              <a:pPr>
                <a:defRPr/>
              </a:pPr>
              <a:t>70</a:t>
            </a:fld>
            <a:endParaRPr lang="en-US" dirty="0"/>
          </a:p>
        </p:txBody>
      </p:sp>
      <p:sp>
        <p:nvSpPr>
          <p:cNvPr id="5" name="Text Box 7"/>
          <p:cNvSpPr txBox="1">
            <a:spLocks noChangeArrowheads="1"/>
          </p:cNvSpPr>
          <p:nvPr/>
        </p:nvSpPr>
        <p:spPr bwMode="auto">
          <a:xfrm>
            <a:off x="981178" y="2010332"/>
            <a:ext cx="3809307" cy="523220"/>
          </a:xfrm>
          <a:prstGeom prst="rect">
            <a:avLst/>
          </a:prstGeom>
          <a:solidFill>
            <a:schemeClr val="bg1"/>
          </a:solidFill>
          <a:ln w="76200" algn="ctr">
            <a:solidFill>
              <a:schemeClr val="tx1">
                <a:lumMod val="75000"/>
              </a:schemeClr>
            </a:solidFill>
            <a:miter lim="800000"/>
            <a:headEnd/>
            <a:tailEnd/>
          </a:ln>
          <a:effectLst>
            <a:outerShdw dist="107763" dir="2700000" algn="ctr" rotWithShape="0">
              <a:schemeClr val="bg2">
                <a:alpha val="50000"/>
              </a:schemeClr>
            </a:outerShdw>
          </a:effectLst>
        </p:spPr>
        <p:txBody>
          <a:bodyPr wrap="square">
            <a:spAutoFit/>
          </a:bodyPr>
          <a:lstStyle/>
          <a:p>
            <a:pPr algn="l"/>
            <a:r>
              <a:rPr lang="en-US" sz="2800" dirty="0">
                <a:solidFill>
                  <a:schemeClr val="tx1">
                    <a:lumMod val="75000"/>
                  </a:schemeClr>
                </a:solidFill>
                <a:latin typeface="Arial" panose="020B0604020202020204" pitchFamily="34" charset="0"/>
              </a:rPr>
              <a:t>Transactions vs Locks</a:t>
            </a:r>
          </a:p>
        </p:txBody>
      </p:sp>
      <p:sp>
        <p:nvSpPr>
          <p:cNvPr id="6" name="Text Box 7"/>
          <p:cNvSpPr txBox="1">
            <a:spLocks noChangeArrowheads="1"/>
          </p:cNvSpPr>
          <p:nvPr/>
        </p:nvSpPr>
        <p:spPr bwMode="auto">
          <a:xfrm>
            <a:off x="981178" y="2904624"/>
            <a:ext cx="5435951" cy="523220"/>
          </a:xfrm>
          <a:prstGeom prst="rect">
            <a:avLst/>
          </a:prstGeom>
          <a:solidFill>
            <a:schemeClr val="bg1"/>
          </a:solidFill>
          <a:ln w="76200" algn="ctr">
            <a:solidFill>
              <a:schemeClr val="tx1">
                <a:lumMod val="75000"/>
              </a:schemeClr>
            </a:solidFill>
            <a:miter lim="800000"/>
            <a:headEnd/>
            <a:tailEnd/>
          </a:ln>
          <a:effectLst>
            <a:outerShdw dist="107763" dir="2700000" algn="ctr" rotWithShape="0">
              <a:schemeClr val="bg2">
                <a:alpha val="50000"/>
              </a:schemeClr>
            </a:outerShdw>
          </a:effectLst>
        </p:spPr>
        <p:txBody>
          <a:bodyPr wrap="square">
            <a:spAutoFit/>
          </a:bodyPr>
          <a:lstStyle/>
          <a:p>
            <a:pPr algn="l"/>
            <a:r>
              <a:rPr lang="en-US" sz="2800" dirty="0">
                <a:solidFill>
                  <a:schemeClr val="tx1">
                    <a:lumMod val="75000"/>
                  </a:schemeClr>
                </a:solidFill>
                <a:latin typeface="Arial" panose="020B0604020202020204" pitchFamily="34" charset="0"/>
              </a:rPr>
              <a:t>Hardware Transactional Memory</a:t>
            </a:r>
          </a:p>
        </p:txBody>
      </p:sp>
      <p:sp>
        <p:nvSpPr>
          <p:cNvPr id="7" name="Text Box 7"/>
          <p:cNvSpPr txBox="1">
            <a:spLocks noChangeArrowheads="1"/>
          </p:cNvSpPr>
          <p:nvPr/>
        </p:nvSpPr>
        <p:spPr bwMode="auto">
          <a:xfrm>
            <a:off x="981178" y="3798916"/>
            <a:ext cx="4744632" cy="523220"/>
          </a:xfrm>
          <a:prstGeom prst="rect">
            <a:avLst/>
          </a:prstGeom>
          <a:solidFill>
            <a:schemeClr val="bg1"/>
          </a:solidFill>
          <a:ln w="76200" algn="ctr">
            <a:solidFill>
              <a:srgbClr val="FF0000"/>
            </a:solidFill>
            <a:miter lim="800000"/>
            <a:headEnd/>
            <a:tailEnd/>
          </a:ln>
          <a:effectLst>
            <a:outerShdw dist="107763" dir="2700000" algn="ctr" rotWithShape="0">
              <a:schemeClr val="bg2">
                <a:alpha val="50000"/>
              </a:schemeClr>
            </a:outerShdw>
          </a:effectLst>
        </p:spPr>
        <p:txBody>
          <a:bodyPr wrap="none">
            <a:spAutoFit/>
          </a:bodyPr>
          <a:lstStyle/>
          <a:p>
            <a:pPr algn="l"/>
            <a:r>
              <a:rPr lang="en-US" sz="2800" dirty="0">
                <a:solidFill>
                  <a:srgbClr val="FFFF00"/>
                </a:solidFill>
                <a:latin typeface="Arial" panose="020B0604020202020204" pitchFamily="34" charset="0"/>
              </a:rPr>
              <a:t>Using Transactional Memory</a:t>
            </a:r>
          </a:p>
        </p:txBody>
      </p:sp>
      <p:sp>
        <p:nvSpPr>
          <p:cNvPr id="8" name="Text Box 7"/>
          <p:cNvSpPr txBox="1">
            <a:spLocks noChangeArrowheads="1"/>
          </p:cNvSpPr>
          <p:nvPr/>
        </p:nvSpPr>
        <p:spPr bwMode="auto">
          <a:xfrm>
            <a:off x="981178" y="4693208"/>
            <a:ext cx="4262462" cy="523220"/>
          </a:xfrm>
          <a:prstGeom prst="rect">
            <a:avLst/>
          </a:prstGeom>
          <a:solidFill>
            <a:schemeClr val="bg1"/>
          </a:solidFill>
          <a:ln w="76200" algn="ctr">
            <a:solidFill>
              <a:schemeClr val="tx1">
                <a:lumMod val="75000"/>
              </a:schemeClr>
            </a:solidFill>
            <a:miter lim="800000"/>
            <a:headEnd/>
            <a:tailEnd/>
          </a:ln>
          <a:effectLst>
            <a:outerShdw dist="107763" dir="2700000" algn="ctr" rotWithShape="0">
              <a:schemeClr val="bg2">
                <a:alpha val="50000"/>
              </a:schemeClr>
            </a:outerShdw>
          </a:effectLst>
        </p:spPr>
        <p:txBody>
          <a:bodyPr wrap="square">
            <a:spAutoFit/>
          </a:bodyPr>
          <a:lstStyle/>
          <a:p>
            <a:pPr algn="l"/>
            <a:r>
              <a:rPr lang="en-US" sz="2800" dirty="0">
                <a:solidFill>
                  <a:schemeClr val="tx1">
                    <a:lumMod val="75000"/>
                  </a:schemeClr>
                </a:solidFill>
                <a:latin typeface="Arial" panose="020B0604020202020204" pitchFamily="34" charset="0"/>
              </a:rPr>
              <a:t>Transactions with Locks?</a:t>
            </a:r>
          </a:p>
        </p:txBody>
      </p:sp>
      <p:sp>
        <p:nvSpPr>
          <p:cNvPr id="10" name="Text Box 7"/>
          <p:cNvSpPr txBox="1">
            <a:spLocks noChangeArrowheads="1"/>
          </p:cNvSpPr>
          <p:nvPr/>
        </p:nvSpPr>
        <p:spPr bwMode="auto">
          <a:xfrm>
            <a:off x="981175" y="5582233"/>
            <a:ext cx="3695755" cy="523220"/>
          </a:xfrm>
          <a:prstGeom prst="rect">
            <a:avLst/>
          </a:prstGeom>
          <a:solidFill>
            <a:schemeClr val="bg1"/>
          </a:solidFill>
          <a:ln w="76200" algn="ctr">
            <a:solidFill>
              <a:schemeClr val="tx1">
                <a:lumMod val="75000"/>
              </a:schemeClr>
            </a:solidFill>
            <a:miter lim="800000"/>
            <a:headEnd/>
            <a:tailEnd/>
          </a:ln>
          <a:effectLst>
            <a:outerShdw dist="107763" dir="2700000" algn="ctr" rotWithShape="0">
              <a:schemeClr val="bg2">
                <a:alpha val="50000"/>
              </a:schemeClr>
            </a:outerShdw>
          </a:effectLst>
        </p:spPr>
        <p:txBody>
          <a:bodyPr wrap="square">
            <a:spAutoFit/>
          </a:bodyPr>
          <a:lstStyle/>
          <a:p>
            <a:pPr algn="l"/>
            <a:r>
              <a:rPr lang="en-US" sz="2800" dirty="0">
                <a:solidFill>
                  <a:schemeClr val="tx1">
                    <a:lumMod val="75000"/>
                  </a:schemeClr>
                </a:solidFill>
                <a:latin typeface="Arial" panose="020B0604020202020204" pitchFamily="34" charset="0"/>
              </a:rPr>
              <a:t>Research Questions</a:t>
            </a:r>
          </a:p>
        </p:txBody>
      </p:sp>
    </p:spTree>
    <p:extLst>
      <p:ext uri="{BB962C8B-B14F-4D97-AF65-F5344CB8AC3E}">
        <p14:creationId xmlns:p14="http://schemas.microsoft.com/office/powerpoint/2010/main" val="349264712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10"/>
          <p:cNvSpPr txBox="1">
            <a:spLocks/>
          </p:cNvSpPr>
          <p:nvPr/>
        </p:nvSpPr>
        <p:spPr bwMode="auto">
          <a:xfrm>
            <a:off x="6554880" y="6247376"/>
            <a:ext cx="2128320" cy="4709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defPPr>
              <a:defRPr lang="en-GB"/>
            </a:defPPr>
            <a:lvl1pPr algn="r" defTabSz="453186" rtl="0" fontAlgn="base" hangingPunct="0">
              <a:lnSpc>
                <a:spcPct val="93000"/>
              </a:lnSpc>
              <a:spcBef>
                <a:spcPct val="0"/>
              </a:spcBef>
              <a:spcAft>
                <a:spcPct val="0"/>
              </a:spcAft>
              <a:buClr>
                <a:srgbClr val="000000"/>
              </a:buClr>
              <a:buSzPct val="100000"/>
              <a:buFont typeface="Times New Roman" pitchFamily="16" charset="0"/>
              <a:tabLst>
                <a:tab pos="717537" algn="l"/>
                <a:tab pos="1435089" algn="l"/>
                <a:tab pos="2152641" algn="l"/>
              </a:tabLst>
              <a:defRPr sz="1400" kern="1200">
                <a:solidFill>
                  <a:srgbClr val="000000"/>
                </a:solidFill>
                <a:latin typeface="Times New Roman" pitchFamily="16" charset="0"/>
                <a:ea typeface="+mn-ea"/>
                <a:cs typeface="+mn-cs"/>
              </a:defRPr>
            </a:lvl1pPr>
            <a:lvl2pPr marL="736446" indent="-283240" algn="l" defTabSz="453186" rtl="0" fontAlgn="base" hangingPunct="0">
              <a:lnSpc>
                <a:spcPct val="93000"/>
              </a:lnSpc>
              <a:spcBef>
                <a:spcPct val="0"/>
              </a:spcBef>
              <a:spcAft>
                <a:spcPct val="0"/>
              </a:spcAft>
              <a:buClr>
                <a:srgbClr val="000000"/>
              </a:buClr>
              <a:buSzPct val="100000"/>
              <a:buFont typeface="Times New Roman" pitchFamily="16" charset="0"/>
              <a:defRPr kern="1200">
                <a:solidFill>
                  <a:schemeClr val="tx1"/>
                </a:solidFill>
                <a:latin typeface="Arial" charset="0"/>
                <a:ea typeface="DejaVu Sans" charset="0"/>
                <a:cs typeface="DejaVu Sans" charset="0"/>
              </a:defRPr>
            </a:lvl2pPr>
            <a:lvl3pPr marL="1132958" indent="-226602" algn="l" defTabSz="453186" rtl="0" fontAlgn="base" hangingPunct="0">
              <a:lnSpc>
                <a:spcPct val="93000"/>
              </a:lnSpc>
              <a:spcBef>
                <a:spcPct val="0"/>
              </a:spcBef>
              <a:spcAft>
                <a:spcPct val="0"/>
              </a:spcAft>
              <a:buClr>
                <a:srgbClr val="000000"/>
              </a:buClr>
              <a:buSzPct val="100000"/>
              <a:buFont typeface="Times New Roman" pitchFamily="16" charset="0"/>
              <a:defRPr kern="1200">
                <a:solidFill>
                  <a:schemeClr val="tx1"/>
                </a:solidFill>
                <a:latin typeface="Arial" charset="0"/>
                <a:ea typeface="DejaVu Sans" charset="0"/>
                <a:cs typeface="DejaVu Sans" charset="0"/>
              </a:defRPr>
            </a:lvl3pPr>
            <a:lvl4pPr marL="1586163" indent="-226602" algn="l" defTabSz="453186" rtl="0" fontAlgn="base" hangingPunct="0">
              <a:lnSpc>
                <a:spcPct val="93000"/>
              </a:lnSpc>
              <a:spcBef>
                <a:spcPct val="0"/>
              </a:spcBef>
              <a:spcAft>
                <a:spcPct val="0"/>
              </a:spcAft>
              <a:buClr>
                <a:srgbClr val="000000"/>
              </a:buClr>
              <a:buSzPct val="100000"/>
              <a:buFont typeface="Times New Roman" pitchFamily="16" charset="0"/>
              <a:defRPr kern="1200">
                <a:solidFill>
                  <a:schemeClr val="tx1"/>
                </a:solidFill>
                <a:latin typeface="Arial" charset="0"/>
                <a:ea typeface="DejaVu Sans" charset="0"/>
                <a:cs typeface="DejaVu Sans" charset="0"/>
              </a:defRPr>
            </a:lvl4pPr>
            <a:lvl5pPr marL="2039350" indent="-226602" algn="l" defTabSz="453186" rtl="0" fontAlgn="base" hangingPunct="0">
              <a:lnSpc>
                <a:spcPct val="93000"/>
              </a:lnSpc>
              <a:spcBef>
                <a:spcPct val="0"/>
              </a:spcBef>
              <a:spcAft>
                <a:spcPct val="0"/>
              </a:spcAft>
              <a:buClr>
                <a:srgbClr val="000000"/>
              </a:buClr>
              <a:buSzPct val="100000"/>
              <a:buFont typeface="Times New Roman" pitchFamily="16" charset="0"/>
              <a:defRPr kern="1200">
                <a:solidFill>
                  <a:schemeClr val="tx1"/>
                </a:solidFill>
                <a:latin typeface="Arial" charset="0"/>
                <a:ea typeface="DejaVu Sans" charset="0"/>
                <a:cs typeface="DejaVu Sans" charset="0"/>
              </a:defRPr>
            </a:lvl5pPr>
            <a:lvl6pPr marL="2265928" algn="l" defTabSz="906369" rtl="0" eaLnBrk="1" latinLnBrk="0" hangingPunct="1">
              <a:defRPr kern="1200">
                <a:solidFill>
                  <a:schemeClr val="tx1"/>
                </a:solidFill>
                <a:latin typeface="Arial" charset="0"/>
                <a:ea typeface="DejaVu Sans" charset="0"/>
                <a:cs typeface="DejaVu Sans" charset="0"/>
              </a:defRPr>
            </a:lvl6pPr>
            <a:lvl7pPr marL="2719132" algn="l" defTabSz="906369" rtl="0" eaLnBrk="1" latinLnBrk="0" hangingPunct="1">
              <a:defRPr kern="1200">
                <a:solidFill>
                  <a:schemeClr val="tx1"/>
                </a:solidFill>
                <a:latin typeface="Arial" charset="0"/>
                <a:ea typeface="DejaVu Sans" charset="0"/>
                <a:cs typeface="DejaVu Sans" charset="0"/>
              </a:defRPr>
            </a:lvl7pPr>
            <a:lvl8pPr marL="3172319" algn="l" defTabSz="906369" rtl="0" eaLnBrk="1" latinLnBrk="0" hangingPunct="1">
              <a:defRPr kern="1200">
                <a:solidFill>
                  <a:schemeClr val="tx1"/>
                </a:solidFill>
                <a:latin typeface="Arial" charset="0"/>
                <a:ea typeface="DejaVu Sans" charset="0"/>
                <a:cs typeface="DejaVu Sans" charset="0"/>
              </a:defRPr>
            </a:lvl8pPr>
            <a:lvl9pPr marL="3625509" algn="l" defTabSz="906369" rtl="0" eaLnBrk="1" latinLnBrk="0" hangingPunct="1">
              <a:defRPr kern="1200">
                <a:solidFill>
                  <a:schemeClr val="tx1"/>
                </a:solidFill>
                <a:latin typeface="Arial" charset="0"/>
                <a:ea typeface="DejaVu Sans" charset="0"/>
                <a:cs typeface="DejaVu Sans" charset="0"/>
              </a:defRPr>
            </a:lvl9pPr>
          </a:lstStyle>
          <a:p>
            <a:pPr defTabSz="411085" eaLnBrk="1">
              <a:tabLst>
                <a:tab pos="650878" algn="l"/>
                <a:tab pos="1301769" algn="l"/>
                <a:tab pos="1952661" algn="l"/>
              </a:tabLst>
              <a:defRPr/>
            </a:pPr>
            <a:fld id="{175702FE-22A9-4C43-9DEB-11FBB7B62C47}" type="slidenum">
              <a:rPr lang="en-US" sz="1300"/>
              <a:pPr defTabSz="411085" eaLnBrk="1">
                <a:tabLst>
                  <a:tab pos="650878" algn="l"/>
                  <a:tab pos="1301769" algn="l"/>
                  <a:tab pos="1952661" algn="l"/>
                </a:tabLst>
                <a:defRPr/>
              </a:pPr>
              <a:t>71</a:t>
            </a:fld>
            <a:endParaRPr lang="en-US" sz="1300" dirty="0"/>
          </a:p>
        </p:txBody>
      </p:sp>
      <p:sp>
        <p:nvSpPr>
          <p:cNvPr id="15" name="Title 1"/>
          <p:cNvSpPr txBox="1">
            <a:spLocks/>
          </p:cNvSpPr>
          <p:nvPr/>
        </p:nvSpPr>
        <p:spPr>
          <a:xfrm>
            <a:off x="586452" y="281309"/>
            <a:ext cx="8229600" cy="659109"/>
          </a:xfrm>
          <a:prstGeom prst="rect">
            <a:avLst/>
          </a:prstGeom>
        </p:spPr>
        <p:txBody>
          <a:bodyPr lIns="82945" tIns="41473" rIns="82945" bIns="41473"/>
          <a:lstStyle>
            <a:lvl1pPr algn="ctr" defTabSz="453186" rtl="0" eaLnBrk="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mj-lt"/>
                <a:ea typeface="+mj-ea"/>
                <a:cs typeface="+mj-cs"/>
              </a:defRPr>
            </a:lvl1pPr>
            <a:lvl2pPr algn="ctr" defTabSz="453186" rtl="0" eaLnBrk="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DejaVu Sans" charset="0"/>
                <a:cs typeface="DejaVu Sans" charset="0"/>
              </a:defRPr>
            </a:lvl2pPr>
            <a:lvl3pPr algn="ctr" defTabSz="453186" rtl="0" eaLnBrk="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DejaVu Sans" charset="0"/>
                <a:cs typeface="DejaVu Sans" charset="0"/>
              </a:defRPr>
            </a:lvl3pPr>
            <a:lvl4pPr algn="ctr" defTabSz="453186" rtl="0" eaLnBrk="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DejaVu Sans" charset="0"/>
                <a:cs typeface="DejaVu Sans" charset="0"/>
              </a:defRPr>
            </a:lvl4pPr>
            <a:lvl5pPr algn="ctr" defTabSz="453186" rtl="0" eaLnBrk="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DejaVu Sans" charset="0"/>
                <a:cs typeface="DejaVu Sans" charset="0"/>
              </a:defRPr>
            </a:lvl5pPr>
            <a:lvl6pPr marL="2492546" indent="-226602" algn="ctr" defTabSz="453186"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DejaVu Sans" charset="0"/>
                <a:cs typeface="DejaVu Sans" charset="0"/>
              </a:defRPr>
            </a:lvl6pPr>
            <a:lvl7pPr marL="2945723" indent="-226602" algn="ctr" defTabSz="453186"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DejaVu Sans" charset="0"/>
                <a:cs typeface="DejaVu Sans" charset="0"/>
              </a:defRPr>
            </a:lvl7pPr>
            <a:lvl8pPr marL="3398910" indent="-226602" algn="ctr" defTabSz="453186"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DejaVu Sans" charset="0"/>
                <a:cs typeface="DejaVu Sans" charset="0"/>
              </a:defRPr>
            </a:lvl8pPr>
            <a:lvl9pPr marL="3852110" indent="-226602" algn="ctr" defTabSz="453186"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DejaVu Sans" charset="0"/>
                <a:cs typeface="DejaVu Sans" charset="0"/>
              </a:defRPr>
            </a:lvl9pPr>
          </a:lstStyle>
          <a:p>
            <a:pPr defTabSz="411085">
              <a:defRPr/>
            </a:pPr>
            <a:r>
              <a:rPr lang="en-US" sz="3300" b="1" kern="0" dirty="0">
                <a:latin typeface="Arial" panose="020B0604020202020204" pitchFamily="34" charset="0"/>
              </a:rPr>
              <a:t>Hardware Transactional Memory (HTM)</a:t>
            </a:r>
          </a:p>
        </p:txBody>
      </p:sp>
      <p:sp>
        <p:nvSpPr>
          <p:cNvPr id="7" name="Text Box 40"/>
          <p:cNvSpPr txBox="1">
            <a:spLocks noChangeArrowheads="1"/>
          </p:cNvSpPr>
          <p:nvPr/>
        </p:nvSpPr>
        <p:spPr bwMode="auto">
          <a:xfrm>
            <a:off x="712115" y="2438400"/>
            <a:ext cx="7052517" cy="523220"/>
          </a:xfrm>
          <a:prstGeom prst="rect">
            <a:avLst/>
          </a:prstGeom>
          <a:solidFill>
            <a:schemeClr val="bg1"/>
          </a:solidFill>
          <a:ln w="76200" algn="ctr">
            <a:solidFill>
              <a:srgbClr val="FF0000"/>
            </a:solidFill>
            <a:miter lim="800000"/>
            <a:headEnd/>
            <a:tailEnd/>
          </a:ln>
          <a:effectLst>
            <a:outerShdw dist="107763" dir="2700000" algn="ctr" rotWithShape="0">
              <a:schemeClr val="bg2">
                <a:alpha val="50000"/>
              </a:schemeClr>
            </a:outerShdw>
          </a:effectLst>
        </p:spPr>
        <p:txBody>
          <a:bodyPr wrap="square">
            <a:spAutoFit/>
          </a:bodyPr>
          <a:lstStyle/>
          <a:p>
            <a:pPr defTabSz="829452" eaLnBrk="1" fontAlgn="auto" hangingPunct="1">
              <a:spcBef>
                <a:spcPts val="0"/>
              </a:spcBef>
              <a:spcAft>
                <a:spcPts val="0"/>
              </a:spcAft>
              <a:defRPr/>
            </a:pPr>
            <a:r>
              <a:rPr lang="en-US" sz="2800" kern="0" dirty="0">
                <a:solidFill>
                  <a:srgbClr val="FFFF00"/>
                </a:solidFill>
                <a:latin typeface="Arial" panose="020B0604020202020204" pitchFamily="34" charset="0"/>
                <a:cs typeface="Arial" panose="020B0604020202020204" pitchFamily="34" charset="0"/>
              </a:rPr>
              <a:t>IBM’s Blue Gene/Q &amp; System Z &amp; Power8</a:t>
            </a:r>
          </a:p>
        </p:txBody>
      </p:sp>
      <p:sp>
        <p:nvSpPr>
          <p:cNvPr id="10" name="Text Box 40"/>
          <p:cNvSpPr txBox="1">
            <a:spLocks noChangeArrowheads="1"/>
          </p:cNvSpPr>
          <p:nvPr/>
        </p:nvSpPr>
        <p:spPr bwMode="auto">
          <a:xfrm>
            <a:off x="3132275" y="3819668"/>
            <a:ext cx="5170153" cy="523220"/>
          </a:xfrm>
          <a:prstGeom prst="rect">
            <a:avLst/>
          </a:prstGeom>
          <a:solidFill>
            <a:schemeClr val="bg1"/>
          </a:solidFill>
          <a:ln w="76200" algn="ctr">
            <a:solidFill>
              <a:srgbClr val="FF0000"/>
            </a:solidFill>
            <a:miter lim="800000"/>
            <a:headEnd/>
            <a:tailEnd/>
          </a:ln>
          <a:effectLst>
            <a:outerShdw dist="107763" dir="2700000" algn="ctr" rotWithShape="0">
              <a:schemeClr val="bg2">
                <a:alpha val="50000"/>
              </a:schemeClr>
            </a:outerShdw>
          </a:effectLst>
        </p:spPr>
        <p:txBody>
          <a:bodyPr wrap="square">
            <a:spAutoFit/>
          </a:bodyPr>
          <a:lstStyle/>
          <a:p>
            <a:pPr defTabSz="829452" eaLnBrk="1" fontAlgn="auto" hangingPunct="1">
              <a:spcBef>
                <a:spcPts val="0"/>
              </a:spcBef>
              <a:spcAft>
                <a:spcPts val="0"/>
              </a:spcAft>
              <a:defRPr/>
            </a:pPr>
            <a:r>
              <a:rPr lang="en-US" sz="2800" kern="0" dirty="0">
                <a:solidFill>
                  <a:srgbClr val="FFFF00"/>
                </a:solidFill>
                <a:latin typeface="Arial" panose="020B0604020202020204" pitchFamily="34" charset="0"/>
                <a:cs typeface="Arial" panose="020B0604020202020204" pitchFamily="34" charset="0"/>
              </a:rPr>
              <a:t>Intel’s TSX extensions</a:t>
            </a:r>
          </a:p>
        </p:txBody>
      </p:sp>
    </p:spTree>
    <p:extLst>
      <p:ext uri="{BB962C8B-B14F-4D97-AF65-F5344CB8AC3E}">
        <p14:creationId xmlns:p14="http://schemas.microsoft.com/office/powerpoint/2010/main" val="1882765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linds(horizontal)">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1168608" y="2274838"/>
            <a:ext cx="6806784" cy="2308324"/>
          </a:xfrm>
          <a:prstGeom prst="rect">
            <a:avLst/>
          </a:prstGeom>
          <a:solidFill>
            <a:schemeClr val="bg1"/>
          </a:solidFill>
          <a:ln w="9525">
            <a:noFill/>
            <a:miter lim="800000"/>
            <a:headEnd/>
            <a:tailEnd/>
          </a:ln>
        </p:spPr>
        <p:txBody>
          <a:bodyPr wrap="square">
            <a:spAutoFit/>
          </a:bodyPr>
          <a:lstStyle/>
          <a:p>
            <a:pPr algn="l"/>
            <a:r>
              <a:rPr lang="en-US" sz="2400" b="0" dirty="0">
                <a:solidFill>
                  <a:srgbClr val="C586C0"/>
                </a:solidFill>
                <a:effectLst/>
                <a:latin typeface="Consolas" panose="020B0609020204030204" pitchFamily="49" charset="0"/>
              </a:rPr>
              <a:t>if</a:t>
            </a:r>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_xbegin</a:t>
            </a:r>
            <a:r>
              <a:rPr lang="en-US" sz="2400" b="0" dirty="0">
                <a:solidFill>
                  <a:srgbClr val="D4D4D4"/>
                </a:solidFill>
                <a:effectLst/>
                <a:latin typeface="Consolas" panose="020B0609020204030204" pitchFamily="49" charset="0"/>
              </a:rPr>
              <a:t>() == _XBEGIN_STARTED) { </a:t>
            </a:r>
          </a:p>
          <a:p>
            <a:pPr algn="l"/>
            <a:r>
              <a:rPr lang="en-US" sz="2400" b="0" dirty="0">
                <a:solidFill>
                  <a:srgbClr val="D4D4D4"/>
                </a:solidFill>
                <a:effectLst/>
                <a:latin typeface="Consolas" panose="020B0609020204030204" pitchFamily="49" charset="0"/>
              </a:rPr>
              <a:t>  speculative code</a:t>
            </a:r>
          </a:p>
          <a:p>
            <a:pPr algn="l"/>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_xend</a:t>
            </a:r>
            <a:r>
              <a:rPr lang="en-US" sz="2400" b="0" dirty="0">
                <a:solidFill>
                  <a:srgbClr val="D4D4D4"/>
                </a:solidFill>
                <a:effectLst/>
                <a:latin typeface="Consolas" panose="020B0609020204030204" pitchFamily="49" charset="0"/>
              </a:rPr>
              <a:t>()</a:t>
            </a:r>
          </a:p>
          <a:p>
            <a:pPr algn="l"/>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else</a:t>
            </a:r>
            <a:r>
              <a:rPr lang="en-US" sz="2400" b="0" dirty="0">
                <a:solidFill>
                  <a:srgbClr val="D4D4D4"/>
                </a:solidFill>
                <a:effectLst/>
                <a:latin typeface="Consolas" panose="020B0609020204030204" pitchFamily="49" charset="0"/>
              </a:rPr>
              <a:t> {</a:t>
            </a:r>
          </a:p>
          <a:p>
            <a:pPr algn="l"/>
            <a:r>
              <a:rPr lang="en-US" sz="2400" b="0" dirty="0">
                <a:solidFill>
                  <a:srgbClr val="D4D4D4"/>
                </a:solidFill>
                <a:effectLst/>
                <a:latin typeface="Consolas" panose="020B0609020204030204" pitchFamily="49" charset="0"/>
              </a:rPr>
              <a:t>  abort handler</a:t>
            </a:r>
          </a:p>
          <a:p>
            <a:pPr algn="l"/>
            <a:r>
              <a:rPr lang="en-US" sz="2400" b="0" dirty="0">
                <a:solidFill>
                  <a:srgbClr val="D4D4D4"/>
                </a:solidFill>
                <a:effectLst/>
                <a:latin typeface="Consolas" panose="020B0609020204030204" pitchFamily="49" charset="0"/>
              </a:rPr>
              <a:t>}</a:t>
            </a:r>
          </a:p>
        </p:txBody>
      </p:sp>
      <p:sp>
        <p:nvSpPr>
          <p:cNvPr id="3" name="Title 2">
            <a:extLst>
              <a:ext uri="{FF2B5EF4-FFF2-40B4-BE49-F238E27FC236}">
                <a16:creationId xmlns:a16="http://schemas.microsoft.com/office/drawing/2014/main" id="{777E0176-56D6-E44E-59FC-ED4F3495647E}"/>
              </a:ext>
            </a:extLst>
          </p:cNvPr>
          <p:cNvSpPr>
            <a:spLocks noGrp="1"/>
          </p:cNvSpPr>
          <p:nvPr>
            <p:ph type="title"/>
          </p:nvPr>
        </p:nvSpPr>
        <p:spPr/>
        <p:txBody>
          <a:bodyPr/>
          <a:lstStyle/>
          <a:p>
            <a:r>
              <a:rPr lang="en-US" sz="4400" dirty="0">
                <a:solidFill>
                  <a:srgbClr val="FFFF00"/>
                </a:solidFill>
                <a:latin typeface="Arial" panose="020B0604020202020204" pitchFamily="34" charset="0"/>
                <a:cs typeface="Arial" panose="020B0604020202020204" pitchFamily="34" charset="0"/>
              </a:rPr>
              <a:t>Intel TSX</a:t>
            </a:r>
            <a:endParaRPr lang="en-US" dirty="0"/>
          </a:p>
        </p:txBody>
      </p:sp>
    </p:spTree>
    <p:extLst>
      <p:ext uri="{BB962C8B-B14F-4D97-AF65-F5344CB8AC3E}">
        <p14:creationId xmlns:p14="http://schemas.microsoft.com/office/powerpoint/2010/main" val="277088200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F7200-FDF4-61E1-3D82-0940EE1378F3}"/>
              </a:ext>
            </a:extLst>
          </p:cNvPr>
          <p:cNvSpPr>
            <a:spLocks noChangeArrowheads="1"/>
          </p:cNvSpPr>
          <p:nvPr/>
        </p:nvSpPr>
        <p:spPr bwMode="auto">
          <a:xfrm>
            <a:off x="1168608" y="2274838"/>
            <a:ext cx="6806784" cy="3046988"/>
          </a:xfrm>
          <a:prstGeom prst="rect">
            <a:avLst/>
          </a:prstGeom>
          <a:solidFill>
            <a:schemeClr val="bg1"/>
          </a:solidFill>
          <a:ln w="9525">
            <a:noFill/>
            <a:miter lim="800000"/>
            <a:headEnd/>
            <a:tailEnd/>
          </a:ln>
        </p:spPr>
        <p:txBody>
          <a:bodyPr wrap="square">
            <a:spAutoFit/>
          </a:bodyPr>
          <a:lstStyle/>
          <a:p>
            <a:pPr algn="l"/>
            <a:r>
              <a:rPr lang="en-US" sz="2400" b="0" dirty="0">
                <a:solidFill>
                  <a:srgbClr val="C586C0"/>
                </a:solidFill>
                <a:effectLst/>
                <a:latin typeface="Consolas" panose="020B0609020204030204" pitchFamily="49" charset="0"/>
              </a:rPr>
              <a:t>if</a:t>
            </a:r>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_xbegin</a:t>
            </a:r>
            <a:r>
              <a:rPr lang="en-US" sz="2400" b="0" dirty="0">
                <a:solidFill>
                  <a:srgbClr val="D4D4D4"/>
                </a:solidFill>
                <a:effectLst/>
                <a:latin typeface="Consolas" panose="020B0609020204030204" pitchFamily="49" charset="0"/>
              </a:rPr>
              <a:t>() == _XBEGIN_STARTED) { </a:t>
            </a:r>
          </a:p>
          <a:p>
            <a:pPr algn="l"/>
            <a:r>
              <a:rPr lang="en-US" sz="2400" b="0" dirty="0">
                <a:solidFill>
                  <a:srgbClr val="D4D4D4"/>
                </a:solidFill>
                <a:effectLst/>
                <a:latin typeface="Consolas" panose="020B0609020204030204" pitchFamily="49" charset="0"/>
              </a:rPr>
              <a:t>  speculative code</a:t>
            </a:r>
          </a:p>
          <a:p>
            <a:pPr algn="l"/>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_xend</a:t>
            </a:r>
            <a:r>
              <a:rPr lang="en-US" sz="2400" b="0" dirty="0">
                <a:solidFill>
                  <a:srgbClr val="D4D4D4"/>
                </a:solidFill>
                <a:effectLst/>
                <a:latin typeface="Consolas" panose="020B0609020204030204" pitchFamily="49" charset="0"/>
              </a:rPr>
              <a:t>()</a:t>
            </a:r>
          </a:p>
          <a:p>
            <a:pPr algn="l"/>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else</a:t>
            </a:r>
            <a:r>
              <a:rPr lang="en-US" sz="2400" b="0" dirty="0">
                <a:solidFill>
                  <a:srgbClr val="D4D4D4"/>
                </a:solidFill>
                <a:effectLst/>
                <a:latin typeface="Consolas" panose="020B0609020204030204" pitchFamily="49" charset="0"/>
              </a:rPr>
              <a:t> {</a:t>
            </a:r>
          </a:p>
          <a:p>
            <a:pPr algn="l"/>
            <a:r>
              <a:rPr lang="en-US" sz="2400" b="0" dirty="0">
                <a:solidFill>
                  <a:srgbClr val="D4D4D4"/>
                </a:solidFill>
                <a:effectLst/>
                <a:latin typeface="Consolas" panose="020B0609020204030204" pitchFamily="49" charset="0"/>
              </a:rPr>
              <a:t>  abort handler</a:t>
            </a:r>
          </a:p>
          <a:p>
            <a:pPr algn="l"/>
            <a:r>
              <a:rPr lang="en-US" sz="2400" b="0" dirty="0">
                <a:solidFill>
                  <a:srgbClr val="D4D4D4"/>
                </a:solidFill>
                <a:effectLst/>
                <a:latin typeface="Consolas" panose="020B0609020204030204" pitchFamily="49" charset="0"/>
              </a:rPr>
              <a:t>}</a:t>
            </a:r>
          </a:p>
          <a:p>
            <a:pPr algn="l"/>
            <a:br>
              <a:rPr lang="en-US" sz="2400" b="0" dirty="0">
                <a:solidFill>
                  <a:srgbClr val="D4D4D4"/>
                </a:solidFill>
                <a:effectLst/>
                <a:latin typeface="Consolas" panose="020B0609020204030204" pitchFamily="49" charset="0"/>
              </a:rPr>
            </a:br>
            <a:endParaRPr lang="en-US" sz="2400" b="0" dirty="0">
              <a:solidFill>
                <a:srgbClr val="D4D4D4"/>
              </a:solidFill>
              <a:effectLst/>
              <a:latin typeface="Consolas" panose="020B0609020204030204" pitchFamily="49" charset="0"/>
            </a:endParaRPr>
          </a:p>
        </p:txBody>
      </p:sp>
      <p:sp>
        <p:nvSpPr>
          <p:cNvPr id="5" name="AutoShape 5">
            <a:extLst>
              <a:ext uri="{FF2B5EF4-FFF2-40B4-BE49-F238E27FC236}">
                <a16:creationId xmlns:a16="http://schemas.microsoft.com/office/drawing/2014/main" id="{9CD6B3DF-FEC6-4007-AD9C-A72A81BE756D}"/>
              </a:ext>
            </a:extLst>
          </p:cNvPr>
          <p:cNvSpPr>
            <a:spLocks noChangeArrowheads="1"/>
          </p:cNvSpPr>
          <p:nvPr/>
        </p:nvSpPr>
        <p:spPr bwMode="auto">
          <a:xfrm>
            <a:off x="1751116" y="2274838"/>
            <a:ext cx="1936463" cy="474663"/>
          </a:xfrm>
          <a:prstGeom prst="wedgeRoundRectCallout">
            <a:avLst>
              <a:gd name="adj1" fmla="val 73276"/>
              <a:gd name="adj2" fmla="val 417131"/>
              <a:gd name="adj3" fmla="val 16667"/>
            </a:avLst>
          </a:prstGeom>
          <a:noFill/>
          <a:ln w="76200">
            <a:solidFill>
              <a:srgbClr val="FF0000"/>
            </a:solidFill>
            <a:miter lim="800000"/>
            <a:headEnd/>
            <a:tailEnd/>
          </a:ln>
        </p:spPr>
        <p:txBody>
          <a:bodyPr anchor="ctr"/>
          <a:lstStyle/>
          <a:p>
            <a:endParaRPr lang="en-GB" sz="2400" b="1" dirty="0">
              <a:solidFill>
                <a:srgbClr val="FFFF00"/>
              </a:solidFill>
              <a:latin typeface="cmr7" pitchFamily="34" charset="0"/>
            </a:endParaRPr>
          </a:p>
        </p:txBody>
      </p:sp>
      <p:sp>
        <p:nvSpPr>
          <p:cNvPr id="6" name="Text Box 40">
            <a:extLst>
              <a:ext uri="{FF2B5EF4-FFF2-40B4-BE49-F238E27FC236}">
                <a16:creationId xmlns:a16="http://schemas.microsoft.com/office/drawing/2014/main" id="{BC9AA2D2-5202-45B3-8C16-074F939E60D0}"/>
              </a:ext>
            </a:extLst>
          </p:cNvPr>
          <p:cNvSpPr txBox="1">
            <a:spLocks noChangeArrowheads="1"/>
          </p:cNvSpPr>
          <p:nvPr/>
        </p:nvSpPr>
        <p:spPr bwMode="auto">
          <a:xfrm>
            <a:off x="2932500" y="4693103"/>
            <a:ext cx="4480672" cy="954107"/>
          </a:xfrm>
          <a:prstGeom prst="rect">
            <a:avLst/>
          </a:prstGeom>
          <a:solidFill>
            <a:schemeClr val="bg1"/>
          </a:solidFill>
          <a:ln w="76200" algn="ctr">
            <a:solidFill>
              <a:srgbClr val="FF0000"/>
            </a:solidFill>
            <a:miter lim="800000"/>
            <a:headEnd/>
            <a:tailEnd/>
          </a:ln>
          <a:effectLst>
            <a:outerShdw dist="107763" dir="2700000" algn="ctr" rotWithShape="0">
              <a:schemeClr val="bg2">
                <a:alpha val="50000"/>
              </a:schemeClr>
            </a:outerShdw>
          </a:effectLst>
        </p:spPr>
        <p:txBody>
          <a:bodyPr wrap="square">
            <a:spAutoFit/>
          </a:bodyPr>
          <a:lstStyle/>
          <a:p>
            <a:r>
              <a:rPr lang="en-US" sz="2800" b="1" dirty="0">
                <a:solidFill>
                  <a:srgbClr val="FFFF00"/>
                </a:solidFill>
                <a:latin typeface="Arial" panose="020B0604020202020204" pitchFamily="34" charset="0"/>
                <a:cs typeface="Arial" panose="020B0604020202020204" pitchFamily="34" charset="0"/>
              </a:rPr>
              <a:t>start a speculative transaction</a:t>
            </a:r>
          </a:p>
        </p:txBody>
      </p:sp>
      <p:sp>
        <p:nvSpPr>
          <p:cNvPr id="2" name="Title 1">
            <a:extLst>
              <a:ext uri="{FF2B5EF4-FFF2-40B4-BE49-F238E27FC236}">
                <a16:creationId xmlns:a16="http://schemas.microsoft.com/office/drawing/2014/main" id="{08A97A3B-8BE6-6BBC-C9A1-5E0C1D11DB29}"/>
              </a:ext>
            </a:extLst>
          </p:cNvPr>
          <p:cNvSpPr>
            <a:spLocks noGrp="1"/>
          </p:cNvSpPr>
          <p:nvPr>
            <p:ph type="title"/>
          </p:nvPr>
        </p:nvSpPr>
        <p:spPr/>
        <p:txBody>
          <a:bodyPr/>
          <a:lstStyle/>
          <a:p>
            <a:r>
              <a:rPr lang="en-US" sz="4400" dirty="0">
                <a:solidFill>
                  <a:srgbClr val="FFFF00"/>
                </a:solidFill>
                <a:latin typeface="Arial" panose="020B0604020202020204" pitchFamily="34" charset="0"/>
                <a:cs typeface="Arial" panose="020B0604020202020204" pitchFamily="34" charset="0"/>
              </a:rPr>
              <a:t>Intel TSX</a:t>
            </a:r>
            <a:endParaRPr lang="en-US" dirty="0"/>
          </a:p>
        </p:txBody>
      </p:sp>
    </p:spTree>
    <p:extLst>
      <p:ext uri="{BB962C8B-B14F-4D97-AF65-F5344CB8AC3E}">
        <p14:creationId xmlns:p14="http://schemas.microsoft.com/office/powerpoint/2010/main" val="170137667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7182F34-47FA-6247-6295-C8B54A4F8748}"/>
              </a:ext>
            </a:extLst>
          </p:cNvPr>
          <p:cNvSpPr>
            <a:spLocks noChangeArrowheads="1"/>
          </p:cNvSpPr>
          <p:nvPr/>
        </p:nvSpPr>
        <p:spPr bwMode="auto">
          <a:xfrm>
            <a:off x="1168608" y="2274838"/>
            <a:ext cx="6806784" cy="3046988"/>
          </a:xfrm>
          <a:prstGeom prst="rect">
            <a:avLst/>
          </a:prstGeom>
          <a:solidFill>
            <a:schemeClr val="bg1"/>
          </a:solidFill>
          <a:ln w="9525">
            <a:noFill/>
            <a:miter lim="800000"/>
            <a:headEnd/>
            <a:tailEnd/>
          </a:ln>
        </p:spPr>
        <p:txBody>
          <a:bodyPr wrap="square">
            <a:spAutoFit/>
          </a:bodyPr>
          <a:lstStyle/>
          <a:p>
            <a:pPr algn="l"/>
            <a:r>
              <a:rPr lang="en-US" sz="2400" b="0" dirty="0">
                <a:solidFill>
                  <a:srgbClr val="C586C0"/>
                </a:solidFill>
                <a:effectLst/>
                <a:latin typeface="Consolas" panose="020B0609020204030204" pitchFamily="49" charset="0"/>
              </a:rPr>
              <a:t>if</a:t>
            </a:r>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_xbegin</a:t>
            </a:r>
            <a:r>
              <a:rPr lang="en-US" sz="2400" b="0" dirty="0">
                <a:solidFill>
                  <a:srgbClr val="D4D4D4"/>
                </a:solidFill>
                <a:effectLst/>
                <a:latin typeface="Consolas" panose="020B0609020204030204" pitchFamily="49" charset="0"/>
              </a:rPr>
              <a:t>() == _XBEGIN_STARTED) { </a:t>
            </a:r>
          </a:p>
          <a:p>
            <a:pPr algn="l"/>
            <a:r>
              <a:rPr lang="en-US" sz="2400" b="0" dirty="0">
                <a:solidFill>
                  <a:srgbClr val="D4D4D4"/>
                </a:solidFill>
                <a:effectLst/>
                <a:latin typeface="Consolas" panose="020B0609020204030204" pitchFamily="49" charset="0"/>
              </a:rPr>
              <a:t>  speculative code</a:t>
            </a:r>
          </a:p>
          <a:p>
            <a:pPr algn="l"/>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_xend</a:t>
            </a:r>
            <a:r>
              <a:rPr lang="en-US" sz="2400" b="0" dirty="0">
                <a:solidFill>
                  <a:srgbClr val="D4D4D4"/>
                </a:solidFill>
                <a:effectLst/>
                <a:latin typeface="Consolas" panose="020B0609020204030204" pitchFamily="49" charset="0"/>
              </a:rPr>
              <a:t>()</a:t>
            </a:r>
          </a:p>
          <a:p>
            <a:pPr algn="l"/>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else</a:t>
            </a:r>
            <a:r>
              <a:rPr lang="en-US" sz="2400" b="0" dirty="0">
                <a:solidFill>
                  <a:srgbClr val="D4D4D4"/>
                </a:solidFill>
                <a:effectLst/>
                <a:latin typeface="Consolas" panose="020B0609020204030204" pitchFamily="49" charset="0"/>
              </a:rPr>
              <a:t> {</a:t>
            </a:r>
          </a:p>
          <a:p>
            <a:pPr algn="l"/>
            <a:r>
              <a:rPr lang="en-US" sz="2400" b="0" dirty="0">
                <a:solidFill>
                  <a:srgbClr val="D4D4D4"/>
                </a:solidFill>
                <a:effectLst/>
                <a:latin typeface="Consolas" panose="020B0609020204030204" pitchFamily="49" charset="0"/>
              </a:rPr>
              <a:t>  abort handler</a:t>
            </a:r>
          </a:p>
          <a:p>
            <a:pPr algn="l"/>
            <a:r>
              <a:rPr lang="en-US" sz="2400" b="0" dirty="0">
                <a:solidFill>
                  <a:srgbClr val="D4D4D4"/>
                </a:solidFill>
                <a:effectLst/>
                <a:latin typeface="Consolas" panose="020B0609020204030204" pitchFamily="49" charset="0"/>
              </a:rPr>
              <a:t>}</a:t>
            </a:r>
          </a:p>
          <a:p>
            <a:pPr algn="l"/>
            <a:br>
              <a:rPr lang="en-US" sz="2400" b="0" dirty="0">
                <a:solidFill>
                  <a:srgbClr val="D4D4D4"/>
                </a:solidFill>
                <a:effectLst/>
                <a:latin typeface="Consolas" panose="020B0609020204030204" pitchFamily="49" charset="0"/>
              </a:rPr>
            </a:br>
            <a:endParaRPr lang="en-US" sz="2400" b="0" dirty="0">
              <a:solidFill>
                <a:srgbClr val="D4D4D4"/>
              </a:solidFill>
              <a:effectLst/>
              <a:latin typeface="Consolas" panose="020B0609020204030204" pitchFamily="49" charset="0"/>
            </a:endParaRPr>
          </a:p>
        </p:txBody>
      </p:sp>
      <p:sp>
        <p:nvSpPr>
          <p:cNvPr id="7" name="AutoShape 5">
            <a:extLst>
              <a:ext uri="{FF2B5EF4-FFF2-40B4-BE49-F238E27FC236}">
                <a16:creationId xmlns:a16="http://schemas.microsoft.com/office/drawing/2014/main" id="{4843DA40-B45E-4D1F-998C-9F83E328D5AC}"/>
              </a:ext>
            </a:extLst>
          </p:cNvPr>
          <p:cNvSpPr>
            <a:spLocks noChangeArrowheads="1"/>
          </p:cNvSpPr>
          <p:nvPr/>
        </p:nvSpPr>
        <p:spPr bwMode="auto">
          <a:xfrm>
            <a:off x="3885427" y="2274838"/>
            <a:ext cx="3035645" cy="474663"/>
          </a:xfrm>
          <a:prstGeom prst="wedgeRoundRectCallout">
            <a:avLst>
              <a:gd name="adj1" fmla="val 29821"/>
              <a:gd name="adj2" fmla="val 401341"/>
              <a:gd name="adj3" fmla="val 16667"/>
            </a:avLst>
          </a:prstGeom>
          <a:noFill/>
          <a:ln w="76200">
            <a:solidFill>
              <a:srgbClr val="FF0000"/>
            </a:solidFill>
            <a:miter lim="800000"/>
            <a:headEnd/>
            <a:tailEnd/>
          </a:ln>
        </p:spPr>
        <p:txBody>
          <a:bodyPr anchor="ctr"/>
          <a:lstStyle/>
          <a:p>
            <a:endParaRPr lang="en-GB" sz="2400" b="1" dirty="0">
              <a:solidFill>
                <a:srgbClr val="FFFF00"/>
              </a:solidFill>
              <a:latin typeface="cmr7" pitchFamily="34" charset="0"/>
            </a:endParaRPr>
          </a:p>
        </p:txBody>
      </p:sp>
      <p:sp>
        <p:nvSpPr>
          <p:cNvPr id="8" name="Text Box 40">
            <a:extLst>
              <a:ext uri="{FF2B5EF4-FFF2-40B4-BE49-F238E27FC236}">
                <a16:creationId xmlns:a16="http://schemas.microsoft.com/office/drawing/2014/main" id="{B4B7C11E-65CA-49D1-B463-39896FF6C97D}"/>
              </a:ext>
            </a:extLst>
          </p:cNvPr>
          <p:cNvSpPr txBox="1">
            <a:spLocks noChangeArrowheads="1"/>
          </p:cNvSpPr>
          <p:nvPr/>
        </p:nvSpPr>
        <p:spPr bwMode="auto">
          <a:xfrm>
            <a:off x="2932500" y="4693103"/>
            <a:ext cx="4480672" cy="954107"/>
          </a:xfrm>
          <a:prstGeom prst="rect">
            <a:avLst/>
          </a:prstGeom>
          <a:solidFill>
            <a:schemeClr val="bg1"/>
          </a:solidFill>
          <a:ln w="76200" algn="ctr">
            <a:solidFill>
              <a:srgbClr val="FF0000"/>
            </a:solidFill>
            <a:miter lim="800000"/>
            <a:headEnd/>
            <a:tailEnd/>
          </a:ln>
          <a:effectLst>
            <a:outerShdw dist="107763" dir="2700000" algn="ctr" rotWithShape="0">
              <a:schemeClr val="bg2">
                <a:alpha val="50000"/>
              </a:schemeClr>
            </a:outerShdw>
          </a:effectLst>
        </p:spPr>
        <p:txBody>
          <a:bodyPr wrap="square">
            <a:spAutoFit/>
          </a:bodyPr>
          <a:lstStyle/>
          <a:p>
            <a:r>
              <a:rPr lang="en-US" sz="2800" b="1" dirty="0">
                <a:solidFill>
                  <a:srgbClr val="FFFF00"/>
                </a:solidFill>
                <a:latin typeface="Arial" panose="020B0604020202020204" pitchFamily="34" charset="0"/>
                <a:cs typeface="Arial" panose="020B0604020202020204" pitchFamily="34" charset="0"/>
              </a:rPr>
              <a:t>If you see this, you are inside a transaction</a:t>
            </a:r>
          </a:p>
        </p:txBody>
      </p:sp>
      <p:sp>
        <p:nvSpPr>
          <p:cNvPr id="2" name="Title 1">
            <a:extLst>
              <a:ext uri="{FF2B5EF4-FFF2-40B4-BE49-F238E27FC236}">
                <a16:creationId xmlns:a16="http://schemas.microsoft.com/office/drawing/2014/main" id="{7BBCD463-3305-2E70-B6CB-8B8F766C6993}"/>
              </a:ext>
            </a:extLst>
          </p:cNvPr>
          <p:cNvSpPr>
            <a:spLocks noGrp="1"/>
          </p:cNvSpPr>
          <p:nvPr>
            <p:ph type="title"/>
          </p:nvPr>
        </p:nvSpPr>
        <p:spPr/>
        <p:txBody>
          <a:bodyPr/>
          <a:lstStyle/>
          <a:p>
            <a:r>
              <a:rPr lang="en-US" sz="4400" dirty="0">
                <a:solidFill>
                  <a:srgbClr val="FFFF00"/>
                </a:solidFill>
                <a:latin typeface="Arial" panose="020B0604020202020204" pitchFamily="34" charset="0"/>
                <a:cs typeface="Arial" panose="020B0604020202020204" pitchFamily="34" charset="0"/>
              </a:rPr>
              <a:t>Intel TSX</a:t>
            </a:r>
            <a:endParaRPr lang="en-US" dirty="0"/>
          </a:p>
        </p:txBody>
      </p:sp>
    </p:spTree>
    <p:extLst>
      <p:ext uri="{BB962C8B-B14F-4D97-AF65-F5344CB8AC3E}">
        <p14:creationId xmlns:p14="http://schemas.microsoft.com/office/powerpoint/2010/main" val="13840547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D52991A-76B7-7BF2-0773-9B6D778FE789}"/>
              </a:ext>
            </a:extLst>
          </p:cNvPr>
          <p:cNvSpPr>
            <a:spLocks noChangeArrowheads="1"/>
          </p:cNvSpPr>
          <p:nvPr/>
        </p:nvSpPr>
        <p:spPr bwMode="auto">
          <a:xfrm>
            <a:off x="1168608" y="2274838"/>
            <a:ext cx="6806784" cy="3046988"/>
          </a:xfrm>
          <a:prstGeom prst="rect">
            <a:avLst/>
          </a:prstGeom>
          <a:solidFill>
            <a:schemeClr val="bg1"/>
          </a:solidFill>
          <a:ln w="9525">
            <a:noFill/>
            <a:miter lim="800000"/>
            <a:headEnd/>
            <a:tailEnd/>
          </a:ln>
        </p:spPr>
        <p:txBody>
          <a:bodyPr wrap="square">
            <a:spAutoFit/>
          </a:bodyPr>
          <a:lstStyle/>
          <a:p>
            <a:pPr algn="l"/>
            <a:r>
              <a:rPr lang="en-US" sz="2400" b="0" dirty="0">
                <a:solidFill>
                  <a:srgbClr val="C586C0"/>
                </a:solidFill>
                <a:effectLst/>
                <a:latin typeface="Consolas" panose="020B0609020204030204" pitchFamily="49" charset="0"/>
              </a:rPr>
              <a:t>if</a:t>
            </a:r>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_xbegin</a:t>
            </a:r>
            <a:r>
              <a:rPr lang="en-US" sz="2400" b="0" dirty="0">
                <a:solidFill>
                  <a:srgbClr val="D4D4D4"/>
                </a:solidFill>
                <a:effectLst/>
                <a:latin typeface="Consolas" panose="020B0609020204030204" pitchFamily="49" charset="0"/>
              </a:rPr>
              <a:t>() == _XBEGIN_STARTED) { </a:t>
            </a:r>
          </a:p>
          <a:p>
            <a:pPr algn="l"/>
            <a:r>
              <a:rPr lang="en-US" sz="2400" b="0" dirty="0">
                <a:solidFill>
                  <a:srgbClr val="D4D4D4"/>
                </a:solidFill>
                <a:effectLst/>
                <a:latin typeface="Consolas" panose="020B0609020204030204" pitchFamily="49" charset="0"/>
              </a:rPr>
              <a:t>  speculative code</a:t>
            </a:r>
          </a:p>
          <a:p>
            <a:pPr algn="l"/>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_xend</a:t>
            </a:r>
            <a:r>
              <a:rPr lang="en-US" sz="2400" b="0" dirty="0">
                <a:solidFill>
                  <a:srgbClr val="D4D4D4"/>
                </a:solidFill>
                <a:effectLst/>
                <a:latin typeface="Consolas" panose="020B0609020204030204" pitchFamily="49" charset="0"/>
              </a:rPr>
              <a:t>()</a:t>
            </a:r>
          </a:p>
          <a:p>
            <a:pPr algn="l"/>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else</a:t>
            </a:r>
            <a:r>
              <a:rPr lang="en-US" sz="2400" b="0" dirty="0">
                <a:solidFill>
                  <a:srgbClr val="D4D4D4"/>
                </a:solidFill>
                <a:effectLst/>
                <a:latin typeface="Consolas" panose="020B0609020204030204" pitchFamily="49" charset="0"/>
              </a:rPr>
              <a:t> {</a:t>
            </a:r>
          </a:p>
          <a:p>
            <a:pPr algn="l"/>
            <a:r>
              <a:rPr lang="en-US" sz="2400" b="0" dirty="0">
                <a:solidFill>
                  <a:srgbClr val="D4D4D4"/>
                </a:solidFill>
                <a:effectLst/>
                <a:latin typeface="Consolas" panose="020B0609020204030204" pitchFamily="49" charset="0"/>
              </a:rPr>
              <a:t>  abort handler</a:t>
            </a:r>
          </a:p>
          <a:p>
            <a:pPr algn="l"/>
            <a:r>
              <a:rPr lang="en-US" sz="2400" b="0" dirty="0">
                <a:solidFill>
                  <a:srgbClr val="D4D4D4"/>
                </a:solidFill>
                <a:effectLst/>
                <a:latin typeface="Consolas" panose="020B0609020204030204" pitchFamily="49" charset="0"/>
              </a:rPr>
              <a:t>}</a:t>
            </a:r>
          </a:p>
          <a:p>
            <a:pPr algn="l"/>
            <a:br>
              <a:rPr lang="en-US" sz="2400" b="0" dirty="0">
                <a:solidFill>
                  <a:srgbClr val="D4D4D4"/>
                </a:solidFill>
                <a:effectLst/>
                <a:latin typeface="Consolas" panose="020B0609020204030204" pitchFamily="49" charset="0"/>
              </a:rPr>
            </a:br>
            <a:endParaRPr lang="en-US" sz="2400" b="0" dirty="0">
              <a:solidFill>
                <a:srgbClr val="D4D4D4"/>
              </a:solidFill>
              <a:effectLst/>
              <a:latin typeface="Consolas" panose="020B0609020204030204" pitchFamily="49" charset="0"/>
            </a:endParaRPr>
          </a:p>
        </p:txBody>
      </p:sp>
      <p:sp>
        <p:nvSpPr>
          <p:cNvPr id="6" name="AutoShape 5">
            <a:extLst>
              <a:ext uri="{FF2B5EF4-FFF2-40B4-BE49-F238E27FC236}">
                <a16:creationId xmlns:a16="http://schemas.microsoft.com/office/drawing/2014/main" id="{72EC9831-BE03-48F1-919E-009F3C4C73CA}"/>
              </a:ext>
            </a:extLst>
          </p:cNvPr>
          <p:cNvSpPr>
            <a:spLocks noChangeArrowheads="1"/>
          </p:cNvSpPr>
          <p:nvPr/>
        </p:nvSpPr>
        <p:spPr bwMode="auto">
          <a:xfrm>
            <a:off x="1089038" y="3428998"/>
            <a:ext cx="1926373" cy="474663"/>
          </a:xfrm>
          <a:prstGeom prst="wedgeRoundRectCallout">
            <a:avLst>
              <a:gd name="adj1" fmla="val 106858"/>
              <a:gd name="adj2" fmla="val 22373"/>
              <a:gd name="adj3" fmla="val 16667"/>
            </a:avLst>
          </a:prstGeom>
          <a:noFill/>
          <a:ln w="76200">
            <a:solidFill>
              <a:srgbClr val="FF0000"/>
            </a:solidFill>
            <a:miter lim="800000"/>
            <a:headEnd/>
            <a:tailEnd/>
          </a:ln>
        </p:spPr>
        <p:txBody>
          <a:bodyPr anchor="ctr"/>
          <a:lstStyle/>
          <a:p>
            <a:endParaRPr lang="en-GB" sz="2400" b="1" dirty="0">
              <a:solidFill>
                <a:srgbClr val="FFFF00"/>
              </a:solidFill>
              <a:latin typeface="cmr7" pitchFamily="34" charset="0"/>
            </a:endParaRPr>
          </a:p>
        </p:txBody>
      </p:sp>
      <p:sp>
        <p:nvSpPr>
          <p:cNvPr id="9" name="Text Box 40">
            <a:extLst>
              <a:ext uri="{FF2B5EF4-FFF2-40B4-BE49-F238E27FC236}">
                <a16:creationId xmlns:a16="http://schemas.microsoft.com/office/drawing/2014/main" id="{85115AED-B017-4A7C-A05E-7083F507B0E0}"/>
              </a:ext>
            </a:extLst>
          </p:cNvPr>
          <p:cNvSpPr txBox="1">
            <a:spLocks noChangeArrowheads="1"/>
          </p:cNvSpPr>
          <p:nvPr/>
        </p:nvSpPr>
        <p:spPr bwMode="auto">
          <a:xfrm>
            <a:off x="4284003" y="3189277"/>
            <a:ext cx="4480672" cy="954107"/>
          </a:xfrm>
          <a:prstGeom prst="rect">
            <a:avLst/>
          </a:prstGeom>
          <a:solidFill>
            <a:schemeClr val="bg1"/>
          </a:solidFill>
          <a:ln w="76200" algn="ctr">
            <a:solidFill>
              <a:srgbClr val="FF0000"/>
            </a:solidFill>
            <a:miter lim="800000"/>
            <a:headEnd/>
            <a:tailEnd/>
          </a:ln>
          <a:effectLst>
            <a:outerShdw dist="107763" dir="2700000" algn="ctr" rotWithShape="0">
              <a:schemeClr val="bg2">
                <a:alpha val="50000"/>
              </a:schemeClr>
            </a:outerShdw>
          </a:effectLst>
        </p:spPr>
        <p:txBody>
          <a:bodyPr wrap="square">
            <a:spAutoFit/>
          </a:bodyPr>
          <a:lstStyle/>
          <a:p>
            <a:r>
              <a:rPr lang="en-US" sz="2800" b="1" dirty="0">
                <a:solidFill>
                  <a:srgbClr val="FFFF00"/>
                </a:solidFill>
                <a:latin typeface="Arial" panose="020B0604020202020204" pitchFamily="34" charset="0"/>
                <a:cs typeface="Arial" panose="020B0604020202020204" pitchFamily="34" charset="0"/>
              </a:rPr>
              <a:t>If you see anything else, your transaction aborted</a:t>
            </a:r>
          </a:p>
        </p:txBody>
      </p:sp>
      <p:sp>
        <p:nvSpPr>
          <p:cNvPr id="2" name="Title 1">
            <a:extLst>
              <a:ext uri="{FF2B5EF4-FFF2-40B4-BE49-F238E27FC236}">
                <a16:creationId xmlns:a16="http://schemas.microsoft.com/office/drawing/2014/main" id="{757EFE1D-5E26-6681-7661-E4C5E138B41D}"/>
              </a:ext>
            </a:extLst>
          </p:cNvPr>
          <p:cNvSpPr>
            <a:spLocks noGrp="1"/>
          </p:cNvSpPr>
          <p:nvPr>
            <p:ph type="title"/>
          </p:nvPr>
        </p:nvSpPr>
        <p:spPr/>
        <p:txBody>
          <a:bodyPr/>
          <a:lstStyle/>
          <a:p>
            <a:r>
              <a:rPr lang="en-US" sz="4400" dirty="0">
                <a:solidFill>
                  <a:srgbClr val="FFFF00"/>
                </a:solidFill>
                <a:latin typeface="Arial" panose="020B0604020202020204" pitchFamily="34" charset="0"/>
                <a:cs typeface="Arial" panose="020B0604020202020204" pitchFamily="34" charset="0"/>
              </a:rPr>
              <a:t>Intel TSX</a:t>
            </a:r>
            <a:endParaRPr lang="en-US" dirty="0"/>
          </a:p>
        </p:txBody>
      </p:sp>
    </p:spTree>
    <p:extLst>
      <p:ext uri="{BB962C8B-B14F-4D97-AF65-F5344CB8AC3E}">
        <p14:creationId xmlns:p14="http://schemas.microsoft.com/office/powerpoint/2010/main" val="427839945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E4448EA-B184-B9ED-D753-83CB429CC732}"/>
              </a:ext>
            </a:extLst>
          </p:cNvPr>
          <p:cNvSpPr>
            <a:spLocks noChangeArrowheads="1"/>
          </p:cNvSpPr>
          <p:nvPr/>
        </p:nvSpPr>
        <p:spPr bwMode="auto">
          <a:xfrm>
            <a:off x="1168608" y="2274838"/>
            <a:ext cx="6806784" cy="3046988"/>
          </a:xfrm>
          <a:prstGeom prst="rect">
            <a:avLst/>
          </a:prstGeom>
          <a:solidFill>
            <a:schemeClr val="bg1"/>
          </a:solidFill>
          <a:ln w="9525">
            <a:noFill/>
            <a:miter lim="800000"/>
            <a:headEnd/>
            <a:tailEnd/>
          </a:ln>
        </p:spPr>
        <p:txBody>
          <a:bodyPr wrap="square">
            <a:spAutoFit/>
          </a:bodyPr>
          <a:lstStyle/>
          <a:p>
            <a:pPr algn="l"/>
            <a:r>
              <a:rPr lang="en-US" sz="2400" b="0" dirty="0">
                <a:solidFill>
                  <a:srgbClr val="C586C0"/>
                </a:solidFill>
                <a:effectLst/>
                <a:latin typeface="Consolas" panose="020B0609020204030204" pitchFamily="49" charset="0"/>
              </a:rPr>
              <a:t>if</a:t>
            </a:r>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_xbegin</a:t>
            </a:r>
            <a:r>
              <a:rPr lang="en-US" sz="2400" b="0" dirty="0">
                <a:solidFill>
                  <a:srgbClr val="D4D4D4"/>
                </a:solidFill>
                <a:effectLst/>
                <a:latin typeface="Consolas" panose="020B0609020204030204" pitchFamily="49" charset="0"/>
              </a:rPr>
              <a:t>() == _XBEGIN_STARTED) { </a:t>
            </a:r>
          </a:p>
          <a:p>
            <a:pPr algn="l"/>
            <a:r>
              <a:rPr lang="en-US" sz="2400" b="0" dirty="0">
                <a:solidFill>
                  <a:srgbClr val="D4D4D4"/>
                </a:solidFill>
                <a:effectLst/>
                <a:latin typeface="Consolas" panose="020B0609020204030204" pitchFamily="49" charset="0"/>
              </a:rPr>
              <a:t>  speculative code</a:t>
            </a:r>
          </a:p>
          <a:p>
            <a:pPr algn="l"/>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_xend</a:t>
            </a:r>
            <a:r>
              <a:rPr lang="en-US" sz="2400" b="0" dirty="0">
                <a:solidFill>
                  <a:srgbClr val="D4D4D4"/>
                </a:solidFill>
                <a:effectLst/>
                <a:latin typeface="Consolas" panose="020B0609020204030204" pitchFamily="49" charset="0"/>
              </a:rPr>
              <a:t>()</a:t>
            </a:r>
          </a:p>
          <a:p>
            <a:pPr algn="l"/>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else</a:t>
            </a:r>
            <a:r>
              <a:rPr lang="en-US" sz="2400" b="0" dirty="0">
                <a:solidFill>
                  <a:srgbClr val="D4D4D4"/>
                </a:solidFill>
                <a:effectLst/>
                <a:latin typeface="Consolas" panose="020B0609020204030204" pitchFamily="49" charset="0"/>
              </a:rPr>
              <a:t> {</a:t>
            </a:r>
          </a:p>
          <a:p>
            <a:pPr algn="l"/>
            <a:r>
              <a:rPr lang="en-US" sz="2400" b="0" dirty="0">
                <a:solidFill>
                  <a:srgbClr val="D4D4D4"/>
                </a:solidFill>
                <a:effectLst/>
                <a:latin typeface="Consolas" panose="020B0609020204030204" pitchFamily="49" charset="0"/>
              </a:rPr>
              <a:t>  abort handler</a:t>
            </a:r>
          </a:p>
          <a:p>
            <a:pPr algn="l"/>
            <a:r>
              <a:rPr lang="en-US" sz="2400" b="0" dirty="0">
                <a:solidFill>
                  <a:srgbClr val="D4D4D4"/>
                </a:solidFill>
                <a:effectLst/>
                <a:latin typeface="Consolas" panose="020B0609020204030204" pitchFamily="49" charset="0"/>
              </a:rPr>
              <a:t>}</a:t>
            </a:r>
          </a:p>
          <a:p>
            <a:pPr algn="l"/>
            <a:br>
              <a:rPr lang="en-US" sz="2400" b="0" dirty="0">
                <a:solidFill>
                  <a:srgbClr val="D4D4D4"/>
                </a:solidFill>
                <a:effectLst/>
                <a:latin typeface="Consolas" panose="020B0609020204030204" pitchFamily="49" charset="0"/>
              </a:rPr>
            </a:br>
            <a:endParaRPr lang="en-US" sz="2400" b="0" dirty="0">
              <a:solidFill>
                <a:srgbClr val="D4D4D4"/>
              </a:solidFill>
              <a:effectLst/>
              <a:latin typeface="Consolas" panose="020B0609020204030204" pitchFamily="49" charset="0"/>
            </a:endParaRPr>
          </a:p>
        </p:txBody>
      </p:sp>
      <p:sp>
        <p:nvSpPr>
          <p:cNvPr id="7" name="AutoShape 5">
            <a:extLst>
              <a:ext uri="{FF2B5EF4-FFF2-40B4-BE49-F238E27FC236}">
                <a16:creationId xmlns:a16="http://schemas.microsoft.com/office/drawing/2014/main" id="{ECA4EDA0-1943-454E-B613-1F270C89255C}"/>
              </a:ext>
            </a:extLst>
          </p:cNvPr>
          <p:cNvSpPr>
            <a:spLocks noChangeArrowheads="1"/>
          </p:cNvSpPr>
          <p:nvPr/>
        </p:nvSpPr>
        <p:spPr bwMode="auto">
          <a:xfrm>
            <a:off x="1311502" y="3689930"/>
            <a:ext cx="2900734" cy="474663"/>
          </a:xfrm>
          <a:prstGeom prst="wedgeRoundRectCallout">
            <a:avLst>
              <a:gd name="adj1" fmla="val 31377"/>
              <a:gd name="adj2" fmla="val 151854"/>
              <a:gd name="adj3" fmla="val 16667"/>
            </a:avLst>
          </a:prstGeom>
          <a:noFill/>
          <a:ln w="76200">
            <a:solidFill>
              <a:srgbClr val="FF0000"/>
            </a:solidFill>
            <a:miter lim="800000"/>
            <a:headEnd/>
            <a:tailEnd/>
          </a:ln>
        </p:spPr>
        <p:txBody>
          <a:bodyPr anchor="ctr"/>
          <a:lstStyle/>
          <a:p>
            <a:endParaRPr lang="en-GB" sz="2400" b="1" dirty="0">
              <a:solidFill>
                <a:srgbClr val="FFFF00"/>
              </a:solidFill>
              <a:latin typeface="cmr7" pitchFamily="34" charset="0"/>
            </a:endParaRPr>
          </a:p>
        </p:txBody>
      </p:sp>
      <p:sp>
        <p:nvSpPr>
          <p:cNvPr id="8" name="Text Box 40">
            <a:extLst>
              <a:ext uri="{FF2B5EF4-FFF2-40B4-BE49-F238E27FC236}">
                <a16:creationId xmlns:a16="http://schemas.microsoft.com/office/drawing/2014/main" id="{07FFA4BA-B4B5-409E-A89D-A422FB7A829D}"/>
              </a:ext>
            </a:extLst>
          </p:cNvPr>
          <p:cNvSpPr txBox="1">
            <a:spLocks noChangeArrowheads="1"/>
          </p:cNvSpPr>
          <p:nvPr/>
        </p:nvSpPr>
        <p:spPr bwMode="auto">
          <a:xfrm>
            <a:off x="2677668" y="4763244"/>
            <a:ext cx="4480672" cy="1384995"/>
          </a:xfrm>
          <a:prstGeom prst="rect">
            <a:avLst/>
          </a:prstGeom>
          <a:solidFill>
            <a:schemeClr val="bg1"/>
          </a:solidFill>
          <a:ln w="76200" algn="ctr">
            <a:solidFill>
              <a:srgbClr val="FF0000"/>
            </a:solidFill>
            <a:miter lim="800000"/>
            <a:headEnd/>
            <a:tailEnd/>
          </a:ln>
          <a:effectLst>
            <a:outerShdw dist="107763" dir="2700000" algn="ctr" rotWithShape="0">
              <a:schemeClr val="bg2">
                <a:alpha val="50000"/>
              </a:schemeClr>
            </a:outerShdw>
          </a:effectLst>
        </p:spPr>
        <p:txBody>
          <a:bodyPr wrap="square">
            <a:spAutoFit/>
          </a:bodyPr>
          <a:lstStyle/>
          <a:p>
            <a:r>
              <a:rPr lang="en-US" sz="2800" b="1" dirty="0">
                <a:solidFill>
                  <a:srgbClr val="FFFF00"/>
                </a:solidFill>
                <a:latin typeface="Arial" panose="020B0604020202020204" pitchFamily="34" charset="0"/>
                <a:cs typeface="Arial" panose="020B0604020202020204" pitchFamily="34" charset="0"/>
              </a:rPr>
              <a:t>you could retry the transaction, or take an alternative path</a:t>
            </a:r>
          </a:p>
        </p:txBody>
      </p:sp>
      <p:sp>
        <p:nvSpPr>
          <p:cNvPr id="2" name="Title 1">
            <a:extLst>
              <a:ext uri="{FF2B5EF4-FFF2-40B4-BE49-F238E27FC236}">
                <a16:creationId xmlns:a16="http://schemas.microsoft.com/office/drawing/2014/main" id="{2ACF2A18-4F1C-18D0-BDFC-B328BE2F1B11}"/>
              </a:ext>
            </a:extLst>
          </p:cNvPr>
          <p:cNvSpPr>
            <a:spLocks noGrp="1"/>
          </p:cNvSpPr>
          <p:nvPr>
            <p:ph type="title"/>
          </p:nvPr>
        </p:nvSpPr>
        <p:spPr/>
        <p:txBody>
          <a:bodyPr/>
          <a:lstStyle/>
          <a:p>
            <a:r>
              <a:rPr lang="en-US" sz="4400" dirty="0">
                <a:solidFill>
                  <a:srgbClr val="FFFF00"/>
                </a:solidFill>
                <a:latin typeface="Arial" panose="020B0604020202020204" pitchFamily="34" charset="0"/>
                <a:cs typeface="Arial" panose="020B0604020202020204" pitchFamily="34" charset="0"/>
              </a:rPr>
              <a:t>Intel TSX</a:t>
            </a:r>
            <a:endParaRPr lang="en-US" dirty="0"/>
          </a:p>
        </p:txBody>
      </p:sp>
    </p:spTree>
    <p:extLst>
      <p:ext uri="{BB962C8B-B14F-4D97-AF65-F5344CB8AC3E}">
        <p14:creationId xmlns:p14="http://schemas.microsoft.com/office/powerpoint/2010/main" val="31008036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898785" y="1825133"/>
            <a:ext cx="7780520" cy="4154984"/>
          </a:xfrm>
          <a:prstGeom prst="rect">
            <a:avLst/>
          </a:prstGeom>
          <a:solidFill>
            <a:schemeClr val="bg1"/>
          </a:solidFill>
          <a:ln w="9525">
            <a:noFill/>
            <a:miter lim="800000"/>
            <a:headEnd/>
            <a:tailEnd/>
          </a:ln>
        </p:spPr>
        <p:txBody>
          <a:bodyPr wrap="square">
            <a:spAutoFit/>
          </a:bodyPr>
          <a:lstStyle/>
          <a:p>
            <a:pPr algn="l"/>
            <a:r>
              <a:rPr lang="en-US" sz="2400" b="0" dirty="0">
                <a:solidFill>
                  <a:srgbClr val="C586C0"/>
                </a:solidFill>
                <a:effectLst/>
                <a:latin typeface="Consolas" panose="020B0609020204030204" pitchFamily="49" charset="0"/>
              </a:rPr>
              <a:t>if</a:t>
            </a:r>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_xbegin</a:t>
            </a:r>
            <a:r>
              <a:rPr lang="en-US" sz="2400" b="0" dirty="0">
                <a:solidFill>
                  <a:srgbClr val="D4D4D4"/>
                </a:solidFill>
                <a:effectLst/>
                <a:latin typeface="Consolas" panose="020B0609020204030204" pitchFamily="49" charset="0"/>
              </a:rPr>
              <a:t>() == _XBEGIN_STARTED) {</a:t>
            </a:r>
          </a:p>
          <a:p>
            <a:pPr algn="l"/>
            <a:r>
              <a:rPr lang="en-US" sz="2400" b="0" dirty="0">
                <a:solidFill>
                  <a:srgbClr val="D4D4D4"/>
                </a:solidFill>
                <a:effectLst/>
                <a:latin typeface="Consolas" panose="020B0609020204030204" pitchFamily="49" charset="0"/>
              </a:rPr>
              <a:t>  speculative code</a:t>
            </a:r>
          </a:p>
          <a:p>
            <a:pPr algn="l"/>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else</a:t>
            </a:r>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if</a:t>
            </a:r>
            <a:r>
              <a:rPr lang="en-US" sz="2400" b="0" dirty="0">
                <a:solidFill>
                  <a:srgbClr val="D4D4D4"/>
                </a:solidFill>
                <a:effectLst/>
                <a:latin typeface="Consolas" panose="020B0609020204030204" pitchFamily="49" charset="0"/>
              </a:rPr>
              <a:t> (status &amp; _XABORT_EXPLICIT) {</a:t>
            </a:r>
          </a:p>
          <a:p>
            <a:pPr algn="l"/>
            <a:r>
              <a:rPr lang="en-US" sz="2400" b="0" dirty="0">
                <a:solidFill>
                  <a:srgbClr val="D4D4D4"/>
                </a:solidFill>
                <a:effectLst/>
                <a:latin typeface="Consolas" panose="020B0609020204030204" pitchFamily="49" charset="0"/>
              </a:rPr>
              <a:t>  aborted by user code</a:t>
            </a:r>
          </a:p>
          <a:p>
            <a:pPr algn="l"/>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else</a:t>
            </a:r>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if</a:t>
            </a:r>
            <a:r>
              <a:rPr lang="en-US" sz="2400" b="0" dirty="0">
                <a:solidFill>
                  <a:srgbClr val="D4D4D4"/>
                </a:solidFill>
                <a:effectLst/>
                <a:latin typeface="Consolas" panose="020B0609020204030204" pitchFamily="49" charset="0"/>
              </a:rPr>
              <a:t> (status &amp; _XABORT_CONFLICT) {</a:t>
            </a:r>
          </a:p>
          <a:p>
            <a:pPr algn="l"/>
            <a:r>
              <a:rPr lang="en-US" sz="2400" b="0" dirty="0">
                <a:solidFill>
                  <a:srgbClr val="D4D4D4"/>
                </a:solidFill>
                <a:effectLst/>
                <a:latin typeface="Consolas" panose="020B0609020204030204" pitchFamily="49" charset="0"/>
              </a:rPr>
              <a:t>  read-write conflict</a:t>
            </a:r>
          </a:p>
          <a:p>
            <a:pPr algn="l"/>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else</a:t>
            </a:r>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if</a:t>
            </a:r>
            <a:r>
              <a:rPr lang="en-US" sz="2400" b="0" dirty="0">
                <a:solidFill>
                  <a:srgbClr val="D4D4D4"/>
                </a:solidFill>
                <a:effectLst/>
                <a:latin typeface="Consolas" panose="020B0609020204030204" pitchFamily="49" charset="0"/>
              </a:rPr>
              <a:t> (status &amp; _XABORT_CAPACITY) {</a:t>
            </a:r>
          </a:p>
          <a:p>
            <a:pPr algn="l"/>
            <a:r>
              <a:rPr lang="en-US" sz="2400" b="0" dirty="0">
                <a:solidFill>
                  <a:srgbClr val="D4D4D4"/>
                </a:solidFill>
                <a:effectLst/>
                <a:latin typeface="Consolas" panose="020B0609020204030204" pitchFamily="49" charset="0"/>
              </a:rPr>
              <a:t>  cache overflow</a:t>
            </a:r>
          </a:p>
          <a:p>
            <a:pPr algn="l"/>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else</a:t>
            </a:r>
            <a:r>
              <a:rPr lang="en-US" sz="2400" b="0" dirty="0">
                <a:solidFill>
                  <a:srgbClr val="D4D4D4"/>
                </a:solidFill>
                <a:effectLst/>
                <a:latin typeface="Consolas" panose="020B0609020204030204" pitchFamily="49" charset="0"/>
              </a:rPr>
              <a:t> {</a:t>
            </a:r>
          </a:p>
          <a:p>
            <a:pPr algn="l"/>
            <a:r>
              <a:rPr lang="en-US" sz="2400" b="0" dirty="0">
                <a:solidFill>
                  <a:srgbClr val="D4D4D4"/>
                </a:solidFill>
                <a:effectLst/>
                <a:latin typeface="Consolas" panose="020B0609020204030204" pitchFamily="49" charset="0"/>
              </a:rPr>
              <a:t>  …</a:t>
            </a:r>
          </a:p>
          <a:p>
            <a:pPr algn="l"/>
            <a:r>
              <a:rPr lang="en-US" sz="2400" b="0" dirty="0">
                <a:solidFill>
                  <a:srgbClr val="D4D4D4"/>
                </a:solidFill>
                <a:effectLst/>
                <a:latin typeface="Consolas" panose="020B0609020204030204" pitchFamily="49" charset="0"/>
              </a:rPr>
              <a:t>}</a:t>
            </a:r>
          </a:p>
        </p:txBody>
      </p:sp>
      <p:sp>
        <p:nvSpPr>
          <p:cNvPr id="3" name="Title 2">
            <a:extLst>
              <a:ext uri="{FF2B5EF4-FFF2-40B4-BE49-F238E27FC236}">
                <a16:creationId xmlns:a16="http://schemas.microsoft.com/office/drawing/2014/main" id="{C938B6C5-4140-DE91-F1EE-9705357C21FE}"/>
              </a:ext>
            </a:extLst>
          </p:cNvPr>
          <p:cNvSpPr>
            <a:spLocks noGrp="1"/>
          </p:cNvSpPr>
          <p:nvPr>
            <p:ph type="title"/>
          </p:nvPr>
        </p:nvSpPr>
        <p:spPr/>
        <p:txBody>
          <a:bodyPr/>
          <a:lstStyle/>
          <a:p>
            <a:r>
              <a:rPr lang="en-US" sz="4400" dirty="0">
                <a:solidFill>
                  <a:srgbClr val="FFFF00"/>
                </a:solidFill>
                <a:latin typeface="Arial" panose="020B0604020202020204" pitchFamily="34" charset="0"/>
                <a:cs typeface="Arial" panose="020B0604020202020204" pitchFamily="34" charset="0"/>
              </a:rPr>
              <a:t>Abort Codes</a:t>
            </a:r>
            <a:endParaRPr lang="en-US" dirty="0"/>
          </a:p>
        </p:txBody>
      </p:sp>
    </p:spTree>
    <p:extLst>
      <p:ext uri="{BB962C8B-B14F-4D97-AF65-F5344CB8AC3E}">
        <p14:creationId xmlns:p14="http://schemas.microsoft.com/office/powerpoint/2010/main" val="279476553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BFDE2F8-F22B-DB51-E5C8-15611383F827}"/>
              </a:ext>
            </a:extLst>
          </p:cNvPr>
          <p:cNvSpPr>
            <a:spLocks noChangeArrowheads="1"/>
          </p:cNvSpPr>
          <p:nvPr/>
        </p:nvSpPr>
        <p:spPr bwMode="auto">
          <a:xfrm>
            <a:off x="898785" y="1825133"/>
            <a:ext cx="7780520" cy="4154984"/>
          </a:xfrm>
          <a:prstGeom prst="rect">
            <a:avLst/>
          </a:prstGeom>
          <a:solidFill>
            <a:schemeClr val="bg1"/>
          </a:solidFill>
          <a:ln w="9525">
            <a:noFill/>
            <a:miter lim="800000"/>
            <a:headEnd/>
            <a:tailEnd/>
          </a:ln>
        </p:spPr>
        <p:txBody>
          <a:bodyPr wrap="square">
            <a:spAutoFit/>
          </a:bodyPr>
          <a:lstStyle/>
          <a:p>
            <a:pPr algn="l"/>
            <a:r>
              <a:rPr lang="en-US" sz="2400" b="0" dirty="0">
                <a:solidFill>
                  <a:srgbClr val="C586C0"/>
                </a:solidFill>
                <a:effectLst/>
                <a:latin typeface="Consolas" panose="020B0609020204030204" pitchFamily="49" charset="0"/>
              </a:rPr>
              <a:t>if</a:t>
            </a:r>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_xbegin</a:t>
            </a:r>
            <a:r>
              <a:rPr lang="en-US" sz="2400" b="0" dirty="0">
                <a:solidFill>
                  <a:srgbClr val="D4D4D4"/>
                </a:solidFill>
                <a:effectLst/>
                <a:latin typeface="Consolas" panose="020B0609020204030204" pitchFamily="49" charset="0"/>
              </a:rPr>
              <a:t>() == _XBEGIN_STARTED) {</a:t>
            </a:r>
          </a:p>
          <a:p>
            <a:pPr algn="l"/>
            <a:r>
              <a:rPr lang="en-US" sz="2400" b="0" dirty="0">
                <a:solidFill>
                  <a:srgbClr val="D4D4D4"/>
                </a:solidFill>
                <a:effectLst/>
                <a:latin typeface="Consolas" panose="020B0609020204030204" pitchFamily="49" charset="0"/>
              </a:rPr>
              <a:t>  speculative code</a:t>
            </a:r>
          </a:p>
          <a:p>
            <a:pPr algn="l"/>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else</a:t>
            </a:r>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if</a:t>
            </a:r>
            <a:r>
              <a:rPr lang="en-US" sz="2400" b="0" dirty="0">
                <a:solidFill>
                  <a:srgbClr val="D4D4D4"/>
                </a:solidFill>
                <a:effectLst/>
                <a:latin typeface="Consolas" panose="020B0609020204030204" pitchFamily="49" charset="0"/>
              </a:rPr>
              <a:t> (status &amp; _XABORT_EXPLICIT) {</a:t>
            </a:r>
          </a:p>
          <a:p>
            <a:pPr algn="l"/>
            <a:r>
              <a:rPr lang="en-US" sz="2400" b="0" dirty="0">
                <a:solidFill>
                  <a:srgbClr val="D4D4D4"/>
                </a:solidFill>
                <a:effectLst/>
                <a:latin typeface="Consolas" panose="020B0609020204030204" pitchFamily="49" charset="0"/>
              </a:rPr>
              <a:t>  aborted by user code</a:t>
            </a:r>
          </a:p>
          <a:p>
            <a:pPr algn="l"/>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else</a:t>
            </a:r>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if</a:t>
            </a:r>
            <a:r>
              <a:rPr lang="en-US" sz="2400" b="0" dirty="0">
                <a:solidFill>
                  <a:srgbClr val="D4D4D4"/>
                </a:solidFill>
                <a:effectLst/>
                <a:latin typeface="Consolas" panose="020B0609020204030204" pitchFamily="49" charset="0"/>
              </a:rPr>
              <a:t> (status &amp; _XABORT_CONFLICT) {</a:t>
            </a:r>
          </a:p>
          <a:p>
            <a:pPr algn="l"/>
            <a:r>
              <a:rPr lang="en-US" sz="2400" b="0" dirty="0">
                <a:solidFill>
                  <a:srgbClr val="D4D4D4"/>
                </a:solidFill>
                <a:effectLst/>
                <a:latin typeface="Consolas" panose="020B0609020204030204" pitchFamily="49" charset="0"/>
              </a:rPr>
              <a:t>  read-write conflict</a:t>
            </a:r>
          </a:p>
          <a:p>
            <a:pPr algn="l"/>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else</a:t>
            </a:r>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if</a:t>
            </a:r>
            <a:r>
              <a:rPr lang="en-US" sz="2400" b="0" dirty="0">
                <a:solidFill>
                  <a:srgbClr val="D4D4D4"/>
                </a:solidFill>
                <a:effectLst/>
                <a:latin typeface="Consolas" panose="020B0609020204030204" pitchFamily="49" charset="0"/>
              </a:rPr>
              <a:t> (status &amp; _XABORT_CAPACITY) {</a:t>
            </a:r>
          </a:p>
          <a:p>
            <a:pPr algn="l"/>
            <a:r>
              <a:rPr lang="en-US" sz="2400" b="0" dirty="0">
                <a:solidFill>
                  <a:srgbClr val="D4D4D4"/>
                </a:solidFill>
                <a:effectLst/>
                <a:latin typeface="Consolas" panose="020B0609020204030204" pitchFamily="49" charset="0"/>
              </a:rPr>
              <a:t>  cache overflow</a:t>
            </a:r>
          </a:p>
          <a:p>
            <a:pPr algn="l"/>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else</a:t>
            </a:r>
            <a:r>
              <a:rPr lang="en-US" sz="2400" b="0" dirty="0">
                <a:solidFill>
                  <a:srgbClr val="D4D4D4"/>
                </a:solidFill>
                <a:effectLst/>
                <a:latin typeface="Consolas" panose="020B0609020204030204" pitchFamily="49" charset="0"/>
              </a:rPr>
              <a:t> {</a:t>
            </a:r>
          </a:p>
          <a:p>
            <a:pPr algn="l"/>
            <a:r>
              <a:rPr lang="en-US" sz="2400" b="0" dirty="0">
                <a:solidFill>
                  <a:srgbClr val="D4D4D4"/>
                </a:solidFill>
                <a:effectLst/>
                <a:latin typeface="Consolas" panose="020B0609020204030204" pitchFamily="49" charset="0"/>
              </a:rPr>
              <a:t>  …</a:t>
            </a:r>
          </a:p>
          <a:p>
            <a:pPr algn="l"/>
            <a:r>
              <a:rPr lang="en-US" sz="2400" b="0" dirty="0">
                <a:solidFill>
                  <a:srgbClr val="D4D4D4"/>
                </a:solidFill>
                <a:effectLst/>
                <a:latin typeface="Consolas" panose="020B0609020204030204" pitchFamily="49" charset="0"/>
              </a:rPr>
              <a:t>}</a:t>
            </a:r>
          </a:p>
        </p:txBody>
      </p:sp>
      <p:sp>
        <p:nvSpPr>
          <p:cNvPr id="5" name="AutoShape 5">
            <a:extLst>
              <a:ext uri="{FF2B5EF4-FFF2-40B4-BE49-F238E27FC236}">
                <a16:creationId xmlns:a16="http://schemas.microsoft.com/office/drawing/2014/main" id="{3D0B59A6-AAB5-4EB9-8133-9FE785848F9D}"/>
              </a:ext>
            </a:extLst>
          </p:cNvPr>
          <p:cNvSpPr>
            <a:spLocks noChangeArrowheads="1"/>
          </p:cNvSpPr>
          <p:nvPr/>
        </p:nvSpPr>
        <p:spPr bwMode="auto">
          <a:xfrm>
            <a:off x="898784" y="2580658"/>
            <a:ext cx="7360795" cy="822109"/>
          </a:xfrm>
          <a:prstGeom prst="wedgeRoundRectCallout">
            <a:avLst>
              <a:gd name="adj1" fmla="val 31377"/>
              <a:gd name="adj2" fmla="val 151854"/>
              <a:gd name="adj3" fmla="val 16667"/>
            </a:avLst>
          </a:prstGeom>
          <a:noFill/>
          <a:ln w="76200">
            <a:solidFill>
              <a:srgbClr val="FF0000"/>
            </a:solidFill>
            <a:miter lim="800000"/>
            <a:headEnd/>
            <a:tailEnd/>
          </a:ln>
        </p:spPr>
        <p:txBody>
          <a:bodyPr anchor="ctr"/>
          <a:lstStyle/>
          <a:p>
            <a:endParaRPr lang="en-GB" sz="2400" b="1" dirty="0">
              <a:solidFill>
                <a:srgbClr val="FFFF00"/>
              </a:solidFill>
              <a:latin typeface="cmr7" pitchFamily="34" charset="0"/>
            </a:endParaRPr>
          </a:p>
        </p:txBody>
      </p:sp>
      <p:sp>
        <p:nvSpPr>
          <p:cNvPr id="6" name="Text Box 40">
            <a:extLst>
              <a:ext uri="{FF2B5EF4-FFF2-40B4-BE49-F238E27FC236}">
                <a16:creationId xmlns:a16="http://schemas.microsoft.com/office/drawing/2014/main" id="{6A43B59A-486C-44A2-9AFC-96DCB3169431}"/>
              </a:ext>
            </a:extLst>
          </p:cNvPr>
          <p:cNvSpPr txBox="1">
            <a:spLocks noChangeArrowheads="1"/>
          </p:cNvSpPr>
          <p:nvPr/>
        </p:nvSpPr>
        <p:spPr bwMode="auto">
          <a:xfrm>
            <a:off x="3778907" y="4346469"/>
            <a:ext cx="4480672" cy="954107"/>
          </a:xfrm>
          <a:prstGeom prst="rect">
            <a:avLst/>
          </a:prstGeom>
          <a:solidFill>
            <a:schemeClr val="bg1"/>
          </a:solidFill>
          <a:ln w="76200" algn="ctr">
            <a:solidFill>
              <a:srgbClr val="FF0000"/>
            </a:solidFill>
            <a:miter lim="800000"/>
            <a:headEnd/>
            <a:tailEnd/>
          </a:ln>
          <a:effectLst>
            <a:outerShdw dist="107763" dir="2700000" algn="ctr" rotWithShape="0">
              <a:schemeClr val="bg2">
                <a:alpha val="50000"/>
              </a:schemeClr>
            </a:outerShdw>
          </a:effectLst>
        </p:spPr>
        <p:txBody>
          <a:bodyPr wrap="square">
            <a:spAutoFit/>
          </a:bodyPr>
          <a:lstStyle/>
          <a:p>
            <a:r>
              <a:rPr lang="en-US" sz="2800" b="1" dirty="0">
                <a:solidFill>
                  <a:srgbClr val="FFFF00"/>
                </a:solidFill>
                <a:latin typeface="Arial" panose="020B0604020202020204" pitchFamily="34" charset="0"/>
                <a:cs typeface="Arial" panose="020B0604020202020204" pitchFamily="34" charset="0"/>
              </a:rPr>
              <a:t>speculative code can abort explicitly</a:t>
            </a:r>
          </a:p>
        </p:txBody>
      </p:sp>
      <p:sp>
        <p:nvSpPr>
          <p:cNvPr id="2" name="Title 1">
            <a:extLst>
              <a:ext uri="{FF2B5EF4-FFF2-40B4-BE49-F238E27FC236}">
                <a16:creationId xmlns:a16="http://schemas.microsoft.com/office/drawing/2014/main" id="{B1665E86-3114-B65F-5EF9-934411A038BB}"/>
              </a:ext>
            </a:extLst>
          </p:cNvPr>
          <p:cNvSpPr>
            <a:spLocks noGrp="1"/>
          </p:cNvSpPr>
          <p:nvPr>
            <p:ph type="title"/>
          </p:nvPr>
        </p:nvSpPr>
        <p:spPr/>
        <p:txBody>
          <a:bodyPr/>
          <a:lstStyle/>
          <a:p>
            <a:r>
              <a:rPr lang="en-US" sz="4400" dirty="0">
                <a:solidFill>
                  <a:srgbClr val="FFFF00"/>
                </a:solidFill>
                <a:latin typeface="Arial" panose="020B0604020202020204" pitchFamily="34" charset="0"/>
                <a:cs typeface="Arial" panose="020B0604020202020204" pitchFamily="34" charset="0"/>
              </a:rPr>
              <a:t>Abort Codes</a:t>
            </a:r>
            <a:endParaRPr lang="en-US" dirty="0"/>
          </a:p>
        </p:txBody>
      </p:sp>
    </p:spTree>
    <p:extLst>
      <p:ext uri="{BB962C8B-B14F-4D97-AF65-F5344CB8AC3E}">
        <p14:creationId xmlns:p14="http://schemas.microsoft.com/office/powerpoint/2010/main" val="184247707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F7020F3-BCEE-BDD8-9BB0-705B47A1EF18}"/>
              </a:ext>
            </a:extLst>
          </p:cNvPr>
          <p:cNvSpPr>
            <a:spLocks noChangeArrowheads="1"/>
          </p:cNvSpPr>
          <p:nvPr/>
        </p:nvSpPr>
        <p:spPr bwMode="auto">
          <a:xfrm>
            <a:off x="898785" y="1825133"/>
            <a:ext cx="7780520" cy="4154984"/>
          </a:xfrm>
          <a:prstGeom prst="rect">
            <a:avLst/>
          </a:prstGeom>
          <a:solidFill>
            <a:schemeClr val="bg1"/>
          </a:solidFill>
          <a:ln w="9525">
            <a:noFill/>
            <a:miter lim="800000"/>
            <a:headEnd/>
            <a:tailEnd/>
          </a:ln>
        </p:spPr>
        <p:txBody>
          <a:bodyPr wrap="square">
            <a:spAutoFit/>
          </a:bodyPr>
          <a:lstStyle/>
          <a:p>
            <a:pPr algn="l"/>
            <a:r>
              <a:rPr lang="en-US" sz="2400" b="0" dirty="0">
                <a:solidFill>
                  <a:srgbClr val="C586C0"/>
                </a:solidFill>
                <a:effectLst/>
                <a:latin typeface="Consolas" panose="020B0609020204030204" pitchFamily="49" charset="0"/>
              </a:rPr>
              <a:t>if</a:t>
            </a:r>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_xbegin</a:t>
            </a:r>
            <a:r>
              <a:rPr lang="en-US" sz="2400" b="0" dirty="0">
                <a:solidFill>
                  <a:srgbClr val="D4D4D4"/>
                </a:solidFill>
                <a:effectLst/>
                <a:latin typeface="Consolas" panose="020B0609020204030204" pitchFamily="49" charset="0"/>
              </a:rPr>
              <a:t>() == _XBEGIN_STARTED) {</a:t>
            </a:r>
          </a:p>
          <a:p>
            <a:pPr algn="l"/>
            <a:r>
              <a:rPr lang="en-US" sz="2400" b="0" dirty="0">
                <a:solidFill>
                  <a:srgbClr val="D4D4D4"/>
                </a:solidFill>
                <a:effectLst/>
                <a:latin typeface="Consolas" panose="020B0609020204030204" pitchFamily="49" charset="0"/>
              </a:rPr>
              <a:t>  speculative code</a:t>
            </a:r>
          </a:p>
          <a:p>
            <a:pPr algn="l"/>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else</a:t>
            </a:r>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if</a:t>
            </a:r>
            <a:r>
              <a:rPr lang="en-US" sz="2400" b="0" dirty="0">
                <a:solidFill>
                  <a:srgbClr val="D4D4D4"/>
                </a:solidFill>
                <a:effectLst/>
                <a:latin typeface="Consolas" panose="020B0609020204030204" pitchFamily="49" charset="0"/>
              </a:rPr>
              <a:t> (status &amp; _XABORT_EXPLICIT) {</a:t>
            </a:r>
          </a:p>
          <a:p>
            <a:pPr algn="l"/>
            <a:r>
              <a:rPr lang="en-US" sz="2400" b="0" dirty="0">
                <a:solidFill>
                  <a:srgbClr val="D4D4D4"/>
                </a:solidFill>
                <a:effectLst/>
                <a:latin typeface="Consolas" panose="020B0609020204030204" pitchFamily="49" charset="0"/>
              </a:rPr>
              <a:t>  aborted by user code</a:t>
            </a:r>
          </a:p>
          <a:p>
            <a:pPr algn="l"/>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else</a:t>
            </a:r>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if</a:t>
            </a:r>
            <a:r>
              <a:rPr lang="en-US" sz="2400" b="0" dirty="0">
                <a:solidFill>
                  <a:srgbClr val="D4D4D4"/>
                </a:solidFill>
                <a:effectLst/>
                <a:latin typeface="Consolas" panose="020B0609020204030204" pitchFamily="49" charset="0"/>
              </a:rPr>
              <a:t> (status &amp; _XABORT_CONFLICT) {</a:t>
            </a:r>
          </a:p>
          <a:p>
            <a:pPr algn="l"/>
            <a:r>
              <a:rPr lang="en-US" sz="2400" b="0" dirty="0">
                <a:solidFill>
                  <a:srgbClr val="D4D4D4"/>
                </a:solidFill>
                <a:effectLst/>
                <a:latin typeface="Consolas" panose="020B0609020204030204" pitchFamily="49" charset="0"/>
              </a:rPr>
              <a:t>  read-write conflict</a:t>
            </a:r>
          </a:p>
          <a:p>
            <a:pPr algn="l"/>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else</a:t>
            </a:r>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if</a:t>
            </a:r>
            <a:r>
              <a:rPr lang="en-US" sz="2400" b="0" dirty="0">
                <a:solidFill>
                  <a:srgbClr val="D4D4D4"/>
                </a:solidFill>
                <a:effectLst/>
                <a:latin typeface="Consolas" panose="020B0609020204030204" pitchFamily="49" charset="0"/>
              </a:rPr>
              <a:t> (status &amp; _XABORT_CAPACITY) {</a:t>
            </a:r>
          </a:p>
          <a:p>
            <a:pPr algn="l"/>
            <a:r>
              <a:rPr lang="en-US" sz="2400" b="0" dirty="0">
                <a:solidFill>
                  <a:srgbClr val="D4D4D4"/>
                </a:solidFill>
                <a:effectLst/>
                <a:latin typeface="Consolas" panose="020B0609020204030204" pitchFamily="49" charset="0"/>
              </a:rPr>
              <a:t>  cache overflow</a:t>
            </a:r>
          </a:p>
          <a:p>
            <a:pPr algn="l"/>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else</a:t>
            </a:r>
            <a:r>
              <a:rPr lang="en-US" sz="2400" b="0" dirty="0">
                <a:solidFill>
                  <a:srgbClr val="D4D4D4"/>
                </a:solidFill>
                <a:effectLst/>
                <a:latin typeface="Consolas" panose="020B0609020204030204" pitchFamily="49" charset="0"/>
              </a:rPr>
              <a:t> {</a:t>
            </a:r>
          </a:p>
          <a:p>
            <a:pPr algn="l"/>
            <a:r>
              <a:rPr lang="en-US" sz="2400" b="0" dirty="0">
                <a:solidFill>
                  <a:srgbClr val="D4D4D4"/>
                </a:solidFill>
                <a:effectLst/>
                <a:latin typeface="Consolas" panose="020B0609020204030204" pitchFamily="49" charset="0"/>
              </a:rPr>
              <a:t>  …</a:t>
            </a:r>
          </a:p>
          <a:p>
            <a:pPr algn="l"/>
            <a:r>
              <a:rPr lang="en-US" sz="2400" b="0" dirty="0">
                <a:solidFill>
                  <a:srgbClr val="D4D4D4"/>
                </a:solidFill>
                <a:effectLst/>
                <a:latin typeface="Consolas" panose="020B0609020204030204" pitchFamily="49" charset="0"/>
              </a:rPr>
              <a:t>}</a:t>
            </a:r>
          </a:p>
        </p:txBody>
      </p:sp>
      <p:sp>
        <p:nvSpPr>
          <p:cNvPr id="5" name="AutoShape 5">
            <a:extLst>
              <a:ext uri="{FF2B5EF4-FFF2-40B4-BE49-F238E27FC236}">
                <a16:creationId xmlns:a16="http://schemas.microsoft.com/office/drawing/2014/main" id="{EC538F85-0E19-4ECB-83FE-6F9D96E956A7}"/>
              </a:ext>
            </a:extLst>
          </p:cNvPr>
          <p:cNvSpPr>
            <a:spLocks noChangeArrowheads="1"/>
          </p:cNvSpPr>
          <p:nvPr/>
        </p:nvSpPr>
        <p:spPr bwMode="auto">
          <a:xfrm>
            <a:off x="898785" y="3210244"/>
            <a:ext cx="7360795" cy="822109"/>
          </a:xfrm>
          <a:prstGeom prst="wedgeRoundRectCallout">
            <a:avLst>
              <a:gd name="adj1" fmla="val 8365"/>
              <a:gd name="adj2" fmla="val -90655"/>
              <a:gd name="adj3" fmla="val 16667"/>
            </a:avLst>
          </a:prstGeom>
          <a:noFill/>
          <a:ln w="76200">
            <a:solidFill>
              <a:srgbClr val="FF0000"/>
            </a:solidFill>
            <a:miter lim="800000"/>
            <a:headEnd/>
            <a:tailEnd/>
          </a:ln>
        </p:spPr>
        <p:txBody>
          <a:bodyPr anchor="ctr"/>
          <a:lstStyle/>
          <a:p>
            <a:endParaRPr lang="en-GB" sz="2400" b="1" dirty="0">
              <a:solidFill>
                <a:srgbClr val="FFFF00"/>
              </a:solidFill>
              <a:latin typeface="cmr7" pitchFamily="34" charset="0"/>
            </a:endParaRPr>
          </a:p>
        </p:txBody>
      </p:sp>
      <p:sp>
        <p:nvSpPr>
          <p:cNvPr id="6" name="Text Box 40">
            <a:extLst>
              <a:ext uri="{FF2B5EF4-FFF2-40B4-BE49-F238E27FC236}">
                <a16:creationId xmlns:a16="http://schemas.microsoft.com/office/drawing/2014/main" id="{5CA683BC-1F20-4153-95DD-043077F03660}"/>
              </a:ext>
            </a:extLst>
          </p:cNvPr>
          <p:cNvSpPr txBox="1">
            <a:spLocks noChangeArrowheads="1"/>
          </p:cNvSpPr>
          <p:nvPr/>
        </p:nvSpPr>
        <p:spPr bwMode="auto">
          <a:xfrm>
            <a:off x="2832533" y="1825133"/>
            <a:ext cx="4568931" cy="954107"/>
          </a:xfrm>
          <a:prstGeom prst="rect">
            <a:avLst/>
          </a:prstGeom>
          <a:solidFill>
            <a:schemeClr val="bg1"/>
          </a:solidFill>
          <a:ln w="76200" algn="ctr">
            <a:solidFill>
              <a:srgbClr val="FF0000"/>
            </a:solidFill>
            <a:miter lim="800000"/>
            <a:headEnd/>
            <a:tailEnd/>
          </a:ln>
          <a:effectLst>
            <a:outerShdw dist="107763" dir="2700000" algn="ctr" rotWithShape="0">
              <a:schemeClr val="bg2">
                <a:alpha val="50000"/>
              </a:schemeClr>
            </a:outerShdw>
          </a:effectLst>
        </p:spPr>
        <p:txBody>
          <a:bodyPr wrap="square">
            <a:spAutoFit/>
          </a:bodyPr>
          <a:lstStyle/>
          <a:p>
            <a:r>
              <a:rPr lang="en-US" sz="2800" b="1" dirty="0">
                <a:solidFill>
                  <a:srgbClr val="FFFF00"/>
                </a:solidFill>
                <a:latin typeface="Arial" panose="020B0604020202020204" pitchFamily="34" charset="0"/>
                <a:cs typeface="Arial" panose="020B0604020202020204" pitchFamily="34" charset="0"/>
              </a:rPr>
              <a:t>synchronization conflict </a:t>
            </a:r>
          </a:p>
          <a:p>
            <a:r>
              <a:rPr lang="en-US" sz="2800" b="1" dirty="0">
                <a:solidFill>
                  <a:srgbClr val="FFFF00"/>
                </a:solidFill>
                <a:latin typeface="Arial" panose="020B0604020202020204" pitchFamily="34" charset="0"/>
                <a:cs typeface="Arial" panose="020B0604020202020204" pitchFamily="34" charset="0"/>
              </a:rPr>
              <a:t>(should probably retry)</a:t>
            </a:r>
          </a:p>
        </p:txBody>
      </p:sp>
      <p:sp>
        <p:nvSpPr>
          <p:cNvPr id="2" name="Title 1">
            <a:extLst>
              <a:ext uri="{FF2B5EF4-FFF2-40B4-BE49-F238E27FC236}">
                <a16:creationId xmlns:a16="http://schemas.microsoft.com/office/drawing/2014/main" id="{8ED2B7E8-EA2E-6A15-F8D1-DE3534C3FB09}"/>
              </a:ext>
            </a:extLst>
          </p:cNvPr>
          <p:cNvSpPr>
            <a:spLocks noGrp="1"/>
          </p:cNvSpPr>
          <p:nvPr>
            <p:ph type="title"/>
          </p:nvPr>
        </p:nvSpPr>
        <p:spPr/>
        <p:txBody>
          <a:bodyPr/>
          <a:lstStyle/>
          <a:p>
            <a:r>
              <a:rPr lang="en-US" sz="4400" dirty="0">
                <a:solidFill>
                  <a:srgbClr val="FFFF00"/>
                </a:solidFill>
                <a:latin typeface="Arial" panose="020B0604020202020204" pitchFamily="34" charset="0"/>
                <a:cs typeface="Arial" panose="020B0604020202020204" pitchFamily="34" charset="0"/>
              </a:rPr>
              <a:t>Abort Codes</a:t>
            </a:r>
            <a:endParaRPr lang="en-US" dirty="0"/>
          </a:p>
        </p:txBody>
      </p:sp>
    </p:spTree>
    <p:extLst>
      <p:ext uri="{BB962C8B-B14F-4D97-AF65-F5344CB8AC3E}">
        <p14:creationId xmlns:p14="http://schemas.microsoft.com/office/powerpoint/2010/main" val="119436773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1702569-D284-6FF0-936C-0CE3B5C624AD}"/>
              </a:ext>
            </a:extLst>
          </p:cNvPr>
          <p:cNvSpPr>
            <a:spLocks noChangeArrowheads="1"/>
          </p:cNvSpPr>
          <p:nvPr/>
        </p:nvSpPr>
        <p:spPr bwMode="auto">
          <a:xfrm>
            <a:off x="898785" y="1825133"/>
            <a:ext cx="7780520" cy="4154984"/>
          </a:xfrm>
          <a:prstGeom prst="rect">
            <a:avLst/>
          </a:prstGeom>
          <a:solidFill>
            <a:schemeClr val="bg1"/>
          </a:solidFill>
          <a:ln w="9525">
            <a:noFill/>
            <a:miter lim="800000"/>
            <a:headEnd/>
            <a:tailEnd/>
          </a:ln>
        </p:spPr>
        <p:txBody>
          <a:bodyPr wrap="square">
            <a:spAutoFit/>
          </a:bodyPr>
          <a:lstStyle/>
          <a:p>
            <a:pPr algn="l"/>
            <a:r>
              <a:rPr lang="en-US" sz="2400" b="0" dirty="0">
                <a:solidFill>
                  <a:srgbClr val="C586C0"/>
                </a:solidFill>
                <a:effectLst/>
                <a:latin typeface="Consolas" panose="020B0609020204030204" pitchFamily="49" charset="0"/>
              </a:rPr>
              <a:t>if</a:t>
            </a:r>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_xbegin</a:t>
            </a:r>
            <a:r>
              <a:rPr lang="en-US" sz="2400" b="0" dirty="0">
                <a:solidFill>
                  <a:srgbClr val="D4D4D4"/>
                </a:solidFill>
                <a:effectLst/>
                <a:latin typeface="Consolas" panose="020B0609020204030204" pitchFamily="49" charset="0"/>
              </a:rPr>
              <a:t>() == _XBEGIN_STARTED) {</a:t>
            </a:r>
          </a:p>
          <a:p>
            <a:pPr algn="l"/>
            <a:r>
              <a:rPr lang="en-US" sz="2400" b="0" dirty="0">
                <a:solidFill>
                  <a:srgbClr val="D4D4D4"/>
                </a:solidFill>
                <a:effectLst/>
                <a:latin typeface="Consolas" panose="020B0609020204030204" pitchFamily="49" charset="0"/>
              </a:rPr>
              <a:t>  speculative code</a:t>
            </a:r>
          </a:p>
          <a:p>
            <a:pPr algn="l"/>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else</a:t>
            </a:r>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if</a:t>
            </a:r>
            <a:r>
              <a:rPr lang="en-US" sz="2400" b="0" dirty="0">
                <a:solidFill>
                  <a:srgbClr val="D4D4D4"/>
                </a:solidFill>
                <a:effectLst/>
                <a:latin typeface="Consolas" panose="020B0609020204030204" pitchFamily="49" charset="0"/>
              </a:rPr>
              <a:t> (status &amp; _XABORT_EXPLICIT) {</a:t>
            </a:r>
          </a:p>
          <a:p>
            <a:pPr algn="l"/>
            <a:r>
              <a:rPr lang="en-US" sz="2400" b="0" dirty="0">
                <a:solidFill>
                  <a:srgbClr val="D4D4D4"/>
                </a:solidFill>
                <a:effectLst/>
                <a:latin typeface="Consolas" panose="020B0609020204030204" pitchFamily="49" charset="0"/>
              </a:rPr>
              <a:t>  aborted by user code</a:t>
            </a:r>
          </a:p>
          <a:p>
            <a:pPr algn="l"/>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else</a:t>
            </a:r>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if</a:t>
            </a:r>
            <a:r>
              <a:rPr lang="en-US" sz="2400" b="0" dirty="0">
                <a:solidFill>
                  <a:srgbClr val="D4D4D4"/>
                </a:solidFill>
                <a:effectLst/>
                <a:latin typeface="Consolas" panose="020B0609020204030204" pitchFamily="49" charset="0"/>
              </a:rPr>
              <a:t> (status &amp; _XABORT_CONFLICT) {</a:t>
            </a:r>
          </a:p>
          <a:p>
            <a:pPr algn="l"/>
            <a:r>
              <a:rPr lang="en-US" sz="2400" b="0" dirty="0">
                <a:solidFill>
                  <a:srgbClr val="D4D4D4"/>
                </a:solidFill>
                <a:effectLst/>
                <a:latin typeface="Consolas" panose="020B0609020204030204" pitchFamily="49" charset="0"/>
              </a:rPr>
              <a:t>  read-write conflict</a:t>
            </a:r>
          </a:p>
          <a:p>
            <a:pPr algn="l"/>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else</a:t>
            </a:r>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if</a:t>
            </a:r>
            <a:r>
              <a:rPr lang="en-US" sz="2400" b="0" dirty="0">
                <a:solidFill>
                  <a:srgbClr val="D4D4D4"/>
                </a:solidFill>
                <a:effectLst/>
                <a:latin typeface="Consolas" panose="020B0609020204030204" pitchFamily="49" charset="0"/>
              </a:rPr>
              <a:t> (status &amp; _XABORT_CAPACITY) {</a:t>
            </a:r>
          </a:p>
          <a:p>
            <a:pPr algn="l"/>
            <a:r>
              <a:rPr lang="en-US" sz="2400" b="0" dirty="0">
                <a:solidFill>
                  <a:srgbClr val="D4D4D4"/>
                </a:solidFill>
                <a:effectLst/>
                <a:latin typeface="Consolas" panose="020B0609020204030204" pitchFamily="49" charset="0"/>
              </a:rPr>
              <a:t>  cache overflow</a:t>
            </a:r>
          </a:p>
          <a:p>
            <a:pPr algn="l"/>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else</a:t>
            </a:r>
            <a:r>
              <a:rPr lang="en-US" sz="2400" b="0" dirty="0">
                <a:solidFill>
                  <a:srgbClr val="D4D4D4"/>
                </a:solidFill>
                <a:effectLst/>
                <a:latin typeface="Consolas" panose="020B0609020204030204" pitchFamily="49" charset="0"/>
              </a:rPr>
              <a:t> {</a:t>
            </a:r>
          </a:p>
          <a:p>
            <a:pPr algn="l"/>
            <a:r>
              <a:rPr lang="en-US" sz="2400" b="0" dirty="0">
                <a:solidFill>
                  <a:srgbClr val="D4D4D4"/>
                </a:solidFill>
                <a:effectLst/>
                <a:latin typeface="Consolas" panose="020B0609020204030204" pitchFamily="49" charset="0"/>
              </a:rPr>
              <a:t>  …</a:t>
            </a:r>
          </a:p>
          <a:p>
            <a:pPr algn="l"/>
            <a:r>
              <a:rPr lang="en-US" sz="2400" b="0" dirty="0">
                <a:solidFill>
                  <a:srgbClr val="D4D4D4"/>
                </a:solidFill>
                <a:effectLst/>
                <a:latin typeface="Consolas" panose="020B0609020204030204" pitchFamily="49" charset="0"/>
              </a:rPr>
              <a:t>}</a:t>
            </a:r>
          </a:p>
        </p:txBody>
      </p:sp>
      <p:sp>
        <p:nvSpPr>
          <p:cNvPr id="5" name="AutoShape 5">
            <a:extLst>
              <a:ext uri="{FF2B5EF4-FFF2-40B4-BE49-F238E27FC236}">
                <a16:creationId xmlns:a16="http://schemas.microsoft.com/office/drawing/2014/main" id="{4078217A-E587-4AEA-9C8E-5939432B6895}"/>
              </a:ext>
            </a:extLst>
          </p:cNvPr>
          <p:cNvSpPr>
            <a:spLocks noChangeArrowheads="1"/>
          </p:cNvSpPr>
          <p:nvPr/>
        </p:nvSpPr>
        <p:spPr bwMode="auto">
          <a:xfrm>
            <a:off x="898785" y="4047342"/>
            <a:ext cx="7360795" cy="822109"/>
          </a:xfrm>
          <a:prstGeom prst="wedgeRoundRectCallout">
            <a:avLst>
              <a:gd name="adj1" fmla="val 8365"/>
              <a:gd name="adj2" fmla="val -90655"/>
              <a:gd name="adj3" fmla="val 16667"/>
            </a:avLst>
          </a:prstGeom>
          <a:noFill/>
          <a:ln w="76200">
            <a:solidFill>
              <a:srgbClr val="FF0000"/>
            </a:solidFill>
            <a:miter lim="800000"/>
            <a:headEnd/>
            <a:tailEnd/>
          </a:ln>
        </p:spPr>
        <p:txBody>
          <a:bodyPr anchor="ctr"/>
          <a:lstStyle/>
          <a:p>
            <a:endParaRPr lang="en-GB" sz="2400" b="1" dirty="0">
              <a:solidFill>
                <a:srgbClr val="FFFF00"/>
              </a:solidFill>
              <a:latin typeface="cmr7" pitchFamily="34" charset="0"/>
            </a:endParaRPr>
          </a:p>
        </p:txBody>
      </p:sp>
      <p:sp>
        <p:nvSpPr>
          <p:cNvPr id="6" name="Text Box 40">
            <a:extLst>
              <a:ext uri="{FF2B5EF4-FFF2-40B4-BE49-F238E27FC236}">
                <a16:creationId xmlns:a16="http://schemas.microsoft.com/office/drawing/2014/main" id="{0A5F22D3-BC53-4253-B8D9-52C1AF4BEEC1}"/>
              </a:ext>
            </a:extLst>
          </p:cNvPr>
          <p:cNvSpPr txBox="1">
            <a:spLocks noChangeArrowheads="1"/>
          </p:cNvSpPr>
          <p:nvPr/>
        </p:nvSpPr>
        <p:spPr bwMode="auto">
          <a:xfrm>
            <a:off x="2331664" y="2634602"/>
            <a:ext cx="4480672" cy="954107"/>
          </a:xfrm>
          <a:prstGeom prst="rect">
            <a:avLst/>
          </a:prstGeom>
          <a:solidFill>
            <a:schemeClr val="bg1"/>
          </a:solidFill>
          <a:ln w="76200" algn="ctr">
            <a:solidFill>
              <a:srgbClr val="FF0000"/>
            </a:solidFill>
            <a:miter lim="800000"/>
            <a:headEnd/>
            <a:tailEnd/>
          </a:ln>
          <a:effectLst>
            <a:outerShdw dist="107763" dir="2700000" algn="ctr" rotWithShape="0">
              <a:schemeClr val="bg2">
                <a:alpha val="50000"/>
              </a:schemeClr>
            </a:outerShdw>
          </a:effectLst>
        </p:spPr>
        <p:txBody>
          <a:bodyPr wrap="square">
            <a:spAutoFit/>
          </a:bodyPr>
          <a:lstStyle/>
          <a:p>
            <a:r>
              <a:rPr lang="en-US" sz="2800" b="1" dirty="0">
                <a:solidFill>
                  <a:srgbClr val="FFFF00"/>
                </a:solidFill>
                <a:latin typeface="Arial" panose="020B0604020202020204" pitchFamily="34" charset="0"/>
                <a:cs typeface="Arial" panose="020B0604020202020204" pitchFamily="34" charset="0"/>
              </a:rPr>
              <a:t>read/write set too big (probably don’t retry)</a:t>
            </a:r>
          </a:p>
        </p:txBody>
      </p:sp>
      <p:sp>
        <p:nvSpPr>
          <p:cNvPr id="2" name="Title 1">
            <a:extLst>
              <a:ext uri="{FF2B5EF4-FFF2-40B4-BE49-F238E27FC236}">
                <a16:creationId xmlns:a16="http://schemas.microsoft.com/office/drawing/2014/main" id="{8D805204-5890-98EC-D738-6414936F082D}"/>
              </a:ext>
            </a:extLst>
          </p:cNvPr>
          <p:cNvSpPr>
            <a:spLocks noGrp="1"/>
          </p:cNvSpPr>
          <p:nvPr>
            <p:ph type="title"/>
          </p:nvPr>
        </p:nvSpPr>
        <p:spPr/>
        <p:txBody>
          <a:bodyPr/>
          <a:lstStyle/>
          <a:p>
            <a:r>
              <a:rPr lang="en-US" sz="4400" dirty="0">
                <a:solidFill>
                  <a:srgbClr val="FFFF00"/>
                </a:solidFill>
                <a:latin typeface="Arial" panose="020B0604020202020204" pitchFamily="34" charset="0"/>
                <a:cs typeface="Arial" panose="020B0604020202020204" pitchFamily="34" charset="0"/>
              </a:rPr>
              <a:t>Abort Codes</a:t>
            </a:r>
            <a:endParaRPr lang="en-US" dirty="0"/>
          </a:p>
        </p:txBody>
      </p:sp>
    </p:spTree>
    <p:extLst>
      <p:ext uri="{BB962C8B-B14F-4D97-AF65-F5344CB8AC3E}">
        <p14:creationId xmlns:p14="http://schemas.microsoft.com/office/powerpoint/2010/main" val="227832231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F41B487-5E6F-18A7-0132-C3C67F5A6DCE}"/>
              </a:ext>
            </a:extLst>
          </p:cNvPr>
          <p:cNvSpPr>
            <a:spLocks noChangeArrowheads="1"/>
          </p:cNvSpPr>
          <p:nvPr/>
        </p:nvSpPr>
        <p:spPr bwMode="auto">
          <a:xfrm>
            <a:off x="898785" y="1825133"/>
            <a:ext cx="7780520" cy="4154984"/>
          </a:xfrm>
          <a:prstGeom prst="rect">
            <a:avLst/>
          </a:prstGeom>
          <a:solidFill>
            <a:schemeClr val="bg1"/>
          </a:solidFill>
          <a:ln w="9525">
            <a:noFill/>
            <a:miter lim="800000"/>
            <a:headEnd/>
            <a:tailEnd/>
          </a:ln>
        </p:spPr>
        <p:txBody>
          <a:bodyPr wrap="square">
            <a:spAutoFit/>
          </a:bodyPr>
          <a:lstStyle/>
          <a:p>
            <a:pPr algn="l"/>
            <a:r>
              <a:rPr lang="en-US" sz="2400" b="0" dirty="0">
                <a:solidFill>
                  <a:srgbClr val="C586C0"/>
                </a:solidFill>
                <a:effectLst/>
                <a:latin typeface="Consolas" panose="020B0609020204030204" pitchFamily="49" charset="0"/>
              </a:rPr>
              <a:t>if</a:t>
            </a:r>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_xbegin</a:t>
            </a:r>
            <a:r>
              <a:rPr lang="en-US" sz="2400" b="0" dirty="0">
                <a:solidFill>
                  <a:srgbClr val="D4D4D4"/>
                </a:solidFill>
                <a:effectLst/>
                <a:latin typeface="Consolas" panose="020B0609020204030204" pitchFamily="49" charset="0"/>
              </a:rPr>
              <a:t>() == _XBEGIN_STARTED) {</a:t>
            </a:r>
          </a:p>
          <a:p>
            <a:pPr algn="l"/>
            <a:r>
              <a:rPr lang="en-US" sz="2400" b="0" dirty="0">
                <a:solidFill>
                  <a:srgbClr val="D4D4D4"/>
                </a:solidFill>
                <a:effectLst/>
                <a:latin typeface="Consolas" panose="020B0609020204030204" pitchFamily="49" charset="0"/>
              </a:rPr>
              <a:t>  speculative code</a:t>
            </a:r>
          </a:p>
          <a:p>
            <a:pPr algn="l"/>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else</a:t>
            </a:r>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if</a:t>
            </a:r>
            <a:r>
              <a:rPr lang="en-US" sz="2400" b="0" dirty="0">
                <a:solidFill>
                  <a:srgbClr val="D4D4D4"/>
                </a:solidFill>
                <a:effectLst/>
                <a:latin typeface="Consolas" panose="020B0609020204030204" pitchFamily="49" charset="0"/>
              </a:rPr>
              <a:t> (status &amp; _XABORT_EXPLICIT) {</a:t>
            </a:r>
          </a:p>
          <a:p>
            <a:pPr algn="l"/>
            <a:r>
              <a:rPr lang="en-US" sz="2400" b="0" dirty="0">
                <a:solidFill>
                  <a:srgbClr val="D4D4D4"/>
                </a:solidFill>
                <a:effectLst/>
                <a:latin typeface="Consolas" panose="020B0609020204030204" pitchFamily="49" charset="0"/>
              </a:rPr>
              <a:t>  aborted by user code</a:t>
            </a:r>
          </a:p>
          <a:p>
            <a:pPr algn="l"/>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else</a:t>
            </a:r>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if</a:t>
            </a:r>
            <a:r>
              <a:rPr lang="en-US" sz="2400" b="0" dirty="0">
                <a:solidFill>
                  <a:srgbClr val="D4D4D4"/>
                </a:solidFill>
                <a:effectLst/>
                <a:latin typeface="Consolas" panose="020B0609020204030204" pitchFamily="49" charset="0"/>
              </a:rPr>
              <a:t> (status &amp; _XABORT_CONFLICT) {</a:t>
            </a:r>
          </a:p>
          <a:p>
            <a:pPr algn="l"/>
            <a:r>
              <a:rPr lang="en-US" sz="2400" b="0" dirty="0">
                <a:solidFill>
                  <a:srgbClr val="D4D4D4"/>
                </a:solidFill>
                <a:effectLst/>
                <a:latin typeface="Consolas" panose="020B0609020204030204" pitchFamily="49" charset="0"/>
              </a:rPr>
              <a:t>  read-write conflict</a:t>
            </a:r>
          </a:p>
          <a:p>
            <a:pPr algn="l"/>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else</a:t>
            </a:r>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if</a:t>
            </a:r>
            <a:r>
              <a:rPr lang="en-US" sz="2400" b="0" dirty="0">
                <a:solidFill>
                  <a:srgbClr val="D4D4D4"/>
                </a:solidFill>
                <a:effectLst/>
                <a:latin typeface="Consolas" panose="020B0609020204030204" pitchFamily="49" charset="0"/>
              </a:rPr>
              <a:t> (status &amp; _XABORT_CAPACITY) {</a:t>
            </a:r>
          </a:p>
          <a:p>
            <a:pPr algn="l"/>
            <a:r>
              <a:rPr lang="en-US" sz="2400" b="0" dirty="0">
                <a:solidFill>
                  <a:srgbClr val="D4D4D4"/>
                </a:solidFill>
                <a:effectLst/>
                <a:latin typeface="Consolas" panose="020B0609020204030204" pitchFamily="49" charset="0"/>
              </a:rPr>
              <a:t>  cache overflow</a:t>
            </a:r>
          </a:p>
          <a:p>
            <a:pPr algn="l"/>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else</a:t>
            </a:r>
            <a:r>
              <a:rPr lang="en-US" sz="2400" b="0" dirty="0">
                <a:solidFill>
                  <a:srgbClr val="D4D4D4"/>
                </a:solidFill>
                <a:effectLst/>
                <a:latin typeface="Consolas" panose="020B0609020204030204" pitchFamily="49" charset="0"/>
              </a:rPr>
              <a:t> {</a:t>
            </a:r>
          </a:p>
          <a:p>
            <a:pPr algn="l"/>
            <a:r>
              <a:rPr lang="en-US" sz="2400" b="0" dirty="0">
                <a:solidFill>
                  <a:srgbClr val="D4D4D4"/>
                </a:solidFill>
                <a:effectLst/>
                <a:latin typeface="Consolas" panose="020B0609020204030204" pitchFamily="49" charset="0"/>
              </a:rPr>
              <a:t>  …</a:t>
            </a:r>
          </a:p>
          <a:p>
            <a:pPr algn="l"/>
            <a:r>
              <a:rPr lang="en-US" sz="2400" b="0" dirty="0">
                <a:solidFill>
                  <a:srgbClr val="D4D4D4"/>
                </a:solidFill>
                <a:effectLst/>
                <a:latin typeface="Consolas" panose="020B0609020204030204" pitchFamily="49" charset="0"/>
              </a:rPr>
              <a:t>}</a:t>
            </a:r>
          </a:p>
        </p:txBody>
      </p:sp>
      <p:sp>
        <p:nvSpPr>
          <p:cNvPr id="7" name="AutoShape 5">
            <a:extLst>
              <a:ext uri="{FF2B5EF4-FFF2-40B4-BE49-F238E27FC236}">
                <a16:creationId xmlns:a16="http://schemas.microsoft.com/office/drawing/2014/main" id="{70450EA5-EA3F-4EE8-9A10-9CE67E029166}"/>
              </a:ext>
            </a:extLst>
          </p:cNvPr>
          <p:cNvSpPr>
            <a:spLocks noChangeArrowheads="1"/>
          </p:cNvSpPr>
          <p:nvPr/>
        </p:nvSpPr>
        <p:spPr bwMode="auto">
          <a:xfrm>
            <a:off x="891603" y="4584353"/>
            <a:ext cx="2616096" cy="1264916"/>
          </a:xfrm>
          <a:prstGeom prst="wedgeRoundRectCallout">
            <a:avLst>
              <a:gd name="adj1" fmla="val 8365"/>
              <a:gd name="adj2" fmla="val -90655"/>
              <a:gd name="adj3" fmla="val 16667"/>
            </a:avLst>
          </a:prstGeom>
          <a:noFill/>
          <a:ln w="76200">
            <a:solidFill>
              <a:srgbClr val="FF0000"/>
            </a:solidFill>
            <a:miter lim="800000"/>
            <a:headEnd/>
            <a:tailEnd/>
          </a:ln>
        </p:spPr>
        <p:txBody>
          <a:bodyPr anchor="ctr"/>
          <a:lstStyle/>
          <a:p>
            <a:endParaRPr lang="en-GB" sz="2400" b="1" dirty="0">
              <a:solidFill>
                <a:srgbClr val="FFFF00"/>
              </a:solidFill>
              <a:latin typeface="cmr7" pitchFamily="34" charset="0"/>
            </a:endParaRPr>
          </a:p>
        </p:txBody>
      </p:sp>
      <p:sp>
        <p:nvSpPr>
          <p:cNvPr id="8" name="Text Box 40">
            <a:extLst>
              <a:ext uri="{FF2B5EF4-FFF2-40B4-BE49-F238E27FC236}">
                <a16:creationId xmlns:a16="http://schemas.microsoft.com/office/drawing/2014/main" id="{FFFFEB6E-2BEE-4000-B755-A54C24F2B6EA}"/>
              </a:ext>
            </a:extLst>
          </p:cNvPr>
          <p:cNvSpPr txBox="1">
            <a:spLocks noChangeArrowheads="1"/>
          </p:cNvSpPr>
          <p:nvPr/>
        </p:nvSpPr>
        <p:spPr bwMode="auto">
          <a:xfrm>
            <a:off x="1633928" y="3379405"/>
            <a:ext cx="4871803" cy="523220"/>
          </a:xfrm>
          <a:prstGeom prst="rect">
            <a:avLst/>
          </a:prstGeom>
          <a:solidFill>
            <a:schemeClr val="bg1"/>
          </a:solidFill>
          <a:ln w="76200" algn="ctr">
            <a:solidFill>
              <a:srgbClr val="FF0000"/>
            </a:solidFill>
            <a:miter lim="800000"/>
            <a:headEnd/>
            <a:tailEnd/>
          </a:ln>
          <a:effectLst>
            <a:outerShdw dist="107763" dir="2700000" algn="ctr" rotWithShape="0">
              <a:schemeClr val="bg2">
                <a:alpha val="50000"/>
              </a:schemeClr>
            </a:outerShdw>
          </a:effectLst>
        </p:spPr>
        <p:txBody>
          <a:bodyPr wrap="square">
            <a:spAutoFit/>
          </a:bodyPr>
          <a:lstStyle/>
          <a:p>
            <a:r>
              <a:rPr lang="en-US" sz="2800" b="1" dirty="0">
                <a:solidFill>
                  <a:srgbClr val="FFFF00"/>
                </a:solidFill>
                <a:latin typeface="Arial" panose="020B0604020202020204" pitchFamily="34" charset="0"/>
                <a:cs typeface="Arial" panose="020B0604020202020204" pitchFamily="34" charset="0"/>
              </a:rPr>
              <a:t>other abort codes …</a:t>
            </a:r>
          </a:p>
        </p:txBody>
      </p:sp>
      <p:sp>
        <p:nvSpPr>
          <p:cNvPr id="2" name="Title 1">
            <a:extLst>
              <a:ext uri="{FF2B5EF4-FFF2-40B4-BE49-F238E27FC236}">
                <a16:creationId xmlns:a16="http://schemas.microsoft.com/office/drawing/2014/main" id="{71E8A17D-365F-8434-9E1B-02618E877FA0}"/>
              </a:ext>
            </a:extLst>
          </p:cNvPr>
          <p:cNvSpPr>
            <a:spLocks noGrp="1"/>
          </p:cNvSpPr>
          <p:nvPr>
            <p:ph type="title"/>
          </p:nvPr>
        </p:nvSpPr>
        <p:spPr/>
        <p:txBody>
          <a:bodyPr/>
          <a:lstStyle/>
          <a:p>
            <a:r>
              <a:rPr lang="en-US" sz="4400" dirty="0">
                <a:solidFill>
                  <a:srgbClr val="FFFF00"/>
                </a:solidFill>
                <a:latin typeface="Arial" panose="020B0604020202020204" pitchFamily="34" charset="0"/>
                <a:cs typeface="Arial" panose="020B0604020202020204" pitchFamily="34" charset="0"/>
              </a:rPr>
              <a:t>Abort Codes</a:t>
            </a:r>
            <a:endParaRPr lang="en-US" dirty="0"/>
          </a:p>
        </p:txBody>
      </p:sp>
    </p:spTree>
    <p:extLst>
      <p:ext uri="{BB962C8B-B14F-4D97-AF65-F5344CB8AC3E}">
        <p14:creationId xmlns:p14="http://schemas.microsoft.com/office/powerpoint/2010/main" val="113534424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6162" name="Picture 2" descr="https://ehelp.wiki.csupomona.edu/images/4/47/Email_images_overloa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5950" y="1457324"/>
            <a:ext cx="5372100" cy="4964396"/>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924637" y="5400676"/>
            <a:ext cx="4851897" cy="822420"/>
          </a:xfrm>
          <a:prstGeom prst="rect">
            <a:avLst/>
          </a:prstGeom>
          <a:solidFill>
            <a:schemeClr val="bg1"/>
          </a:solidFill>
          <a:ln w="76200">
            <a:solidFill>
              <a:srgbClr val="FF0000"/>
            </a:solidFill>
          </a:ln>
          <a:effectLst>
            <a:outerShdw blurRad="50800" dist="38100" dir="2700000" algn="tl" rotWithShape="0">
              <a:prstClr val="black">
                <a:alpha val="40000"/>
              </a:prstClr>
            </a:outerShdw>
          </a:effectLst>
        </p:spPr>
        <p:txBody>
          <a:bodyPr wrap="square" lIns="82945" tIns="41473" rIns="82945" bIns="41473">
            <a:spAutoFit/>
          </a:bodyPr>
          <a:lstStyle/>
          <a:p>
            <a:pPr defTabSz="829452" eaLnBrk="1" fontAlgn="auto" hangingPunct="1">
              <a:spcBef>
                <a:spcPts val="0"/>
              </a:spcBef>
              <a:spcAft>
                <a:spcPts val="0"/>
              </a:spcAft>
              <a:defRPr/>
            </a:pPr>
            <a:r>
              <a:rPr lang="en-US" sz="2400" kern="0" dirty="0">
                <a:solidFill>
                  <a:srgbClr val="FFFF00"/>
                </a:solidFill>
                <a:latin typeface="Arial" panose="020B0604020202020204" pitchFamily="34" charset="0"/>
              </a:rPr>
              <a:t>Transaction aborts if data set overflows caches, internal buffers</a:t>
            </a:r>
          </a:p>
        </p:txBody>
      </p:sp>
      <p:sp>
        <p:nvSpPr>
          <p:cNvPr id="2" name="Title 1">
            <a:extLst>
              <a:ext uri="{FF2B5EF4-FFF2-40B4-BE49-F238E27FC236}">
                <a16:creationId xmlns:a16="http://schemas.microsoft.com/office/drawing/2014/main" id="{1FB0F7D4-2613-C19C-DB54-B06ADEFA51E3}"/>
              </a:ext>
            </a:extLst>
          </p:cNvPr>
          <p:cNvSpPr>
            <a:spLocks noGrp="1"/>
          </p:cNvSpPr>
          <p:nvPr>
            <p:ph type="title"/>
          </p:nvPr>
        </p:nvSpPr>
        <p:spPr/>
        <p:txBody>
          <a:bodyPr/>
          <a:lstStyle/>
          <a:p>
            <a:r>
              <a:rPr lang="en-US" sz="4400" dirty="0">
                <a:solidFill>
                  <a:srgbClr val="FFFF00"/>
                </a:solidFill>
                <a:latin typeface="Arial" panose="020B0604020202020204" pitchFamily="34" charset="0"/>
                <a:cs typeface="Arial" panose="020B0604020202020204" pitchFamily="34" charset="0"/>
              </a:rPr>
              <a:t>Transaction too big?</a:t>
            </a:r>
            <a:br>
              <a:rPr lang="en-US" sz="4400" dirty="0">
                <a:solidFill>
                  <a:srgbClr val="FFFF00"/>
                </a:solidFill>
                <a:latin typeface="Arial" panose="020B0604020202020204" pitchFamily="34" charset="0"/>
                <a:cs typeface="Arial" panose="020B0604020202020204" pitchFamily="34" charset="0"/>
              </a:rPr>
            </a:br>
            <a:endParaRPr lang="en-US" dirty="0"/>
          </a:p>
        </p:txBody>
      </p:sp>
    </p:spTree>
    <p:extLst>
      <p:ext uri="{BB962C8B-B14F-4D97-AF65-F5344CB8AC3E}">
        <p14:creationId xmlns:p14="http://schemas.microsoft.com/office/powerpoint/2010/main" val="108898220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noChangeArrowheads="1"/>
          </p:cNvPicPr>
          <p:nvPr/>
        </p:nvPicPr>
        <p:blipFill>
          <a:blip r:embed="rId2" cstate="print"/>
          <a:srcRect/>
          <a:stretch>
            <a:fillRect/>
          </a:stretch>
        </p:blipFill>
        <p:spPr bwMode="auto">
          <a:xfrm>
            <a:off x="1446707" y="1676400"/>
            <a:ext cx="6250586" cy="4686819"/>
          </a:xfrm>
          <a:prstGeom prst="rect">
            <a:avLst/>
          </a:prstGeom>
          <a:noFill/>
          <a:ln w="38100" algn="ctr">
            <a:noFill/>
            <a:miter lim="800000"/>
            <a:headEnd/>
            <a:tailEnd/>
          </a:ln>
        </p:spPr>
      </p:pic>
      <p:sp>
        <p:nvSpPr>
          <p:cNvPr id="5" name="Rectangle 4"/>
          <p:cNvSpPr/>
          <p:nvPr/>
        </p:nvSpPr>
        <p:spPr>
          <a:xfrm>
            <a:off x="3374380" y="5240772"/>
            <a:ext cx="5394062" cy="453088"/>
          </a:xfrm>
          <a:prstGeom prst="rect">
            <a:avLst/>
          </a:prstGeom>
          <a:solidFill>
            <a:schemeClr val="bg1"/>
          </a:solidFill>
          <a:ln w="76200">
            <a:solidFill>
              <a:srgbClr val="FFC000"/>
            </a:solidFill>
          </a:ln>
          <a:effectLst>
            <a:outerShdw blurRad="50800" dist="38100" dir="2700000" algn="tl" rotWithShape="0">
              <a:prstClr val="black">
                <a:alpha val="40000"/>
              </a:prstClr>
            </a:outerShdw>
          </a:effectLst>
        </p:spPr>
        <p:txBody>
          <a:bodyPr wrap="square" lIns="82945" tIns="41473" rIns="82945" bIns="41473">
            <a:spAutoFit/>
          </a:bodyPr>
          <a:lstStyle/>
          <a:p>
            <a:pPr defTabSz="829452" eaLnBrk="1" fontAlgn="auto" hangingPunct="1">
              <a:spcBef>
                <a:spcPts val="0"/>
              </a:spcBef>
              <a:spcAft>
                <a:spcPts val="0"/>
              </a:spcAft>
              <a:defRPr/>
            </a:pPr>
            <a:r>
              <a:rPr lang="en-US" sz="2400" kern="0" dirty="0">
                <a:solidFill>
                  <a:srgbClr val="FFFF00"/>
                </a:solidFill>
                <a:latin typeface="Arial" panose="020B0604020202020204" pitchFamily="34" charset="0"/>
              </a:rPr>
              <a:t>Transaction aborts on timer interrupt</a:t>
            </a:r>
          </a:p>
        </p:txBody>
      </p:sp>
      <p:sp>
        <p:nvSpPr>
          <p:cNvPr id="7" name="Title 6">
            <a:extLst>
              <a:ext uri="{FF2B5EF4-FFF2-40B4-BE49-F238E27FC236}">
                <a16:creationId xmlns:a16="http://schemas.microsoft.com/office/drawing/2014/main" id="{B36B6202-F88C-4589-80EC-56F50AED037D}"/>
              </a:ext>
            </a:extLst>
          </p:cNvPr>
          <p:cNvSpPr>
            <a:spLocks noGrp="1"/>
          </p:cNvSpPr>
          <p:nvPr>
            <p:ph type="title"/>
          </p:nvPr>
        </p:nvSpPr>
        <p:spPr/>
        <p:txBody>
          <a:bodyPr/>
          <a:lstStyle/>
          <a:p>
            <a:r>
              <a:rPr lang="en-US" sz="4400" dirty="0">
                <a:solidFill>
                  <a:srgbClr val="FFFF00"/>
                </a:solidFill>
                <a:latin typeface="Arial" panose="020B0604020202020204" pitchFamily="34" charset="0"/>
                <a:cs typeface="Arial" panose="020B0604020202020204" pitchFamily="34" charset="0"/>
              </a:rPr>
              <a:t>Transaction too slow?</a:t>
            </a:r>
            <a:endParaRPr lang="en-US" dirty="0"/>
          </a:p>
        </p:txBody>
      </p:sp>
    </p:spTree>
    <p:extLst>
      <p:ext uri="{BB962C8B-B14F-4D97-AF65-F5344CB8AC3E}">
        <p14:creationId xmlns:p14="http://schemas.microsoft.com/office/powerpoint/2010/main" val="244105197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7186" name="Picture 2" descr="http://3.bp.blogspot.com/-l7LcNAwbf8M/T5TGy8DeGBI/AAAAAAAAFAc/L9zD01qMYk4/s400/of+all+the+gin+joints+in+the+world+play+it+again+sam+rick+blaine+humphrey+bogart+casablanc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1485900"/>
            <a:ext cx="6858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4046018" y="5240772"/>
            <a:ext cx="4722423" cy="822420"/>
          </a:xfrm>
          <a:prstGeom prst="rect">
            <a:avLst/>
          </a:prstGeom>
          <a:solidFill>
            <a:schemeClr val="bg1"/>
          </a:solidFill>
          <a:ln w="57150">
            <a:solidFill>
              <a:srgbClr val="0066FF"/>
            </a:solidFill>
          </a:ln>
          <a:effectLst>
            <a:outerShdw blurRad="50800" dist="38100" dir="2700000" algn="tl" rotWithShape="0">
              <a:prstClr val="black">
                <a:alpha val="40000"/>
              </a:prstClr>
            </a:outerShdw>
          </a:effectLst>
        </p:spPr>
        <p:txBody>
          <a:bodyPr wrap="square" lIns="82945" tIns="41473" rIns="82945" bIns="41473">
            <a:spAutoFit/>
          </a:bodyPr>
          <a:lstStyle/>
          <a:p>
            <a:pPr defTabSz="829452" eaLnBrk="1" fontAlgn="auto" hangingPunct="1">
              <a:spcBef>
                <a:spcPts val="0"/>
              </a:spcBef>
              <a:spcAft>
                <a:spcPts val="0"/>
              </a:spcAft>
              <a:defRPr/>
            </a:pPr>
            <a:r>
              <a:rPr lang="en-US" sz="2400" kern="0" dirty="0">
                <a:solidFill>
                  <a:srgbClr val="FFFF00"/>
                </a:solidFill>
                <a:latin typeface="Arial" panose="020B0604020202020204" pitchFamily="34" charset="0"/>
              </a:rPr>
              <a:t>Many other reasons: TLB miss, illegal instruction, page fault …</a:t>
            </a:r>
          </a:p>
        </p:txBody>
      </p:sp>
      <p:sp>
        <p:nvSpPr>
          <p:cNvPr id="2" name="Title 1">
            <a:extLst>
              <a:ext uri="{FF2B5EF4-FFF2-40B4-BE49-F238E27FC236}">
                <a16:creationId xmlns:a16="http://schemas.microsoft.com/office/drawing/2014/main" id="{690866DD-EA2B-AD48-C61B-FCDF25BE32E1}"/>
              </a:ext>
            </a:extLst>
          </p:cNvPr>
          <p:cNvSpPr>
            <a:spLocks noGrp="1"/>
          </p:cNvSpPr>
          <p:nvPr>
            <p:ph type="title"/>
          </p:nvPr>
        </p:nvSpPr>
        <p:spPr/>
        <p:txBody>
          <a:bodyPr/>
          <a:lstStyle/>
          <a:p>
            <a:r>
              <a:rPr lang="en-US" dirty="0"/>
              <a:t>Just not in the mood?</a:t>
            </a:r>
          </a:p>
        </p:txBody>
      </p:sp>
    </p:spTree>
    <p:extLst>
      <p:ext uri="{BB962C8B-B14F-4D97-AF65-F5344CB8AC3E}">
        <p14:creationId xmlns:p14="http://schemas.microsoft.com/office/powerpoint/2010/main" val="399168234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Image result for hybrid animal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pic>
        <p:nvPicPr>
          <p:cNvPr id="479236" name="Picture 4" descr="https://s-media-cache-ak0.pinimg.com/736x/a0/32/31/a03231a33f549692434227ae74da064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52706" y="1183201"/>
            <a:ext cx="3838589" cy="5142386"/>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34E4CBA3-9663-B0C2-B17F-2F9AB24E256B}"/>
              </a:ext>
            </a:extLst>
          </p:cNvPr>
          <p:cNvSpPr>
            <a:spLocks noGrp="1"/>
          </p:cNvSpPr>
          <p:nvPr>
            <p:ph type="title"/>
          </p:nvPr>
        </p:nvSpPr>
        <p:spPr/>
        <p:txBody>
          <a:bodyPr/>
          <a:lstStyle/>
          <a:p>
            <a:r>
              <a:rPr lang="en-US" sz="4400" dirty="0">
                <a:solidFill>
                  <a:srgbClr val="FFFF00"/>
                </a:solidFill>
                <a:latin typeface="Arial" panose="020B0604020202020204" pitchFamily="34" charset="0"/>
                <a:cs typeface="Arial" panose="020B0604020202020204" pitchFamily="34" charset="0"/>
              </a:rPr>
              <a:t>Hybrid Transactional Memory</a:t>
            </a:r>
            <a:br>
              <a:rPr lang="en-US" sz="4400" dirty="0">
                <a:solidFill>
                  <a:srgbClr val="FFFF00"/>
                </a:solidFill>
                <a:latin typeface="Arial" panose="020B0604020202020204" pitchFamily="34" charset="0"/>
                <a:cs typeface="Arial" panose="020B0604020202020204" pitchFamily="34" charset="0"/>
              </a:rPr>
            </a:br>
            <a:endParaRPr lang="en-US" dirty="0"/>
          </a:p>
        </p:txBody>
      </p:sp>
    </p:spTree>
    <p:extLst>
      <p:ext uri="{BB962C8B-B14F-4D97-AF65-F5344CB8AC3E}">
        <p14:creationId xmlns:p14="http://schemas.microsoft.com/office/powerpoint/2010/main" val="219722090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898785" y="1825133"/>
            <a:ext cx="7780520" cy="3785652"/>
          </a:xfrm>
          <a:prstGeom prst="rect">
            <a:avLst/>
          </a:prstGeom>
          <a:solidFill>
            <a:schemeClr val="bg1"/>
          </a:solidFill>
          <a:ln w="9525">
            <a:solidFill>
              <a:schemeClr val="accent1"/>
            </a:solidFill>
            <a:miter lim="800000"/>
            <a:headEnd/>
            <a:tailEnd/>
          </a:ln>
        </p:spPr>
        <p:txBody>
          <a:bodyPr wrap="square">
            <a:spAutoFit/>
          </a:bodyPr>
          <a:lstStyle/>
          <a:p>
            <a:pPr algn="l"/>
            <a:r>
              <a:rPr lang="en-US" sz="2400" b="0" dirty="0">
                <a:solidFill>
                  <a:srgbClr val="C586C0"/>
                </a:solidFill>
                <a:effectLst/>
                <a:latin typeface="Consolas" panose="020B0609020204030204" pitchFamily="49" charset="0"/>
              </a:rPr>
              <a:t>if</a:t>
            </a:r>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_xbegin</a:t>
            </a:r>
            <a:r>
              <a:rPr lang="en-US" sz="2400" b="0" dirty="0">
                <a:solidFill>
                  <a:srgbClr val="D4D4D4"/>
                </a:solidFill>
                <a:effectLst/>
                <a:latin typeface="Consolas" panose="020B0609020204030204" pitchFamily="49" charset="0"/>
              </a:rPr>
              <a:t>() == _XBEGIN_STARTED) {</a:t>
            </a:r>
          </a:p>
          <a:p>
            <a:pPr algn="l"/>
            <a:r>
              <a:rPr lang="en-US" sz="2400" b="0" dirty="0">
                <a:solidFill>
                  <a:srgbClr val="D4D4D4"/>
                </a:solidFill>
                <a:effectLst/>
                <a:latin typeface="Consolas" panose="020B0609020204030204" pitchFamily="49" charset="0"/>
              </a:rPr>
              <a:t>  read lock state</a:t>
            </a:r>
          </a:p>
          <a:p>
            <a:pPr algn="l"/>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if</a:t>
            </a:r>
            <a:r>
              <a:rPr lang="en-US" sz="2400" b="0" dirty="0">
                <a:solidFill>
                  <a:srgbClr val="D4D4D4"/>
                </a:solidFill>
                <a:effectLst/>
                <a:latin typeface="Consolas" panose="020B0609020204030204" pitchFamily="49" charset="0"/>
              </a:rPr>
              <a:t> (lock taken) </a:t>
            </a:r>
            <a:r>
              <a:rPr lang="en-US" sz="2400" b="0" dirty="0">
                <a:solidFill>
                  <a:srgbClr val="DCDCAA"/>
                </a:solidFill>
                <a:effectLst/>
                <a:latin typeface="Consolas" panose="020B0609020204030204" pitchFamily="49" charset="0"/>
              </a:rPr>
              <a:t>_xabort</a:t>
            </a:r>
            <a:r>
              <a:rPr lang="en-US" sz="2400" b="0" dirty="0">
                <a:solidFill>
                  <a:srgbClr val="D4D4D4"/>
                </a:solidFill>
                <a:effectLst/>
                <a:latin typeface="Consolas" panose="020B0609020204030204" pitchFamily="49" charset="0"/>
              </a:rPr>
              <a:t>();</a:t>
            </a:r>
          </a:p>
          <a:p>
            <a:pPr algn="l"/>
            <a:r>
              <a:rPr lang="en-US" sz="2400" b="0" dirty="0">
                <a:solidFill>
                  <a:srgbClr val="D4D4D4"/>
                </a:solidFill>
                <a:effectLst/>
                <a:latin typeface="Consolas" panose="020B0609020204030204" pitchFamily="49" charset="0"/>
              </a:rPr>
              <a:t>  work;</a:t>
            </a:r>
          </a:p>
          <a:p>
            <a:pPr algn="l"/>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_xend</a:t>
            </a:r>
            <a:r>
              <a:rPr lang="en-US" sz="2400" b="0" dirty="0">
                <a:solidFill>
                  <a:srgbClr val="D4D4D4"/>
                </a:solidFill>
                <a:effectLst/>
                <a:latin typeface="Consolas" panose="020B0609020204030204" pitchFamily="49" charset="0"/>
              </a:rPr>
              <a:t>()</a:t>
            </a:r>
          </a:p>
          <a:p>
            <a:pPr algn="l"/>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else</a:t>
            </a:r>
            <a:r>
              <a:rPr lang="en-US" sz="2400" b="0" dirty="0">
                <a:solidFill>
                  <a:srgbClr val="D4D4D4"/>
                </a:solidFill>
                <a:effectLst/>
                <a:latin typeface="Consolas" panose="020B0609020204030204" pitchFamily="49" charset="0"/>
              </a:rPr>
              <a:t> {</a:t>
            </a:r>
          </a:p>
          <a:p>
            <a:pPr algn="l"/>
            <a:r>
              <a:rPr lang="en-US" sz="2400" b="0" dirty="0">
                <a:solidFill>
                  <a:srgbClr val="D4D4D4"/>
                </a:solidFill>
                <a:effectLst/>
                <a:latin typeface="Consolas" panose="020B0609020204030204" pitchFamily="49" charset="0"/>
              </a:rPr>
              <a:t>  lock</a:t>
            </a:r>
            <a:r>
              <a:rPr lang="en-US" sz="2400" b="0" dirty="0">
                <a:solidFill>
                  <a:srgbClr val="569CD6"/>
                </a:solidFill>
                <a:effectLst/>
                <a:latin typeface="Consolas" panose="020B0609020204030204" pitchFamily="49" charset="0"/>
              </a:rPr>
              <a:t>-&gt;</a:t>
            </a:r>
            <a:r>
              <a:rPr lang="en-US" sz="2400" b="0" dirty="0">
                <a:solidFill>
                  <a:srgbClr val="DCDCAA"/>
                </a:solidFill>
                <a:effectLst/>
                <a:latin typeface="Consolas" panose="020B0609020204030204" pitchFamily="49" charset="0"/>
              </a:rPr>
              <a:t>lock</a:t>
            </a:r>
            <a:r>
              <a:rPr lang="en-US" sz="2400" b="0" dirty="0">
                <a:solidFill>
                  <a:srgbClr val="D4D4D4"/>
                </a:solidFill>
                <a:effectLst/>
                <a:latin typeface="Consolas" panose="020B0609020204030204" pitchFamily="49" charset="0"/>
              </a:rPr>
              <a:t>();</a:t>
            </a:r>
          </a:p>
          <a:p>
            <a:pPr algn="l"/>
            <a:r>
              <a:rPr lang="en-US" sz="2400" b="0" dirty="0">
                <a:solidFill>
                  <a:srgbClr val="D4D4D4"/>
                </a:solidFill>
                <a:effectLst/>
                <a:latin typeface="Consolas" panose="020B0609020204030204" pitchFamily="49" charset="0"/>
              </a:rPr>
              <a:t>  work;</a:t>
            </a:r>
          </a:p>
          <a:p>
            <a:pPr algn="l"/>
            <a:r>
              <a:rPr lang="en-US" sz="2400" b="0" dirty="0">
                <a:solidFill>
                  <a:srgbClr val="D4D4D4"/>
                </a:solidFill>
                <a:effectLst/>
                <a:latin typeface="Consolas" panose="020B0609020204030204" pitchFamily="49" charset="0"/>
              </a:rPr>
              <a:t>  lock</a:t>
            </a:r>
            <a:r>
              <a:rPr lang="en-US" sz="2400" b="0" dirty="0">
                <a:solidFill>
                  <a:srgbClr val="569CD6"/>
                </a:solidFill>
                <a:effectLst/>
                <a:latin typeface="Consolas" panose="020B0609020204030204" pitchFamily="49" charset="0"/>
              </a:rPr>
              <a:t>-&gt;</a:t>
            </a:r>
            <a:r>
              <a:rPr lang="en-US" sz="2400" b="0" dirty="0">
                <a:solidFill>
                  <a:srgbClr val="DCDCAA"/>
                </a:solidFill>
                <a:effectLst/>
                <a:latin typeface="Consolas" panose="020B0609020204030204" pitchFamily="49" charset="0"/>
              </a:rPr>
              <a:t>unlock</a:t>
            </a:r>
            <a:r>
              <a:rPr lang="en-US" sz="2400" b="0" dirty="0">
                <a:solidFill>
                  <a:srgbClr val="D4D4D4"/>
                </a:solidFill>
                <a:effectLst/>
                <a:latin typeface="Consolas" panose="020B0609020204030204" pitchFamily="49" charset="0"/>
              </a:rPr>
              <a:t>();</a:t>
            </a:r>
          </a:p>
          <a:p>
            <a:pPr algn="l"/>
            <a:r>
              <a:rPr lang="en-US" sz="2400" b="0" dirty="0">
                <a:solidFill>
                  <a:srgbClr val="D4D4D4"/>
                </a:solidFill>
                <a:effectLst/>
                <a:latin typeface="Consolas" panose="020B0609020204030204" pitchFamily="49" charset="0"/>
              </a:rPr>
              <a:t>}</a:t>
            </a:r>
          </a:p>
        </p:txBody>
      </p:sp>
      <p:sp>
        <p:nvSpPr>
          <p:cNvPr id="3" name="Title 2">
            <a:extLst>
              <a:ext uri="{FF2B5EF4-FFF2-40B4-BE49-F238E27FC236}">
                <a16:creationId xmlns:a16="http://schemas.microsoft.com/office/drawing/2014/main" id="{36DCD84D-CFD6-29E1-2E2F-4A8596823961}"/>
              </a:ext>
            </a:extLst>
          </p:cNvPr>
          <p:cNvSpPr>
            <a:spLocks noGrp="1"/>
          </p:cNvSpPr>
          <p:nvPr>
            <p:ph type="title"/>
          </p:nvPr>
        </p:nvSpPr>
        <p:spPr/>
        <p:txBody>
          <a:bodyPr/>
          <a:lstStyle/>
          <a:p>
            <a:r>
              <a:rPr lang="en-US" sz="4400" dirty="0">
                <a:solidFill>
                  <a:srgbClr val="FFFF00"/>
                </a:solidFill>
                <a:latin typeface="Arial" panose="020B0604020202020204" pitchFamily="34" charset="0"/>
                <a:cs typeface="Arial" panose="020B0604020202020204" pitchFamily="34" charset="0"/>
              </a:rPr>
              <a:t>Hybrid Transactional Memory</a:t>
            </a:r>
            <a:br>
              <a:rPr lang="en-US" sz="4400" dirty="0">
                <a:solidFill>
                  <a:srgbClr val="FFFF00"/>
                </a:solidFill>
                <a:latin typeface="Arial" panose="020B0604020202020204" pitchFamily="34" charset="0"/>
                <a:cs typeface="Arial" panose="020B0604020202020204" pitchFamily="34" charset="0"/>
              </a:rPr>
            </a:br>
            <a:endParaRPr lang="en-US" dirty="0"/>
          </a:p>
        </p:txBody>
      </p:sp>
    </p:spTree>
    <p:extLst>
      <p:ext uri="{BB962C8B-B14F-4D97-AF65-F5344CB8AC3E}">
        <p14:creationId xmlns:p14="http://schemas.microsoft.com/office/powerpoint/2010/main" val="122000458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90A01B8-B363-DE7D-9156-82FCA89CD29A}"/>
              </a:ext>
            </a:extLst>
          </p:cNvPr>
          <p:cNvSpPr>
            <a:spLocks noChangeArrowheads="1"/>
          </p:cNvSpPr>
          <p:nvPr/>
        </p:nvSpPr>
        <p:spPr bwMode="auto">
          <a:xfrm>
            <a:off x="898785" y="1825133"/>
            <a:ext cx="7780520" cy="3785652"/>
          </a:xfrm>
          <a:prstGeom prst="rect">
            <a:avLst/>
          </a:prstGeom>
          <a:solidFill>
            <a:schemeClr val="bg1"/>
          </a:solidFill>
          <a:ln w="9525">
            <a:solidFill>
              <a:schemeClr val="accent1"/>
            </a:solidFill>
            <a:miter lim="800000"/>
            <a:headEnd/>
            <a:tailEnd/>
          </a:ln>
        </p:spPr>
        <p:txBody>
          <a:bodyPr wrap="square">
            <a:spAutoFit/>
          </a:bodyPr>
          <a:lstStyle/>
          <a:p>
            <a:pPr algn="l"/>
            <a:r>
              <a:rPr lang="en-US" sz="2400" b="0" dirty="0">
                <a:solidFill>
                  <a:srgbClr val="C586C0"/>
                </a:solidFill>
                <a:effectLst/>
                <a:latin typeface="Consolas" panose="020B0609020204030204" pitchFamily="49" charset="0"/>
              </a:rPr>
              <a:t>if</a:t>
            </a:r>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_xbegin</a:t>
            </a:r>
            <a:r>
              <a:rPr lang="en-US" sz="2400" b="0" dirty="0">
                <a:solidFill>
                  <a:srgbClr val="D4D4D4"/>
                </a:solidFill>
                <a:effectLst/>
                <a:latin typeface="Consolas" panose="020B0609020204030204" pitchFamily="49" charset="0"/>
              </a:rPr>
              <a:t>() == _XBEGIN_STARTED) {</a:t>
            </a:r>
          </a:p>
          <a:p>
            <a:pPr algn="l"/>
            <a:r>
              <a:rPr lang="en-US" sz="2400" b="0" dirty="0">
                <a:solidFill>
                  <a:srgbClr val="D4D4D4"/>
                </a:solidFill>
                <a:effectLst/>
                <a:latin typeface="Consolas" panose="020B0609020204030204" pitchFamily="49" charset="0"/>
              </a:rPr>
              <a:t>  read lock state</a:t>
            </a:r>
          </a:p>
          <a:p>
            <a:pPr algn="l"/>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if</a:t>
            </a:r>
            <a:r>
              <a:rPr lang="en-US" sz="2400" b="0" dirty="0">
                <a:solidFill>
                  <a:srgbClr val="D4D4D4"/>
                </a:solidFill>
                <a:effectLst/>
                <a:latin typeface="Consolas" panose="020B0609020204030204" pitchFamily="49" charset="0"/>
              </a:rPr>
              <a:t> (lock taken) </a:t>
            </a:r>
            <a:r>
              <a:rPr lang="en-US" sz="2400" b="0" dirty="0">
                <a:solidFill>
                  <a:srgbClr val="DCDCAA"/>
                </a:solidFill>
                <a:effectLst/>
                <a:latin typeface="Consolas" panose="020B0609020204030204" pitchFamily="49" charset="0"/>
              </a:rPr>
              <a:t>_xabort</a:t>
            </a:r>
            <a:r>
              <a:rPr lang="en-US" sz="2400" b="0" dirty="0">
                <a:solidFill>
                  <a:srgbClr val="D4D4D4"/>
                </a:solidFill>
                <a:effectLst/>
                <a:latin typeface="Consolas" panose="020B0609020204030204" pitchFamily="49" charset="0"/>
              </a:rPr>
              <a:t>();</a:t>
            </a:r>
          </a:p>
          <a:p>
            <a:pPr algn="l"/>
            <a:r>
              <a:rPr lang="en-US" sz="2400" b="0" dirty="0">
                <a:solidFill>
                  <a:srgbClr val="D4D4D4"/>
                </a:solidFill>
                <a:effectLst/>
                <a:latin typeface="Consolas" panose="020B0609020204030204" pitchFamily="49" charset="0"/>
              </a:rPr>
              <a:t>  work;</a:t>
            </a:r>
          </a:p>
          <a:p>
            <a:pPr algn="l"/>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_xend</a:t>
            </a:r>
            <a:r>
              <a:rPr lang="en-US" sz="2400" b="0" dirty="0">
                <a:solidFill>
                  <a:srgbClr val="D4D4D4"/>
                </a:solidFill>
                <a:effectLst/>
                <a:latin typeface="Consolas" panose="020B0609020204030204" pitchFamily="49" charset="0"/>
              </a:rPr>
              <a:t>()</a:t>
            </a:r>
          </a:p>
          <a:p>
            <a:pPr algn="l"/>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else</a:t>
            </a:r>
            <a:r>
              <a:rPr lang="en-US" sz="2400" b="0" dirty="0">
                <a:solidFill>
                  <a:srgbClr val="D4D4D4"/>
                </a:solidFill>
                <a:effectLst/>
                <a:latin typeface="Consolas" panose="020B0609020204030204" pitchFamily="49" charset="0"/>
              </a:rPr>
              <a:t> {</a:t>
            </a:r>
          </a:p>
          <a:p>
            <a:pPr algn="l"/>
            <a:r>
              <a:rPr lang="en-US" sz="2400" b="0" dirty="0">
                <a:solidFill>
                  <a:srgbClr val="D4D4D4"/>
                </a:solidFill>
                <a:effectLst/>
                <a:latin typeface="Consolas" panose="020B0609020204030204" pitchFamily="49" charset="0"/>
              </a:rPr>
              <a:t>  lock</a:t>
            </a:r>
            <a:r>
              <a:rPr lang="en-US" sz="2400" b="0" dirty="0">
                <a:solidFill>
                  <a:srgbClr val="569CD6"/>
                </a:solidFill>
                <a:effectLst/>
                <a:latin typeface="Consolas" panose="020B0609020204030204" pitchFamily="49" charset="0"/>
              </a:rPr>
              <a:t>-&gt;</a:t>
            </a:r>
            <a:r>
              <a:rPr lang="en-US" sz="2400" b="0" dirty="0">
                <a:solidFill>
                  <a:srgbClr val="DCDCAA"/>
                </a:solidFill>
                <a:effectLst/>
                <a:latin typeface="Consolas" panose="020B0609020204030204" pitchFamily="49" charset="0"/>
              </a:rPr>
              <a:t>lock</a:t>
            </a:r>
            <a:r>
              <a:rPr lang="en-US" sz="2400" b="0" dirty="0">
                <a:solidFill>
                  <a:srgbClr val="D4D4D4"/>
                </a:solidFill>
                <a:effectLst/>
                <a:latin typeface="Consolas" panose="020B0609020204030204" pitchFamily="49" charset="0"/>
              </a:rPr>
              <a:t>();</a:t>
            </a:r>
          </a:p>
          <a:p>
            <a:pPr algn="l"/>
            <a:r>
              <a:rPr lang="en-US" sz="2400" b="0" dirty="0">
                <a:solidFill>
                  <a:srgbClr val="D4D4D4"/>
                </a:solidFill>
                <a:effectLst/>
                <a:latin typeface="Consolas" panose="020B0609020204030204" pitchFamily="49" charset="0"/>
              </a:rPr>
              <a:t>  work;</a:t>
            </a:r>
          </a:p>
          <a:p>
            <a:pPr algn="l"/>
            <a:r>
              <a:rPr lang="en-US" sz="2400" b="0" dirty="0">
                <a:solidFill>
                  <a:srgbClr val="D4D4D4"/>
                </a:solidFill>
                <a:effectLst/>
                <a:latin typeface="Consolas" panose="020B0609020204030204" pitchFamily="49" charset="0"/>
              </a:rPr>
              <a:t>  lock</a:t>
            </a:r>
            <a:r>
              <a:rPr lang="en-US" sz="2400" b="0" dirty="0">
                <a:solidFill>
                  <a:srgbClr val="569CD6"/>
                </a:solidFill>
                <a:effectLst/>
                <a:latin typeface="Consolas" panose="020B0609020204030204" pitchFamily="49" charset="0"/>
              </a:rPr>
              <a:t>-&gt;</a:t>
            </a:r>
            <a:r>
              <a:rPr lang="en-US" sz="2400" b="0" dirty="0">
                <a:solidFill>
                  <a:srgbClr val="DCDCAA"/>
                </a:solidFill>
                <a:effectLst/>
                <a:latin typeface="Consolas" panose="020B0609020204030204" pitchFamily="49" charset="0"/>
              </a:rPr>
              <a:t>unlock</a:t>
            </a:r>
            <a:r>
              <a:rPr lang="en-US" sz="2400" b="0" dirty="0">
                <a:solidFill>
                  <a:srgbClr val="D4D4D4"/>
                </a:solidFill>
                <a:effectLst/>
                <a:latin typeface="Consolas" panose="020B0609020204030204" pitchFamily="49" charset="0"/>
              </a:rPr>
              <a:t>();</a:t>
            </a:r>
          </a:p>
          <a:p>
            <a:pPr algn="l"/>
            <a:r>
              <a:rPr lang="en-US" sz="2400" b="0" dirty="0">
                <a:solidFill>
                  <a:srgbClr val="D4D4D4"/>
                </a:solidFill>
                <a:effectLst/>
                <a:latin typeface="Consolas" panose="020B0609020204030204" pitchFamily="49" charset="0"/>
              </a:rPr>
              <a:t>}</a:t>
            </a:r>
          </a:p>
        </p:txBody>
      </p:sp>
      <p:sp>
        <p:nvSpPr>
          <p:cNvPr id="5" name="AutoShape 5">
            <a:extLst>
              <a:ext uri="{FF2B5EF4-FFF2-40B4-BE49-F238E27FC236}">
                <a16:creationId xmlns:a16="http://schemas.microsoft.com/office/drawing/2014/main" id="{F3B0E7F6-4B3B-4B1B-97AB-007921983A7A}"/>
              </a:ext>
            </a:extLst>
          </p:cNvPr>
          <p:cNvSpPr>
            <a:spLocks noChangeArrowheads="1"/>
          </p:cNvSpPr>
          <p:nvPr/>
        </p:nvSpPr>
        <p:spPr bwMode="auto">
          <a:xfrm>
            <a:off x="1086475" y="2188564"/>
            <a:ext cx="3380593" cy="584616"/>
          </a:xfrm>
          <a:prstGeom prst="wedgeRoundRectCallout">
            <a:avLst>
              <a:gd name="adj1" fmla="val 30979"/>
              <a:gd name="adj2" fmla="val 183704"/>
              <a:gd name="adj3" fmla="val 16667"/>
            </a:avLst>
          </a:prstGeom>
          <a:noFill/>
          <a:ln w="76200">
            <a:solidFill>
              <a:srgbClr val="FF0000"/>
            </a:solidFill>
            <a:miter lim="800000"/>
            <a:headEnd/>
            <a:tailEnd/>
          </a:ln>
        </p:spPr>
        <p:txBody>
          <a:bodyPr anchor="ctr"/>
          <a:lstStyle/>
          <a:p>
            <a:endParaRPr lang="en-GB" sz="2400" b="1" dirty="0">
              <a:solidFill>
                <a:srgbClr val="FFFF00"/>
              </a:solidFill>
              <a:latin typeface="cmr7" pitchFamily="34" charset="0"/>
            </a:endParaRPr>
          </a:p>
        </p:txBody>
      </p:sp>
      <p:sp>
        <p:nvSpPr>
          <p:cNvPr id="6" name="Text Box 40">
            <a:extLst>
              <a:ext uri="{FF2B5EF4-FFF2-40B4-BE49-F238E27FC236}">
                <a16:creationId xmlns:a16="http://schemas.microsoft.com/office/drawing/2014/main" id="{D2D1EB28-ABC2-4D3F-BEEF-BA8526EA0C4D}"/>
              </a:ext>
            </a:extLst>
          </p:cNvPr>
          <p:cNvSpPr txBox="1">
            <a:spLocks noChangeArrowheads="1"/>
          </p:cNvSpPr>
          <p:nvPr/>
        </p:nvSpPr>
        <p:spPr bwMode="auto">
          <a:xfrm>
            <a:off x="1454046" y="3717959"/>
            <a:ext cx="6445771" cy="1384995"/>
          </a:xfrm>
          <a:prstGeom prst="rect">
            <a:avLst/>
          </a:prstGeom>
          <a:solidFill>
            <a:schemeClr val="bg1"/>
          </a:solidFill>
          <a:ln w="76200" algn="ctr">
            <a:solidFill>
              <a:srgbClr val="FF0000"/>
            </a:solidFill>
            <a:miter lim="800000"/>
            <a:headEnd/>
            <a:tailEnd/>
          </a:ln>
          <a:effectLst>
            <a:outerShdw dist="107763" dir="2700000" algn="ctr" rotWithShape="0">
              <a:schemeClr val="bg2">
                <a:alpha val="50000"/>
              </a:schemeClr>
            </a:outerShdw>
          </a:effectLst>
        </p:spPr>
        <p:txBody>
          <a:bodyPr wrap="square">
            <a:spAutoFit/>
          </a:bodyPr>
          <a:lstStyle/>
          <a:p>
            <a:r>
              <a:rPr lang="en-US" sz="2800" b="1" dirty="0">
                <a:solidFill>
                  <a:srgbClr val="FFFF00"/>
                </a:solidFill>
                <a:latin typeface="Arial" panose="020B0604020202020204" pitchFamily="34" charset="0"/>
                <a:cs typeface="Arial" panose="020B0604020202020204" pitchFamily="34" charset="0"/>
              </a:rPr>
              <a:t>reading lock ensures that transaction will abort if another thread acquires lock</a:t>
            </a:r>
          </a:p>
        </p:txBody>
      </p:sp>
      <p:sp>
        <p:nvSpPr>
          <p:cNvPr id="2" name="Title 1">
            <a:extLst>
              <a:ext uri="{FF2B5EF4-FFF2-40B4-BE49-F238E27FC236}">
                <a16:creationId xmlns:a16="http://schemas.microsoft.com/office/drawing/2014/main" id="{571AA182-513F-A6B3-BF46-3727EF4A0513}"/>
              </a:ext>
            </a:extLst>
          </p:cNvPr>
          <p:cNvSpPr>
            <a:spLocks noGrp="1"/>
          </p:cNvSpPr>
          <p:nvPr>
            <p:ph type="title"/>
          </p:nvPr>
        </p:nvSpPr>
        <p:spPr/>
        <p:txBody>
          <a:bodyPr/>
          <a:lstStyle/>
          <a:p>
            <a:r>
              <a:rPr lang="en-US" sz="4400" dirty="0">
                <a:solidFill>
                  <a:srgbClr val="FFFF00"/>
                </a:solidFill>
                <a:latin typeface="Arial" panose="020B0604020202020204" pitchFamily="34" charset="0"/>
                <a:cs typeface="Arial" panose="020B0604020202020204" pitchFamily="34" charset="0"/>
              </a:rPr>
              <a:t>Hybrid Transactional Memory</a:t>
            </a:r>
            <a:endParaRPr lang="en-US" dirty="0"/>
          </a:p>
        </p:txBody>
      </p:sp>
    </p:spTree>
    <p:extLst>
      <p:ext uri="{BB962C8B-B14F-4D97-AF65-F5344CB8AC3E}">
        <p14:creationId xmlns:p14="http://schemas.microsoft.com/office/powerpoint/2010/main" val="88339354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6BDE85D-CFF3-5507-B82B-3EB5891E8149}"/>
              </a:ext>
            </a:extLst>
          </p:cNvPr>
          <p:cNvSpPr>
            <a:spLocks noChangeArrowheads="1"/>
          </p:cNvSpPr>
          <p:nvPr/>
        </p:nvSpPr>
        <p:spPr bwMode="auto">
          <a:xfrm>
            <a:off x="898785" y="1825133"/>
            <a:ext cx="7780520" cy="3785652"/>
          </a:xfrm>
          <a:prstGeom prst="rect">
            <a:avLst/>
          </a:prstGeom>
          <a:solidFill>
            <a:schemeClr val="bg1"/>
          </a:solidFill>
          <a:ln w="9525">
            <a:solidFill>
              <a:schemeClr val="accent1"/>
            </a:solidFill>
            <a:miter lim="800000"/>
            <a:headEnd/>
            <a:tailEnd/>
          </a:ln>
        </p:spPr>
        <p:txBody>
          <a:bodyPr wrap="square">
            <a:spAutoFit/>
          </a:bodyPr>
          <a:lstStyle/>
          <a:p>
            <a:pPr algn="l"/>
            <a:r>
              <a:rPr lang="en-US" sz="2400" b="0" dirty="0">
                <a:solidFill>
                  <a:srgbClr val="C586C0"/>
                </a:solidFill>
                <a:effectLst/>
                <a:latin typeface="Consolas" panose="020B0609020204030204" pitchFamily="49" charset="0"/>
              </a:rPr>
              <a:t>if</a:t>
            </a:r>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_xbegin</a:t>
            </a:r>
            <a:r>
              <a:rPr lang="en-US" sz="2400" b="0" dirty="0">
                <a:solidFill>
                  <a:srgbClr val="D4D4D4"/>
                </a:solidFill>
                <a:effectLst/>
                <a:latin typeface="Consolas" panose="020B0609020204030204" pitchFamily="49" charset="0"/>
              </a:rPr>
              <a:t>() == _XBEGIN_STARTED) {</a:t>
            </a:r>
          </a:p>
          <a:p>
            <a:pPr algn="l"/>
            <a:r>
              <a:rPr lang="en-US" sz="2400" b="0" dirty="0">
                <a:solidFill>
                  <a:srgbClr val="D4D4D4"/>
                </a:solidFill>
                <a:effectLst/>
                <a:latin typeface="Consolas" panose="020B0609020204030204" pitchFamily="49" charset="0"/>
              </a:rPr>
              <a:t>  read lock state</a:t>
            </a:r>
          </a:p>
          <a:p>
            <a:pPr algn="l"/>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if</a:t>
            </a:r>
            <a:r>
              <a:rPr lang="en-US" sz="2400" b="0" dirty="0">
                <a:solidFill>
                  <a:srgbClr val="D4D4D4"/>
                </a:solidFill>
                <a:effectLst/>
                <a:latin typeface="Consolas" panose="020B0609020204030204" pitchFamily="49" charset="0"/>
              </a:rPr>
              <a:t> (lock taken) </a:t>
            </a:r>
            <a:r>
              <a:rPr lang="en-US" sz="2400" b="0" dirty="0">
                <a:solidFill>
                  <a:srgbClr val="DCDCAA"/>
                </a:solidFill>
                <a:effectLst/>
                <a:latin typeface="Consolas" panose="020B0609020204030204" pitchFamily="49" charset="0"/>
              </a:rPr>
              <a:t>_xabort</a:t>
            </a:r>
            <a:r>
              <a:rPr lang="en-US" sz="2400" b="0" dirty="0">
                <a:solidFill>
                  <a:srgbClr val="D4D4D4"/>
                </a:solidFill>
                <a:effectLst/>
                <a:latin typeface="Consolas" panose="020B0609020204030204" pitchFamily="49" charset="0"/>
              </a:rPr>
              <a:t>();</a:t>
            </a:r>
          </a:p>
          <a:p>
            <a:pPr algn="l"/>
            <a:r>
              <a:rPr lang="en-US" sz="2400" b="0" dirty="0">
                <a:solidFill>
                  <a:srgbClr val="D4D4D4"/>
                </a:solidFill>
                <a:effectLst/>
                <a:latin typeface="Consolas" panose="020B0609020204030204" pitchFamily="49" charset="0"/>
              </a:rPr>
              <a:t>  work;</a:t>
            </a:r>
          </a:p>
          <a:p>
            <a:pPr algn="l"/>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_xend</a:t>
            </a:r>
            <a:r>
              <a:rPr lang="en-US" sz="2400" b="0" dirty="0">
                <a:solidFill>
                  <a:srgbClr val="D4D4D4"/>
                </a:solidFill>
                <a:effectLst/>
                <a:latin typeface="Consolas" panose="020B0609020204030204" pitchFamily="49" charset="0"/>
              </a:rPr>
              <a:t>()</a:t>
            </a:r>
          </a:p>
          <a:p>
            <a:pPr algn="l"/>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else</a:t>
            </a:r>
            <a:r>
              <a:rPr lang="en-US" sz="2400" b="0" dirty="0">
                <a:solidFill>
                  <a:srgbClr val="D4D4D4"/>
                </a:solidFill>
                <a:effectLst/>
                <a:latin typeface="Consolas" panose="020B0609020204030204" pitchFamily="49" charset="0"/>
              </a:rPr>
              <a:t> {</a:t>
            </a:r>
          </a:p>
          <a:p>
            <a:pPr algn="l"/>
            <a:r>
              <a:rPr lang="en-US" sz="2400" b="0" dirty="0">
                <a:solidFill>
                  <a:srgbClr val="D4D4D4"/>
                </a:solidFill>
                <a:effectLst/>
                <a:latin typeface="Consolas" panose="020B0609020204030204" pitchFamily="49" charset="0"/>
              </a:rPr>
              <a:t>  lock</a:t>
            </a:r>
            <a:r>
              <a:rPr lang="en-US" sz="2400" b="0" dirty="0">
                <a:solidFill>
                  <a:srgbClr val="569CD6"/>
                </a:solidFill>
                <a:effectLst/>
                <a:latin typeface="Consolas" panose="020B0609020204030204" pitchFamily="49" charset="0"/>
              </a:rPr>
              <a:t>-&gt;</a:t>
            </a:r>
            <a:r>
              <a:rPr lang="en-US" sz="2400" b="0" dirty="0">
                <a:solidFill>
                  <a:srgbClr val="DCDCAA"/>
                </a:solidFill>
                <a:effectLst/>
                <a:latin typeface="Consolas" panose="020B0609020204030204" pitchFamily="49" charset="0"/>
              </a:rPr>
              <a:t>lock</a:t>
            </a:r>
            <a:r>
              <a:rPr lang="en-US" sz="2400" b="0" dirty="0">
                <a:solidFill>
                  <a:srgbClr val="D4D4D4"/>
                </a:solidFill>
                <a:effectLst/>
                <a:latin typeface="Consolas" panose="020B0609020204030204" pitchFamily="49" charset="0"/>
              </a:rPr>
              <a:t>();</a:t>
            </a:r>
          </a:p>
          <a:p>
            <a:pPr algn="l"/>
            <a:r>
              <a:rPr lang="en-US" sz="2400" b="0" dirty="0">
                <a:solidFill>
                  <a:srgbClr val="D4D4D4"/>
                </a:solidFill>
                <a:effectLst/>
                <a:latin typeface="Consolas" panose="020B0609020204030204" pitchFamily="49" charset="0"/>
              </a:rPr>
              <a:t>  work;</a:t>
            </a:r>
          </a:p>
          <a:p>
            <a:pPr algn="l"/>
            <a:r>
              <a:rPr lang="en-US" sz="2400" b="0" dirty="0">
                <a:solidFill>
                  <a:srgbClr val="D4D4D4"/>
                </a:solidFill>
                <a:effectLst/>
                <a:latin typeface="Consolas" panose="020B0609020204030204" pitchFamily="49" charset="0"/>
              </a:rPr>
              <a:t>  lock</a:t>
            </a:r>
            <a:r>
              <a:rPr lang="en-US" sz="2400" b="0" dirty="0">
                <a:solidFill>
                  <a:srgbClr val="569CD6"/>
                </a:solidFill>
                <a:effectLst/>
                <a:latin typeface="Consolas" panose="020B0609020204030204" pitchFamily="49" charset="0"/>
              </a:rPr>
              <a:t>-&gt;</a:t>
            </a:r>
            <a:r>
              <a:rPr lang="en-US" sz="2400" b="0" dirty="0">
                <a:solidFill>
                  <a:srgbClr val="DCDCAA"/>
                </a:solidFill>
                <a:effectLst/>
                <a:latin typeface="Consolas" panose="020B0609020204030204" pitchFamily="49" charset="0"/>
              </a:rPr>
              <a:t>unlock</a:t>
            </a:r>
            <a:r>
              <a:rPr lang="en-US" sz="2400" b="0" dirty="0">
                <a:solidFill>
                  <a:srgbClr val="D4D4D4"/>
                </a:solidFill>
                <a:effectLst/>
                <a:latin typeface="Consolas" panose="020B0609020204030204" pitchFamily="49" charset="0"/>
              </a:rPr>
              <a:t>();</a:t>
            </a:r>
          </a:p>
          <a:p>
            <a:pPr algn="l"/>
            <a:r>
              <a:rPr lang="en-US" sz="2400" b="0" dirty="0">
                <a:solidFill>
                  <a:srgbClr val="D4D4D4"/>
                </a:solidFill>
                <a:effectLst/>
                <a:latin typeface="Consolas" panose="020B0609020204030204" pitchFamily="49" charset="0"/>
              </a:rPr>
              <a:t>}</a:t>
            </a:r>
          </a:p>
        </p:txBody>
      </p:sp>
      <p:sp>
        <p:nvSpPr>
          <p:cNvPr id="4" name="TextBox 3">
            <a:extLst>
              <a:ext uri="{FF2B5EF4-FFF2-40B4-BE49-F238E27FC236}">
                <a16:creationId xmlns:a16="http://schemas.microsoft.com/office/drawing/2014/main" id="{D7508EC9-9026-4D22-90F3-24A21263E822}"/>
              </a:ext>
            </a:extLst>
          </p:cNvPr>
          <p:cNvSpPr txBox="1"/>
          <p:nvPr/>
        </p:nvSpPr>
        <p:spPr bwMode="auto">
          <a:xfrm>
            <a:off x="368981" y="312546"/>
            <a:ext cx="4864858" cy="523220"/>
          </a:xfrm>
          <a:prstGeom prst="rect">
            <a:avLst/>
          </a:prstGeom>
          <a:solidFill>
            <a:schemeClr val="bg1"/>
          </a:solidFill>
          <a:ln w="76200">
            <a:solidFill>
              <a:schemeClr val="tx1">
                <a:lumMod val="85000"/>
              </a:schemeClr>
            </a:solidFill>
            <a:miter lim="800000"/>
            <a:headEnd/>
            <a:tailEnd/>
          </a:ln>
          <a:effectLst>
            <a:outerShdw blurRad="50800" dist="38100" dir="2700000" algn="tl" rotWithShape="0">
              <a:prstClr val="black">
                <a:alpha val="40000"/>
              </a:prstClr>
            </a:outerShdw>
          </a:effectLst>
        </p:spPr>
        <p:txBody>
          <a:bodyPr wrap="none" rtlCol="0">
            <a:spAutoFit/>
          </a:bodyPr>
          <a:lstStyle/>
          <a:p>
            <a:pPr algn="l"/>
            <a:r>
              <a:rPr lang="en-US" sz="2800" dirty="0">
                <a:solidFill>
                  <a:srgbClr val="FFFF00"/>
                </a:solidFill>
                <a:latin typeface="Arial" panose="020B0604020202020204" pitchFamily="34" charset="0"/>
                <a:cs typeface="Arial" panose="020B0604020202020204" pitchFamily="34" charset="0"/>
              </a:rPr>
              <a:t>Hybrid Transactional Memory</a:t>
            </a:r>
          </a:p>
        </p:txBody>
      </p:sp>
      <p:sp>
        <p:nvSpPr>
          <p:cNvPr id="5" name="AutoShape 5">
            <a:extLst>
              <a:ext uri="{FF2B5EF4-FFF2-40B4-BE49-F238E27FC236}">
                <a16:creationId xmlns:a16="http://schemas.microsoft.com/office/drawing/2014/main" id="{B16A9816-1723-47E1-AC17-0C2630545813}"/>
              </a:ext>
            </a:extLst>
          </p:cNvPr>
          <p:cNvSpPr>
            <a:spLocks noChangeArrowheads="1"/>
          </p:cNvSpPr>
          <p:nvPr/>
        </p:nvSpPr>
        <p:spPr bwMode="auto">
          <a:xfrm>
            <a:off x="1191407" y="2498759"/>
            <a:ext cx="4939570" cy="584616"/>
          </a:xfrm>
          <a:prstGeom prst="wedgeRoundRectCallout">
            <a:avLst>
              <a:gd name="adj1" fmla="val 33103"/>
              <a:gd name="adj2" fmla="val 217037"/>
              <a:gd name="adj3" fmla="val 16667"/>
            </a:avLst>
          </a:prstGeom>
          <a:noFill/>
          <a:ln w="76200">
            <a:solidFill>
              <a:srgbClr val="FF0000"/>
            </a:solidFill>
            <a:miter lim="800000"/>
            <a:headEnd/>
            <a:tailEnd/>
          </a:ln>
        </p:spPr>
        <p:txBody>
          <a:bodyPr anchor="ctr"/>
          <a:lstStyle/>
          <a:p>
            <a:endParaRPr lang="en-GB" sz="2400" b="1" dirty="0">
              <a:solidFill>
                <a:srgbClr val="FFFF00"/>
              </a:solidFill>
              <a:latin typeface="cmr7" pitchFamily="34" charset="0"/>
            </a:endParaRPr>
          </a:p>
        </p:txBody>
      </p:sp>
      <p:sp>
        <p:nvSpPr>
          <p:cNvPr id="6" name="Text Box 40">
            <a:extLst>
              <a:ext uri="{FF2B5EF4-FFF2-40B4-BE49-F238E27FC236}">
                <a16:creationId xmlns:a16="http://schemas.microsoft.com/office/drawing/2014/main" id="{6EEF2BA8-2296-4529-83D8-7BD6DFF401D8}"/>
              </a:ext>
            </a:extLst>
          </p:cNvPr>
          <p:cNvSpPr txBox="1">
            <a:spLocks noChangeArrowheads="1"/>
          </p:cNvSpPr>
          <p:nvPr/>
        </p:nvSpPr>
        <p:spPr bwMode="auto">
          <a:xfrm>
            <a:off x="1723870" y="4195012"/>
            <a:ext cx="4946754" cy="954107"/>
          </a:xfrm>
          <a:prstGeom prst="rect">
            <a:avLst/>
          </a:prstGeom>
          <a:solidFill>
            <a:schemeClr val="bg1"/>
          </a:solidFill>
          <a:ln w="76200" algn="ctr">
            <a:solidFill>
              <a:srgbClr val="FF0000"/>
            </a:solidFill>
            <a:miter lim="800000"/>
            <a:headEnd/>
            <a:tailEnd/>
          </a:ln>
          <a:effectLst>
            <a:outerShdw dist="107763" dir="2700000" algn="ctr" rotWithShape="0">
              <a:schemeClr val="bg2">
                <a:alpha val="50000"/>
              </a:schemeClr>
            </a:outerShdw>
          </a:effectLst>
        </p:spPr>
        <p:txBody>
          <a:bodyPr wrap="square">
            <a:spAutoFit/>
          </a:bodyPr>
          <a:lstStyle/>
          <a:p>
            <a:r>
              <a:rPr lang="en-US" sz="2800" b="1" dirty="0">
                <a:solidFill>
                  <a:srgbClr val="FFFF00"/>
                </a:solidFill>
                <a:latin typeface="Arial" panose="020B0604020202020204" pitchFamily="34" charset="0"/>
                <a:cs typeface="Arial" panose="020B0604020202020204" pitchFamily="34" charset="0"/>
              </a:rPr>
              <a:t>abort if another thread has acquired lock</a:t>
            </a:r>
          </a:p>
        </p:txBody>
      </p:sp>
    </p:spTree>
    <p:extLst>
      <p:ext uri="{BB962C8B-B14F-4D97-AF65-F5344CB8AC3E}">
        <p14:creationId xmlns:p14="http://schemas.microsoft.com/office/powerpoint/2010/main" val="166531635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FF5CEC0-7D5E-BFA9-D188-7D51B85FC0A5}"/>
              </a:ext>
            </a:extLst>
          </p:cNvPr>
          <p:cNvSpPr>
            <a:spLocks noChangeArrowheads="1"/>
          </p:cNvSpPr>
          <p:nvPr/>
        </p:nvSpPr>
        <p:spPr bwMode="auto">
          <a:xfrm>
            <a:off x="898785" y="1825133"/>
            <a:ext cx="7780520" cy="3785652"/>
          </a:xfrm>
          <a:prstGeom prst="rect">
            <a:avLst/>
          </a:prstGeom>
          <a:solidFill>
            <a:schemeClr val="bg1"/>
          </a:solidFill>
          <a:ln w="9525">
            <a:solidFill>
              <a:schemeClr val="accent1"/>
            </a:solidFill>
            <a:miter lim="800000"/>
            <a:headEnd/>
            <a:tailEnd/>
          </a:ln>
        </p:spPr>
        <p:txBody>
          <a:bodyPr wrap="square">
            <a:spAutoFit/>
          </a:bodyPr>
          <a:lstStyle/>
          <a:p>
            <a:pPr algn="l"/>
            <a:r>
              <a:rPr lang="en-US" sz="2400" b="0" dirty="0">
                <a:solidFill>
                  <a:srgbClr val="C586C0"/>
                </a:solidFill>
                <a:effectLst/>
                <a:latin typeface="Consolas" panose="020B0609020204030204" pitchFamily="49" charset="0"/>
              </a:rPr>
              <a:t>if</a:t>
            </a:r>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_xbegin</a:t>
            </a:r>
            <a:r>
              <a:rPr lang="en-US" sz="2400" b="0" dirty="0">
                <a:solidFill>
                  <a:srgbClr val="D4D4D4"/>
                </a:solidFill>
                <a:effectLst/>
                <a:latin typeface="Consolas" panose="020B0609020204030204" pitchFamily="49" charset="0"/>
              </a:rPr>
              <a:t>() == _XBEGIN_STARTED) {</a:t>
            </a:r>
          </a:p>
          <a:p>
            <a:pPr algn="l"/>
            <a:r>
              <a:rPr lang="en-US" sz="2400" b="0" dirty="0">
                <a:solidFill>
                  <a:srgbClr val="D4D4D4"/>
                </a:solidFill>
                <a:effectLst/>
                <a:latin typeface="Consolas" panose="020B0609020204030204" pitchFamily="49" charset="0"/>
              </a:rPr>
              <a:t>  read lock state</a:t>
            </a:r>
          </a:p>
          <a:p>
            <a:pPr algn="l"/>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if</a:t>
            </a:r>
            <a:r>
              <a:rPr lang="en-US" sz="2400" b="0" dirty="0">
                <a:solidFill>
                  <a:srgbClr val="D4D4D4"/>
                </a:solidFill>
                <a:effectLst/>
                <a:latin typeface="Consolas" panose="020B0609020204030204" pitchFamily="49" charset="0"/>
              </a:rPr>
              <a:t> (lock taken) </a:t>
            </a:r>
            <a:r>
              <a:rPr lang="en-US" sz="2400" b="0" dirty="0">
                <a:solidFill>
                  <a:srgbClr val="DCDCAA"/>
                </a:solidFill>
                <a:effectLst/>
                <a:latin typeface="Consolas" panose="020B0609020204030204" pitchFamily="49" charset="0"/>
              </a:rPr>
              <a:t>_xabort</a:t>
            </a:r>
            <a:r>
              <a:rPr lang="en-US" sz="2400" b="0" dirty="0">
                <a:solidFill>
                  <a:srgbClr val="D4D4D4"/>
                </a:solidFill>
                <a:effectLst/>
                <a:latin typeface="Consolas" panose="020B0609020204030204" pitchFamily="49" charset="0"/>
              </a:rPr>
              <a:t>();</a:t>
            </a:r>
          </a:p>
          <a:p>
            <a:pPr algn="l"/>
            <a:r>
              <a:rPr lang="en-US" sz="2400" b="0" dirty="0">
                <a:solidFill>
                  <a:srgbClr val="D4D4D4"/>
                </a:solidFill>
                <a:effectLst/>
                <a:latin typeface="Consolas" panose="020B0609020204030204" pitchFamily="49" charset="0"/>
              </a:rPr>
              <a:t>  work;</a:t>
            </a:r>
          </a:p>
          <a:p>
            <a:pPr algn="l"/>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_xend</a:t>
            </a:r>
            <a:r>
              <a:rPr lang="en-US" sz="2400" b="0" dirty="0">
                <a:solidFill>
                  <a:srgbClr val="D4D4D4"/>
                </a:solidFill>
                <a:effectLst/>
                <a:latin typeface="Consolas" panose="020B0609020204030204" pitchFamily="49" charset="0"/>
              </a:rPr>
              <a:t>()</a:t>
            </a:r>
          </a:p>
          <a:p>
            <a:pPr algn="l"/>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else</a:t>
            </a:r>
            <a:r>
              <a:rPr lang="en-US" sz="2400" b="0" dirty="0">
                <a:solidFill>
                  <a:srgbClr val="D4D4D4"/>
                </a:solidFill>
                <a:effectLst/>
                <a:latin typeface="Consolas" panose="020B0609020204030204" pitchFamily="49" charset="0"/>
              </a:rPr>
              <a:t> {</a:t>
            </a:r>
          </a:p>
          <a:p>
            <a:pPr algn="l"/>
            <a:r>
              <a:rPr lang="en-US" sz="2400" b="0" dirty="0">
                <a:solidFill>
                  <a:srgbClr val="D4D4D4"/>
                </a:solidFill>
                <a:effectLst/>
                <a:latin typeface="Consolas" panose="020B0609020204030204" pitchFamily="49" charset="0"/>
              </a:rPr>
              <a:t>  lock</a:t>
            </a:r>
            <a:r>
              <a:rPr lang="en-US" sz="2400" b="0" dirty="0">
                <a:solidFill>
                  <a:srgbClr val="569CD6"/>
                </a:solidFill>
                <a:effectLst/>
                <a:latin typeface="Consolas" panose="020B0609020204030204" pitchFamily="49" charset="0"/>
              </a:rPr>
              <a:t>-&gt;</a:t>
            </a:r>
            <a:r>
              <a:rPr lang="en-US" sz="2400" b="0" dirty="0">
                <a:solidFill>
                  <a:srgbClr val="DCDCAA"/>
                </a:solidFill>
                <a:effectLst/>
                <a:latin typeface="Consolas" panose="020B0609020204030204" pitchFamily="49" charset="0"/>
              </a:rPr>
              <a:t>lock</a:t>
            </a:r>
            <a:r>
              <a:rPr lang="en-US" sz="2400" b="0" dirty="0">
                <a:solidFill>
                  <a:srgbClr val="D4D4D4"/>
                </a:solidFill>
                <a:effectLst/>
                <a:latin typeface="Consolas" panose="020B0609020204030204" pitchFamily="49" charset="0"/>
              </a:rPr>
              <a:t>();</a:t>
            </a:r>
          </a:p>
          <a:p>
            <a:pPr algn="l"/>
            <a:r>
              <a:rPr lang="en-US" sz="2400" b="0" dirty="0">
                <a:solidFill>
                  <a:srgbClr val="D4D4D4"/>
                </a:solidFill>
                <a:effectLst/>
                <a:latin typeface="Consolas" panose="020B0609020204030204" pitchFamily="49" charset="0"/>
              </a:rPr>
              <a:t>  work;</a:t>
            </a:r>
          </a:p>
          <a:p>
            <a:pPr algn="l"/>
            <a:r>
              <a:rPr lang="en-US" sz="2400" b="0" dirty="0">
                <a:solidFill>
                  <a:srgbClr val="D4D4D4"/>
                </a:solidFill>
                <a:effectLst/>
                <a:latin typeface="Consolas" panose="020B0609020204030204" pitchFamily="49" charset="0"/>
              </a:rPr>
              <a:t>  lock</a:t>
            </a:r>
            <a:r>
              <a:rPr lang="en-US" sz="2400" b="0" dirty="0">
                <a:solidFill>
                  <a:srgbClr val="569CD6"/>
                </a:solidFill>
                <a:effectLst/>
                <a:latin typeface="Consolas" panose="020B0609020204030204" pitchFamily="49" charset="0"/>
              </a:rPr>
              <a:t>-&gt;</a:t>
            </a:r>
            <a:r>
              <a:rPr lang="en-US" sz="2400" b="0" dirty="0">
                <a:solidFill>
                  <a:srgbClr val="DCDCAA"/>
                </a:solidFill>
                <a:effectLst/>
                <a:latin typeface="Consolas" panose="020B0609020204030204" pitchFamily="49" charset="0"/>
              </a:rPr>
              <a:t>unlock</a:t>
            </a:r>
            <a:r>
              <a:rPr lang="en-US" sz="2400" b="0" dirty="0">
                <a:solidFill>
                  <a:srgbClr val="D4D4D4"/>
                </a:solidFill>
                <a:effectLst/>
                <a:latin typeface="Consolas" panose="020B0609020204030204" pitchFamily="49" charset="0"/>
              </a:rPr>
              <a:t>();</a:t>
            </a:r>
          </a:p>
          <a:p>
            <a:pPr algn="l"/>
            <a:r>
              <a:rPr lang="en-US" sz="2400" b="0" dirty="0">
                <a:solidFill>
                  <a:srgbClr val="D4D4D4"/>
                </a:solidFill>
                <a:effectLst/>
                <a:latin typeface="Consolas" panose="020B0609020204030204" pitchFamily="49" charset="0"/>
              </a:rPr>
              <a:t>}</a:t>
            </a:r>
          </a:p>
        </p:txBody>
      </p:sp>
      <p:sp>
        <p:nvSpPr>
          <p:cNvPr id="4" name="TextBox 3">
            <a:extLst>
              <a:ext uri="{FF2B5EF4-FFF2-40B4-BE49-F238E27FC236}">
                <a16:creationId xmlns:a16="http://schemas.microsoft.com/office/drawing/2014/main" id="{D7508EC9-9026-4D22-90F3-24A21263E822}"/>
              </a:ext>
            </a:extLst>
          </p:cNvPr>
          <p:cNvSpPr txBox="1"/>
          <p:nvPr/>
        </p:nvSpPr>
        <p:spPr bwMode="auto">
          <a:xfrm>
            <a:off x="368981" y="312546"/>
            <a:ext cx="4864858" cy="523220"/>
          </a:xfrm>
          <a:prstGeom prst="rect">
            <a:avLst/>
          </a:prstGeom>
          <a:solidFill>
            <a:schemeClr val="bg1"/>
          </a:solidFill>
          <a:ln w="76200">
            <a:solidFill>
              <a:schemeClr val="tx1">
                <a:lumMod val="85000"/>
              </a:schemeClr>
            </a:solidFill>
            <a:miter lim="800000"/>
            <a:headEnd/>
            <a:tailEnd/>
          </a:ln>
          <a:effectLst>
            <a:outerShdw blurRad="50800" dist="38100" dir="2700000" algn="tl" rotWithShape="0">
              <a:prstClr val="black">
                <a:alpha val="40000"/>
              </a:prstClr>
            </a:outerShdw>
          </a:effectLst>
        </p:spPr>
        <p:txBody>
          <a:bodyPr wrap="none" rtlCol="0">
            <a:spAutoFit/>
          </a:bodyPr>
          <a:lstStyle/>
          <a:p>
            <a:pPr algn="l"/>
            <a:r>
              <a:rPr lang="en-US" sz="2800" dirty="0">
                <a:solidFill>
                  <a:srgbClr val="FFFF00"/>
                </a:solidFill>
                <a:latin typeface="Arial" panose="020B0604020202020204" pitchFamily="34" charset="0"/>
                <a:cs typeface="Arial" panose="020B0604020202020204" pitchFamily="34" charset="0"/>
              </a:rPr>
              <a:t>Hybrid Transactional Memory</a:t>
            </a:r>
          </a:p>
        </p:txBody>
      </p:sp>
      <p:sp>
        <p:nvSpPr>
          <p:cNvPr id="5" name="AutoShape 5">
            <a:extLst>
              <a:ext uri="{FF2B5EF4-FFF2-40B4-BE49-F238E27FC236}">
                <a16:creationId xmlns:a16="http://schemas.microsoft.com/office/drawing/2014/main" id="{BF85F594-DD39-4C5B-A6DE-D2BBB1699CCE}"/>
              </a:ext>
            </a:extLst>
          </p:cNvPr>
          <p:cNvSpPr>
            <a:spLocks noChangeArrowheads="1"/>
          </p:cNvSpPr>
          <p:nvPr/>
        </p:nvSpPr>
        <p:spPr bwMode="auto">
          <a:xfrm>
            <a:off x="778334" y="3717959"/>
            <a:ext cx="3613783" cy="1892826"/>
          </a:xfrm>
          <a:prstGeom prst="wedgeRoundRectCallout">
            <a:avLst>
              <a:gd name="adj1" fmla="val 29022"/>
              <a:gd name="adj2" fmla="val -105806"/>
              <a:gd name="adj3" fmla="val 16667"/>
            </a:avLst>
          </a:prstGeom>
          <a:noFill/>
          <a:ln w="76200">
            <a:solidFill>
              <a:srgbClr val="FF0000"/>
            </a:solidFill>
            <a:miter lim="800000"/>
            <a:headEnd/>
            <a:tailEnd/>
          </a:ln>
        </p:spPr>
        <p:txBody>
          <a:bodyPr anchor="ctr"/>
          <a:lstStyle/>
          <a:p>
            <a:endParaRPr lang="en-GB" sz="2400" b="1" dirty="0">
              <a:solidFill>
                <a:srgbClr val="FFFF00"/>
              </a:solidFill>
              <a:latin typeface="cmr7" pitchFamily="34" charset="0"/>
            </a:endParaRPr>
          </a:p>
        </p:txBody>
      </p:sp>
      <p:sp>
        <p:nvSpPr>
          <p:cNvPr id="6" name="Text Box 40">
            <a:extLst>
              <a:ext uri="{FF2B5EF4-FFF2-40B4-BE49-F238E27FC236}">
                <a16:creationId xmlns:a16="http://schemas.microsoft.com/office/drawing/2014/main" id="{D54D50F4-68E3-4592-898C-E3D65D971AA6}"/>
              </a:ext>
            </a:extLst>
          </p:cNvPr>
          <p:cNvSpPr txBox="1">
            <a:spLocks noChangeArrowheads="1"/>
          </p:cNvSpPr>
          <p:nvPr/>
        </p:nvSpPr>
        <p:spPr bwMode="auto">
          <a:xfrm>
            <a:off x="1634590" y="1456316"/>
            <a:ext cx="6474823" cy="954107"/>
          </a:xfrm>
          <a:prstGeom prst="rect">
            <a:avLst/>
          </a:prstGeom>
          <a:solidFill>
            <a:schemeClr val="bg1"/>
          </a:solidFill>
          <a:ln w="76200" algn="ctr">
            <a:solidFill>
              <a:srgbClr val="FF0000"/>
            </a:solidFill>
            <a:miter lim="800000"/>
            <a:headEnd/>
            <a:tailEnd/>
          </a:ln>
          <a:effectLst>
            <a:outerShdw dist="107763" dir="2700000" algn="ctr" rotWithShape="0">
              <a:schemeClr val="bg2">
                <a:alpha val="50000"/>
              </a:schemeClr>
            </a:outerShdw>
          </a:effectLst>
        </p:spPr>
        <p:txBody>
          <a:bodyPr wrap="square">
            <a:spAutoFit/>
          </a:bodyPr>
          <a:lstStyle/>
          <a:p>
            <a:r>
              <a:rPr lang="en-US" sz="2800" b="1" dirty="0">
                <a:solidFill>
                  <a:srgbClr val="FFFF00"/>
                </a:solidFill>
                <a:latin typeface="Arial" pitchFamily="34" charset="0"/>
                <a:cs typeface="Arial" pitchFamily="34" charset="0"/>
              </a:rPr>
              <a:t>on abort, acquire lock &amp; do work</a:t>
            </a:r>
          </a:p>
          <a:p>
            <a:r>
              <a:rPr lang="en-US" sz="2800" b="1" dirty="0">
                <a:solidFill>
                  <a:srgbClr val="FFFF00"/>
                </a:solidFill>
                <a:latin typeface="Arial" pitchFamily="34" charset="0"/>
                <a:cs typeface="Arial" pitchFamily="34" charset="0"/>
              </a:rPr>
              <a:t>(aborts other speculative txns)</a:t>
            </a:r>
          </a:p>
        </p:txBody>
      </p:sp>
    </p:spTree>
    <p:extLst>
      <p:ext uri="{BB962C8B-B14F-4D97-AF65-F5344CB8AC3E}">
        <p14:creationId xmlns:p14="http://schemas.microsoft.com/office/powerpoint/2010/main" val="377240526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Slide Number Placeholder 11"/>
          <p:cNvSpPr txBox="1">
            <a:spLocks/>
          </p:cNvSpPr>
          <p:nvPr/>
        </p:nvSpPr>
        <p:spPr bwMode="auto">
          <a:xfrm>
            <a:off x="6554880" y="6247376"/>
            <a:ext cx="2128320" cy="4709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defPPr>
              <a:defRPr lang="en-GB"/>
            </a:defPPr>
            <a:lvl1pPr algn="r" defTabSz="453186" rtl="0" fontAlgn="base" hangingPunct="0">
              <a:lnSpc>
                <a:spcPct val="93000"/>
              </a:lnSpc>
              <a:spcBef>
                <a:spcPct val="0"/>
              </a:spcBef>
              <a:spcAft>
                <a:spcPct val="0"/>
              </a:spcAft>
              <a:buClr>
                <a:srgbClr val="000000"/>
              </a:buClr>
              <a:buSzPct val="100000"/>
              <a:buFont typeface="Times New Roman" pitchFamily="16" charset="0"/>
              <a:tabLst>
                <a:tab pos="717537" algn="l"/>
                <a:tab pos="1435089" algn="l"/>
                <a:tab pos="2152641" algn="l"/>
              </a:tabLst>
              <a:defRPr sz="1400" kern="1200">
                <a:solidFill>
                  <a:srgbClr val="000000"/>
                </a:solidFill>
                <a:latin typeface="Times New Roman" pitchFamily="16" charset="0"/>
                <a:ea typeface="+mn-ea"/>
                <a:cs typeface="+mn-cs"/>
              </a:defRPr>
            </a:lvl1pPr>
            <a:lvl2pPr marL="736446" indent="-283240" algn="l" defTabSz="453186" rtl="0" fontAlgn="base" hangingPunct="0">
              <a:lnSpc>
                <a:spcPct val="93000"/>
              </a:lnSpc>
              <a:spcBef>
                <a:spcPct val="0"/>
              </a:spcBef>
              <a:spcAft>
                <a:spcPct val="0"/>
              </a:spcAft>
              <a:buClr>
                <a:srgbClr val="000000"/>
              </a:buClr>
              <a:buSzPct val="100000"/>
              <a:buFont typeface="Times New Roman" pitchFamily="16" charset="0"/>
              <a:defRPr kern="1200">
                <a:solidFill>
                  <a:schemeClr val="tx1"/>
                </a:solidFill>
                <a:latin typeface="Arial" charset="0"/>
                <a:ea typeface="DejaVu Sans" charset="0"/>
                <a:cs typeface="DejaVu Sans" charset="0"/>
              </a:defRPr>
            </a:lvl2pPr>
            <a:lvl3pPr marL="1132958" indent="-226602" algn="l" defTabSz="453186" rtl="0" fontAlgn="base" hangingPunct="0">
              <a:lnSpc>
                <a:spcPct val="93000"/>
              </a:lnSpc>
              <a:spcBef>
                <a:spcPct val="0"/>
              </a:spcBef>
              <a:spcAft>
                <a:spcPct val="0"/>
              </a:spcAft>
              <a:buClr>
                <a:srgbClr val="000000"/>
              </a:buClr>
              <a:buSzPct val="100000"/>
              <a:buFont typeface="Times New Roman" pitchFamily="16" charset="0"/>
              <a:defRPr kern="1200">
                <a:solidFill>
                  <a:schemeClr val="tx1"/>
                </a:solidFill>
                <a:latin typeface="Arial" charset="0"/>
                <a:ea typeface="DejaVu Sans" charset="0"/>
                <a:cs typeface="DejaVu Sans" charset="0"/>
              </a:defRPr>
            </a:lvl3pPr>
            <a:lvl4pPr marL="1586163" indent="-226602" algn="l" defTabSz="453186" rtl="0" fontAlgn="base" hangingPunct="0">
              <a:lnSpc>
                <a:spcPct val="93000"/>
              </a:lnSpc>
              <a:spcBef>
                <a:spcPct val="0"/>
              </a:spcBef>
              <a:spcAft>
                <a:spcPct val="0"/>
              </a:spcAft>
              <a:buClr>
                <a:srgbClr val="000000"/>
              </a:buClr>
              <a:buSzPct val="100000"/>
              <a:buFont typeface="Times New Roman" pitchFamily="16" charset="0"/>
              <a:defRPr kern="1200">
                <a:solidFill>
                  <a:schemeClr val="tx1"/>
                </a:solidFill>
                <a:latin typeface="Arial" charset="0"/>
                <a:ea typeface="DejaVu Sans" charset="0"/>
                <a:cs typeface="DejaVu Sans" charset="0"/>
              </a:defRPr>
            </a:lvl4pPr>
            <a:lvl5pPr marL="2039350" indent="-226602" algn="l" defTabSz="453186" rtl="0" fontAlgn="base" hangingPunct="0">
              <a:lnSpc>
                <a:spcPct val="93000"/>
              </a:lnSpc>
              <a:spcBef>
                <a:spcPct val="0"/>
              </a:spcBef>
              <a:spcAft>
                <a:spcPct val="0"/>
              </a:spcAft>
              <a:buClr>
                <a:srgbClr val="000000"/>
              </a:buClr>
              <a:buSzPct val="100000"/>
              <a:buFont typeface="Times New Roman" pitchFamily="16" charset="0"/>
              <a:defRPr kern="1200">
                <a:solidFill>
                  <a:schemeClr val="tx1"/>
                </a:solidFill>
                <a:latin typeface="Arial" charset="0"/>
                <a:ea typeface="DejaVu Sans" charset="0"/>
                <a:cs typeface="DejaVu Sans" charset="0"/>
              </a:defRPr>
            </a:lvl5pPr>
            <a:lvl6pPr marL="2265928" algn="l" defTabSz="906369" rtl="0" eaLnBrk="1" latinLnBrk="0" hangingPunct="1">
              <a:defRPr kern="1200">
                <a:solidFill>
                  <a:schemeClr val="tx1"/>
                </a:solidFill>
                <a:latin typeface="Arial" charset="0"/>
                <a:ea typeface="DejaVu Sans" charset="0"/>
                <a:cs typeface="DejaVu Sans" charset="0"/>
              </a:defRPr>
            </a:lvl6pPr>
            <a:lvl7pPr marL="2719132" algn="l" defTabSz="906369" rtl="0" eaLnBrk="1" latinLnBrk="0" hangingPunct="1">
              <a:defRPr kern="1200">
                <a:solidFill>
                  <a:schemeClr val="tx1"/>
                </a:solidFill>
                <a:latin typeface="Arial" charset="0"/>
                <a:ea typeface="DejaVu Sans" charset="0"/>
                <a:cs typeface="DejaVu Sans" charset="0"/>
              </a:defRPr>
            </a:lvl7pPr>
            <a:lvl8pPr marL="3172319" algn="l" defTabSz="906369" rtl="0" eaLnBrk="1" latinLnBrk="0" hangingPunct="1">
              <a:defRPr kern="1200">
                <a:solidFill>
                  <a:schemeClr val="tx1"/>
                </a:solidFill>
                <a:latin typeface="Arial" charset="0"/>
                <a:ea typeface="DejaVu Sans" charset="0"/>
                <a:cs typeface="DejaVu Sans" charset="0"/>
              </a:defRPr>
            </a:lvl8pPr>
            <a:lvl9pPr marL="3625509" algn="l" defTabSz="906369" rtl="0" eaLnBrk="1" latinLnBrk="0" hangingPunct="1">
              <a:defRPr kern="1200">
                <a:solidFill>
                  <a:schemeClr val="tx1"/>
                </a:solidFill>
                <a:latin typeface="Arial" charset="0"/>
                <a:ea typeface="DejaVu Sans" charset="0"/>
                <a:cs typeface="DejaVu Sans" charset="0"/>
              </a:defRPr>
            </a:lvl9pPr>
          </a:lstStyle>
          <a:p>
            <a:pPr defTabSz="411085" eaLnBrk="1">
              <a:tabLst>
                <a:tab pos="650878" algn="l"/>
                <a:tab pos="1301769" algn="l"/>
                <a:tab pos="1952661" algn="l"/>
              </a:tabLst>
              <a:defRPr/>
            </a:pPr>
            <a:fld id="{175702FE-22A9-4C43-9DEB-11FBB7B62C47}" type="slidenum">
              <a:rPr lang="en-US" sz="1300"/>
              <a:pPr defTabSz="411085" eaLnBrk="1">
                <a:tabLst>
                  <a:tab pos="650878" algn="l"/>
                  <a:tab pos="1301769" algn="l"/>
                  <a:tab pos="1952661" algn="l"/>
                </a:tabLst>
                <a:defRPr/>
              </a:pPr>
              <a:t>90</a:t>
            </a:fld>
            <a:endParaRPr lang="en-US" sz="1300" dirty="0"/>
          </a:p>
        </p:txBody>
      </p:sp>
      <p:sp>
        <p:nvSpPr>
          <p:cNvPr id="23" name="Rectangle 2"/>
          <p:cNvSpPr>
            <a:spLocks noChangeArrowheads="1"/>
          </p:cNvSpPr>
          <p:nvPr/>
        </p:nvSpPr>
        <p:spPr bwMode="auto">
          <a:xfrm>
            <a:off x="898785" y="1825133"/>
            <a:ext cx="7780520" cy="1200329"/>
          </a:xfrm>
          <a:prstGeom prst="rect">
            <a:avLst/>
          </a:prstGeom>
          <a:solidFill>
            <a:schemeClr val="bg1"/>
          </a:solidFill>
          <a:ln w="38100">
            <a:solidFill>
              <a:schemeClr val="accent1"/>
            </a:solidFill>
            <a:miter lim="800000"/>
            <a:headEnd/>
            <a:tailEnd/>
          </a:ln>
        </p:spPr>
        <p:txBody>
          <a:bodyPr wrap="square">
            <a:spAutoFit/>
          </a:bodyPr>
          <a:lstStyle/>
          <a:p>
            <a:pPr algn="l"/>
            <a:r>
              <a:rPr lang="en-US" sz="2400" b="0" dirty="0">
                <a:solidFill>
                  <a:srgbClr val="D4D4D4"/>
                </a:solidFill>
                <a:effectLst/>
                <a:latin typeface="Consolas" panose="020B0609020204030204" pitchFamily="49" charset="0"/>
              </a:rPr>
              <a:t>&lt;</a:t>
            </a:r>
            <a:r>
              <a:rPr lang="en-US" sz="2400" b="0" dirty="0">
                <a:solidFill>
                  <a:srgbClr val="4EC9B0"/>
                </a:solidFill>
                <a:effectLst/>
                <a:latin typeface="Consolas" panose="020B0609020204030204" pitchFamily="49" charset="0"/>
              </a:rPr>
              <a:t>HLE</a:t>
            </a:r>
            <a:r>
              <a:rPr lang="en-US" sz="2400" b="0" dirty="0">
                <a:solidFill>
                  <a:srgbClr val="D4D4D4"/>
                </a:solidFill>
                <a:effectLst/>
                <a:latin typeface="Consolas" panose="020B0609020204030204" pitchFamily="49" charset="0"/>
              </a:rPr>
              <a:t> acquire prefix&gt; </a:t>
            </a:r>
            <a:r>
              <a:rPr lang="en-US" sz="2400" b="0" dirty="0">
                <a:solidFill>
                  <a:srgbClr val="DCDCAA"/>
                </a:solidFill>
                <a:effectLst/>
                <a:latin typeface="Consolas" panose="020B0609020204030204" pitchFamily="49" charset="0"/>
              </a:rPr>
              <a:t>lock</a:t>
            </a:r>
            <a:r>
              <a:rPr lang="en-US" sz="2400" b="0" dirty="0">
                <a:solidFill>
                  <a:srgbClr val="D4D4D4"/>
                </a:solidFill>
                <a:effectLst/>
                <a:latin typeface="Consolas" panose="020B0609020204030204" pitchFamily="49" charset="0"/>
              </a:rPr>
              <a:t>();</a:t>
            </a:r>
          </a:p>
          <a:p>
            <a:pPr algn="l"/>
            <a:r>
              <a:rPr lang="en-US" sz="2400" b="0" dirty="0">
                <a:solidFill>
                  <a:srgbClr val="C586C0"/>
                </a:solidFill>
                <a:effectLst/>
                <a:latin typeface="Consolas" panose="020B0609020204030204" pitchFamily="49" charset="0"/>
              </a:rPr>
              <a:t>do</a:t>
            </a:r>
            <a:r>
              <a:rPr lang="en-US" sz="2400" b="0" dirty="0">
                <a:solidFill>
                  <a:srgbClr val="D4D4D4"/>
                </a:solidFill>
                <a:effectLst/>
                <a:latin typeface="Consolas" panose="020B0609020204030204" pitchFamily="49" charset="0"/>
              </a:rPr>
              <a:t> work;</a:t>
            </a:r>
          </a:p>
          <a:p>
            <a:pPr algn="l"/>
            <a:r>
              <a:rPr lang="en-US" sz="2400" b="0" dirty="0">
                <a:solidFill>
                  <a:srgbClr val="D4D4D4"/>
                </a:solidFill>
                <a:effectLst/>
                <a:latin typeface="Consolas" panose="020B0609020204030204" pitchFamily="49" charset="0"/>
              </a:rPr>
              <a:t>&lt;</a:t>
            </a:r>
            <a:r>
              <a:rPr lang="en-US" sz="2400" b="0" dirty="0">
                <a:solidFill>
                  <a:srgbClr val="4EC9B0"/>
                </a:solidFill>
                <a:effectLst/>
                <a:latin typeface="Consolas" panose="020B0609020204030204" pitchFamily="49" charset="0"/>
              </a:rPr>
              <a:t>HLE</a:t>
            </a:r>
            <a:r>
              <a:rPr lang="en-US" sz="2400" b="0" dirty="0">
                <a:solidFill>
                  <a:srgbClr val="D4D4D4"/>
                </a:solidFill>
                <a:effectLst/>
                <a:latin typeface="Consolas" panose="020B0609020204030204" pitchFamily="49" charset="0"/>
              </a:rPr>
              <a:t> release prefix&gt; </a:t>
            </a:r>
            <a:r>
              <a:rPr lang="en-US" sz="2400" b="0" dirty="0">
                <a:solidFill>
                  <a:srgbClr val="DCDCAA"/>
                </a:solidFill>
                <a:effectLst/>
                <a:latin typeface="Consolas" panose="020B0609020204030204" pitchFamily="49" charset="0"/>
              </a:rPr>
              <a:t>unlock</a:t>
            </a:r>
            <a:r>
              <a:rPr lang="en-US" sz="2400" b="0" dirty="0">
                <a:solidFill>
                  <a:srgbClr val="D4D4D4"/>
                </a:solidFill>
                <a:effectLst/>
                <a:latin typeface="Consolas" panose="020B0609020204030204" pitchFamily="49" charset="0"/>
              </a:rPr>
              <a:t>()</a:t>
            </a:r>
          </a:p>
        </p:txBody>
      </p:sp>
      <p:sp>
        <p:nvSpPr>
          <p:cNvPr id="2" name="Title 1">
            <a:extLst>
              <a:ext uri="{FF2B5EF4-FFF2-40B4-BE49-F238E27FC236}">
                <a16:creationId xmlns:a16="http://schemas.microsoft.com/office/drawing/2014/main" id="{10C51439-CA93-4F59-84BA-4AD1248C0099}"/>
              </a:ext>
            </a:extLst>
          </p:cNvPr>
          <p:cNvSpPr>
            <a:spLocks noGrp="1"/>
          </p:cNvSpPr>
          <p:nvPr>
            <p:ph type="title"/>
          </p:nvPr>
        </p:nvSpPr>
        <p:spPr/>
        <p:txBody>
          <a:bodyPr/>
          <a:lstStyle/>
          <a:p>
            <a:r>
              <a:rPr lang="en-US" sz="4400" dirty="0">
                <a:solidFill>
                  <a:srgbClr val="FFFF00"/>
                </a:solidFill>
                <a:latin typeface="Arial" panose="020B0604020202020204" pitchFamily="34" charset="0"/>
                <a:cs typeface="Arial" panose="020B0604020202020204" pitchFamily="34" charset="0"/>
              </a:rPr>
              <a:t>Lock Elision</a:t>
            </a:r>
            <a:endParaRPr lang="en-US" dirty="0"/>
          </a:p>
        </p:txBody>
      </p:sp>
    </p:spTree>
    <p:extLst>
      <p:ext uri="{BB962C8B-B14F-4D97-AF65-F5344CB8AC3E}">
        <p14:creationId xmlns:p14="http://schemas.microsoft.com/office/powerpoint/2010/main" val="426425067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EA0162DE-D77E-2195-A435-DB41606DE47F}"/>
              </a:ext>
            </a:extLst>
          </p:cNvPr>
          <p:cNvSpPr>
            <a:spLocks noChangeArrowheads="1"/>
          </p:cNvSpPr>
          <p:nvPr/>
        </p:nvSpPr>
        <p:spPr bwMode="auto">
          <a:xfrm>
            <a:off x="898785" y="1825133"/>
            <a:ext cx="7780520" cy="1200329"/>
          </a:xfrm>
          <a:prstGeom prst="rect">
            <a:avLst/>
          </a:prstGeom>
          <a:solidFill>
            <a:schemeClr val="bg1"/>
          </a:solidFill>
          <a:ln w="38100">
            <a:solidFill>
              <a:schemeClr val="accent1"/>
            </a:solidFill>
            <a:miter lim="800000"/>
            <a:headEnd/>
            <a:tailEnd/>
          </a:ln>
        </p:spPr>
        <p:txBody>
          <a:bodyPr wrap="square">
            <a:spAutoFit/>
          </a:bodyPr>
          <a:lstStyle/>
          <a:p>
            <a:pPr algn="l"/>
            <a:r>
              <a:rPr lang="en-US" sz="2400" b="0" dirty="0">
                <a:solidFill>
                  <a:srgbClr val="D4D4D4"/>
                </a:solidFill>
                <a:effectLst/>
                <a:latin typeface="Consolas" panose="020B0609020204030204" pitchFamily="49" charset="0"/>
              </a:rPr>
              <a:t>&lt;</a:t>
            </a:r>
            <a:r>
              <a:rPr lang="en-US" sz="2400" b="0" dirty="0">
                <a:solidFill>
                  <a:srgbClr val="4EC9B0"/>
                </a:solidFill>
                <a:effectLst/>
                <a:latin typeface="Consolas" panose="020B0609020204030204" pitchFamily="49" charset="0"/>
              </a:rPr>
              <a:t>HLE</a:t>
            </a:r>
            <a:r>
              <a:rPr lang="en-US" sz="2400" b="0" dirty="0">
                <a:solidFill>
                  <a:srgbClr val="D4D4D4"/>
                </a:solidFill>
                <a:effectLst/>
                <a:latin typeface="Consolas" panose="020B0609020204030204" pitchFamily="49" charset="0"/>
              </a:rPr>
              <a:t> acquire prefix&gt; </a:t>
            </a:r>
            <a:r>
              <a:rPr lang="en-US" sz="2400" b="0" dirty="0">
                <a:solidFill>
                  <a:srgbClr val="DCDCAA"/>
                </a:solidFill>
                <a:effectLst/>
                <a:latin typeface="Consolas" panose="020B0609020204030204" pitchFamily="49" charset="0"/>
              </a:rPr>
              <a:t>lock</a:t>
            </a:r>
            <a:r>
              <a:rPr lang="en-US" sz="2400" b="0" dirty="0">
                <a:solidFill>
                  <a:srgbClr val="D4D4D4"/>
                </a:solidFill>
                <a:effectLst/>
                <a:latin typeface="Consolas" panose="020B0609020204030204" pitchFamily="49" charset="0"/>
              </a:rPr>
              <a:t>();</a:t>
            </a:r>
          </a:p>
          <a:p>
            <a:pPr algn="l"/>
            <a:r>
              <a:rPr lang="en-US" sz="2400" b="0" dirty="0">
                <a:solidFill>
                  <a:srgbClr val="C586C0"/>
                </a:solidFill>
                <a:effectLst/>
                <a:latin typeface="Consolas" panose="020B0609020204030204" pitchFamily="49" charset="0"/>
              </a:rPr>
              <a:t>do</a:t>
            </a:r>
            <a:r>
              <a:rPr lang="en-US" sz="2400" b="0" dirty="0">
                <a:solidFill>
                  <a:srgbClr val="D4D4D4"/>
                </a:solidFill>
                <a:effectLst/>
                <a:latin typeface="Consolas" panose="020B0609020204030204" pitchFamily="49" charset="0"/>
              </a:rPr>
              <a:t> work;</a:t>
            </a:r>
          </a:p>
          <a:p>
            <a:pPr algn="l"/>
            <a:r>
              <a:rPr lang="en-US" sz="2400" b="0" dirty="0">
                <a:solidFill>
                  <a:srgbClr val="D4D4D4"/>
                </a:solidFill>
                <a:effectLst/>
                <a:latin typeface="Consolas" panose="020B0609020204030204" pitchFamily="49" charset="0"/>
              </a:rPr>
              <a:t>&lt;</a:t>
            </a:r>
            <a:r>
              <a:rPr lang="en-US" sz="2400" b="0" dirty="0">
                <a:solidFill>
                  <a:srgbClr val="4EC9B0"/>
                </a:solidFill>
                <a:effectLst/>
                <a:latin typeface="Consolas" panose="020B0609020204030204" pitchFamily="49" charset="0"/>
              </a:rPr>
              <a:t>HLE</a:t>
            </a:r>
            <a:r>
              <a:rPr lang="en-US" sz="2400" b="0" dirty="0">
                <a:solidFill>
                  <a:srgbClr val="D4D4D4"/>
                </a:solidFill>
                <a:effectLst/>
                <a:latin typeface="Consolas" panose="020B0609020204030204" pitchFamily="49" charset="0"/>
              </a:rPr>
              <a:t> release prefix&gt; </a:t>
            </a:r>
            <a:r>
              <a:rPr lang="en-US" sz="2400" b="0" dirty="0">
                <a:solidFill>
                  <a:srgbClr val="DCDCAA"/>
                </a:solidFill>
                <a:effectLst/>
                <a:latin typeface="Consolas" panose="020B0609020204030204" pitchFamily="49" charset="0"/>
              </a:rPr>
              <a:t>unlock</a:t>
            </a:r>
            <a:r>
              <a:rPr lang="en-US" sz="2400" b="0" dirty="0">
                <a:solidFill>
                  <a:srgbClr val="D4D4D4"/>
                </a:solidFill>
                <a:effectLst/>
                <a:latin typeface="Consolas" panose="020B0609020204030204" pitchFamily="49" charset="0"/>
              </a:rPr>
              <a:t>()</a:t>
            </a:r>
          </a:p>
        </p:txBody>
      </p:sp>
      <p:sp>
        <p:nvSpPr>
          <p:cNvPr id="21" name="Slide Number Placeholder 11"/>
          <p:cNvSpPr txBox="1">
            <a:spLocks/>
          </p:cNvSpPr>
          <p:nvPr/>
        </p:nvSpPr>
        <p:spPr bwMode="auto">
          <a:xfrm>
            <a:off x="6554880" y="6247376"/>
            <a:ext cx="2128320" cy="4709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defPPr>
              <a:defRPr lang="en-GB"/>
            </a:defPPr>
            <a:lvl1pPr algn="r" defTabSz="453186" rtl="0" fontAlgn="base" hangingPunct="0">
              <a:lnSpc>
                <a:spcPct val="93000"/>
              </a:lnSpc>
              <a:spcBef>
                <a:spcPct val="0"/>
              </a:spcBef>
              <a:spcAft>
                <a:spcPct val="0"/>
              </a:spcAft>
              <a:buClr>
                <a:srgbClr val="000000"/>
              </a:buClr>
              <a:buSzPct val="100000"/>
              <a:buFont typeface="Times New Roman" pitchFamily="16" charset="0"/>
              <a:tabLst>
                <a:tab pos="717537" algn="l"/>
                <a:tab pos="1435089" algn="l"/>
                <a:tab pos="2152641" algn="l"/>
              </a:tabLst>
              <a:defRPr sz="1400" kern="1200">
                <a:solidFill>
                  <a:srgbClr val="000000"/>
                </a:solidFill>
                <a:latin typeface="Times New Roman" pitchFamily="16" charset="0"/>
                <a:ea typeface="+mn-ea"/>
                <a:cs typeface="+mn-cs"/>
              </a:defRPr>
            </a:lvl1pPr>
            <a:lvl2pPr marL="736446" indent="-283240" algn="l" defTabSz="453186" rtl="0" fontAlgn="base" hangingPunct="0">
              <a:lnSpc>
                <a:spcPct val="93000"/>
              </a:lnSpc>
              <a:spcBef>
                <a:spcPct val="0"/>
              </a:spcBef>
              <a:spcAft>
                <a:spcPct val="0"/>
              </a:spcAft>
              <a:buClr>
                <a:srgbClr val="000000"/>
              </a:buClr>
              <a:buSzPct val="100000"/>
              <a:buFont typeface="Times New Roman" pitchFamily="16" charset="0"/>
              <a:defRPr kern="1200">
                <a:solidFill>
                  <a:schemeClr val="tx1"/>
                </a:solidFill>
                <a:latin typeface="Arial" charset="0"/>
                <a:ea typeface="DejaVu Sans" charset="0"/>
                <a:cs typeface="DejaVu Sans" charset="0"/>
              </a:defRPr>
            </a:lvl2pPr>
            <a:lvl3pPr marL="1132958" indent="-226602" algn="l" defTabSz="453186" rtl="0" fontAlgn="base" hangingPunct="0">
              <a:lnSpc>
                <a:spcPct val="93000"/>
              </a:lnSpc>
              <a:spcBef>
                <a:spcPct val="0"/>
              </a:spcBef>
              <a:spcAft>
                <a:spcPct val="0"/>
              </a:spcAft>
              <a:buClr>
                <a:srgbClr val="000000"/>
              </a:buClr>
              <a:buSzPct val="100000"/>
              <a:buFont typeface="Times New Roman" pitchFamily="16" charset="0"/>
              <a:defRPr kern="1200">
                <a:solidFill>
                  <a:schemeClr val="tx1"/>
                </a:solidFill>
                <a:latin typeface="Arial" charset="0"/>
                <a:ea typeface="DejaVu Sans" charset="0"/>
                <a:cs typeface="DejaVu Sans" charset="0"/>
              </a:defRPr>
            </a:lvl3pPr>
            <a:lvl4pPr marL="1586163" indent="-226602" algn="l" defTabSz="453186" rtl="0" fontAlgn="base" hangingPunct="0">
              <a:lnSpc>
                <a:spcPct val="93000"/>
              </a:lnSpc>
              <a:spcBef>
                <a:spcPct val="0"/>
              </a:spcBef>
              <a:spcAft>
                <a:spcPct val="0"/>
              </a:spcAft>
              <a:buClr>
                <a:srgbClr val="000000"/>
              </a:buClr>
              <a:buSzPct val="100000"/>
              <a:buFont typeface="Times New Roman" pitchFamily="16" charset="0"/>
              <a:defRPr kern="1200">
                <a:solidFill>
                  <a:schemeClr val="tx1"/>
                </a:solidFill>
                <a:latin typeface="Arial" charset="0"/>
                <a:ea typeface="DejaVu Sans" charset="0"/>
                <a:cs typeface="DejaVu Sans" charset="0"/>
              </a:defRPr>
            </a:lvl4pPr>
            <a:lvl5pPr marL="2039350" indent="-226602" algn="l" defTabSz="453186" rtl="0" fontAlgn="base" hangingPunct="0">
              <a:lnSpc>
                <a:spcPct val="93000"/>
              </a:lnSpc>
              <a:spcBef>
                <a:spcPct val="0"/>
              </a:spcBef>
              <a:spcAft>
                <a:spcPct val="0"/>
              </a:spcAft>
              <a:buClr>
                <a:srgbClr val="000000"/>
              </a:buClr>
              <a:buSzPct val="100000"/>
              <a:buFont typeface="Times New Roman" pitchFamily="16" charset="0"/>
              <a:defRPr kern="1200">
                <a:solidFill>
                  <a:schemeClr val="tx1"/>
                </a:solidFill>
                <a:latin typeface="Arial" charset="0"/>
                <a:ea typeface="DejaVu Sans" charset="0"/>
                <a:cs typeface="DejaVu Sans" charset="0"/>
              </a:defRPr>
            </a:lvl5pPr>
            <a:lvl6pPr marL="2265928" algn="l" defTabSz="906369" rtl="0" eaLnBrk="1" latinLnBrk="0" hangingPunct="1">
              <a:defRPr kern="1200">
                <a:solidFill>
                  <a:schemeClr val="tx1"/>
                </a:solidFill>
                <a:latin typeface="Arial" charset="0"/>
                <a:ea typeface="DejaVu Sans" charset="0"/>
                <a:cs typeface="DejaVu Sans" charset="0"/>
              </a:defRPr>
            </a:lvl6pPr>
            <a:lvl7pPr marL="2719132" algn="l" defTabSz="906369" rtl="0" eaLnBrk="1" latinLnBrk="0" hangingPunct="1">
              <a:defRPr kern="1200">
                <a:solidFill>
                  <a:schemeClr val="tx1"/>
                </a:solidFill>
                <a:latin typeface="Arial" charset="0"/>
                <a:ea typeface="DejaVu Sans" charset="0"/>
                <a:cs typeface="DejaVu Sans" charset="0"/>
              </a:defRPr>
            </a:lvl7pPr>
            <a:lvl8pPr marL="3172319" algn="l" defTabSz="906369" rtl="0" eaLnBrk="1" latinLnBrk="0" hangingPunct="1">
              <a:defRPr kern="1200">
                <a:solidFill>
                  <a:schemeClr val="tx1"/>
                </a:solidFill>
                <a:latin typeface="Arial" charset="0"/>
                <a:ea typeface="DejaVu Sans" charset="0"/>
                <a:cs typeface="DejaVu Sans" charset="0"/>
              </a:defRPr>
            </a:lvl8pPr>
            <a:lvl9pPr marL="3625509" algn="l" defTabSz="906369" rtl="0" eaLnBrk="1" latinLnBrk="0" hangingPunct="1">
              <a:defRPr kern="1200">
                <a:solidFill>
                  <a:schemeClr val="tx1"/>
                </a:solidFill>
                <a:latin typeface="Arial" charset="0"/>
                <a:ea typeface="DejaVu Sans" charset="0"/>
                <a:cs typeface="DejaVu Sans" charset="0"/>
              </a:defRPr>
            </a:lvl9pPr>
          </a:lstStyle>
          <a:p>
            <a:pPr defTabSz="411085" eaLnBrk="1">
              <a:tabLst>
                <a:tab pos="650878" algn="l"/>
                <a:tab pos="1301769" algn="l"/>
                <a:tab pos="1952661" algn="l"/>
              </a:tabLst>
              <a:defRPr/>
            </a:pPr>
            <a:fld id="{175702FE-22A9-4C43-9DEB-11FBB7B62C47}" type="slidenum">
              <a:rPr lang="en-US" sz="1300"/>
              <a:pPr defTabSz="411085" eaLnBrk="1">
                <a:tabLst>
                  <a:tab pos="650878" algn="l"/>
                  <a:tab pos="1301769" algn="l"/>
                  <a:tab pos="1952661" algn="l"/>
                </a:tabLst>
                <a:defRPr/>
              </a:pPr>
              <a:t>91</a:t>
            </a:fld>
            <a:endParaRPr lang="en-US" sz="1300" dirty="0"/>
          </a:p>
        </p:txBody>
      </p:sp>
      <p:sp>
        <p:nvSpPr>
          <p:cNvPr id="9" name="AutoShape 5">
            <a:extLst>
              <a:ext uri="{FF2B5EF4-FFF2-40B4-BE49-F238E27FC236}">
                <a16:creationId xmlns:a16="http://schemas.microsoft.com/office/drawing/2014/main" id="{0BB0E887-6296-442B-A0F1-FD3DC56BA9E0}"/>
              </a:ext>
            </a:extLst>
          </p:cNvPr>
          <p:cNvSpPr>
            <a:spLocks noChangeArrowheads="1"/>
          </p:cNvSpPr>
          <p:nvPr/>
        </p:nvSpPr>
        <p:spPr bwMode="auto">
          <a:xfrm>
            <a:off x="748881" y="2113613"/>
            <a:ext cx="1836607" cy="657933"/>
          </a:xfrm>
          <a:prstGeom prst="wedgeRoundRectCallout">
            <a:avLst>
              <a:gd name="adj1" fmla="val 28206"/>
              <a:gd name="adj2" fmla="val 283796"/>
              <a:gd name="adj3" fmla="val 16667"/>
            </a:avLst>
          </a:prstGeom>
          <a:noFill/>
          <a:ln w="76200">
            <a:solidFill>
              <a:srgbClr val="FF0000"/>
            </a:solidFill>
            <a:miter lim="800000"/>
            <a:headEnd/>
            <a:tailEnd/>
          </a:ln>
        </p:spPr>
        <p:txBody>
          <a:bodyPr anchor="ctr"/>
          <a:lstStyle/>
          <a:p>
            <a:endParaRPr lang="en-GB" sz="2400" b="1" dirty="0">
              <a:solidFill>
                <a:srgbClr val="FFFF00"/>
              </a:solidFill>
              <a:latin typeface="cmr7" pitchFamily="34" charset="0"/>
            </a:endParaRPr>
          </a:p>
        </p:txBody>
      </p:sp>
      <p:sp>
        <p:nvSpPr>
          <p:cNvPr id="10" name="Text Box 40">
            <a:extLst>
              <a:ext uri="{FF2B5EF4-FFF2-40B4-BE49-F238E27FC236}">
                <a16:creationId xmlns:a16="http://schemas.microsoft.com/office/drawing/2014/main" id="{00A2EDBB-24E8-46D0-9156-7C957FD912DE}"/>
              </a:ext>
            </a:extLst>
          </p:cNvPr>
          <p:cNvSpPr txBox="1">
            <a:spLocks noChangeArrowheads="1"/>
          </p:cNvSpPr>
          <p:nvPr/>
        </p:nvSpPr>
        <p:spPr bwMode="auto">
          <a:xfrm>
            <a:off x="1287069" y="4513795"/>
            <a:ext cx="3885999" cy="1384995"/>
          </a:xfrm>
          <a:prstGeom prst="rect">
            <a:avLst/>
          </a:prstGeom>
          <a:solidFill>
            <a:schemeClr val="bg1"/>
          </a:solidFill>
          <a:ln w="76200" algn="ctr">
            <a:solidFill>
              <a:srgbClr val="FF0000"/>
            </a:solidFill>
            <a:miter lim="800000"/>
            <a:headEnd/>
            <a:tailEnd/>
          </a:ln>
          <a:effectLst>
            <a:outerShdw dist="107763" dir="2700000" algn="ctr" rotWithShape="0">
              <a:schemeClr val="bg2">
                <a:alpha val="50000"/>
              </a:schemeClr>
            </a:outerShdw>
          </a:effectLst>
        </p:spPr>
        <p:txBody>
          <a:bodyPr wrap="none">
            <a:spAutoFit/>
          </a:bodyPr>
          <a:lstStyle/>
          <a:p>
            <a:r>
              <a:rPr lang="en-US" sz="2800" b="1" dirty="0">
                <a:solidFill>
                  <a:srgbClr val="FFFF00"/>
                </a:solidFill>
                <a:latin typeface="Arial" pitchFamily="34" charset="0"/>
                <a:cs typeface="Arial" pitchFamily="34" charset="0"/>
              </a:rPr>
              <a:t>first time around,</a:t>
            </a:r>
          </a:p>
          <a:p>
            <a:r>
              <a:rPr lang="en-US" sz="2800" b="1" dirty="0">
                <a:solidFill>
                  <a:srgbClr val="FFFF00"/>
                </a:solidFill>
                <a:latin typeface="Arial" pitchFamily="34" charset="0"/>
                <a:cs typeface="Arial" pitchFamily="34" charset="0"/>
              </a:rPr>
              <a:t>read lock and</a:t>
            </a:r>
          </a:p>
          <a:p>
            <a:r>
              <a:rPr lang="en-US" sz="2800" b="1" dirty="0">
                <a:solidFill>
                  <a:srgbClr val="FFFF00"/>
                </a:solidFill>
                <a:latin typeface="Arial" pitchFamily="34" charset="0"/>
                <a:cs typeface="Arial" pitchFamily="34" charset="0"/>
              </a:rPr>
              <a:t>execute speculatively</a:t>
            </a:r>
          </a:p>
        </p:txBody>
      </p:sp>
      <p:sp>
        <p:nvSpPr>
          <p:cNvPr id="3" name="Title 2">
            <a:extLst>
              <a:ext uri="{FF2B5EF4-FFF2-40B4-BE49-F238E27FC236}">
                <a16:creationId xmlns:a16="http://schemas.microsoft.com/office/drawing/2014/main" id="{192162A5-6875-E1C3-B02B-B356B9CABA9C}"/>
              </a:ext>
            </a:extLst>
          </p:cNvPr>
          <p:cNvSpPr>
            <a:spLocks noGrp="1"/>
          </p:cNvSpPr>
          <p:nvPr>
            <p:ph type="title"/>
          </p:nvPr>
        </p:nvSpPr>
        <p:spPr/>
        <p:txBody>
          <a:bodyPr/>
          <a:lstStyle/>
          <a:p>
            <a:r>
              <a:rPr lang="en-US" sz="4400" dirty="0">
                <a:solidFill>
                  <a:srgbClr val="FFFF00"/>
                </a:solidFill>
                <a:latin typeface="Arial" panose="020B0604020202020204" pitchFamily="34" charset="0"/>
                <a:cs typeface="Arial" panose="020B0604020202020204" pitchFamily="34" charset="0"/>
              </a:rPr>
              <a:t>Lock Elision</a:t>
            </a:r>
            <a:endParaRPr lang="en-US" dirty="0"/>
          </a:p>
        </p:txBody>
      </p:sp>
    </p:spTree>
    <p:extLst>
      <p:ext uri="{BB962C8B-B14F-4D97-AF65-F5344CB8AC3E}">
        <p14:creationId xmlns:p14="http://schemas.microsoft.com/office/powerpoint/2010/main" val="302708635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DF28F3EF-1B89-9739-8777-A8CF8007C91A}"/>
              </a:ext>
            </a:extLst>
          </p:cNvPr>
          <p:cNvSpPr>
            <a:spLocks noChangeArrowheads="1"/>
          </p:cNvSpPr>
          <p:nvPr/>
        </p:nvSpPr>
        <p:spPr bwMode="auto">
          <a:xfrm>
            <a:off x="898785" y="1825133"/>
            <a:ext cx="7780520" cy="1200329"/>
          </a:xfrm>
          <a:prstGeom prst="rect">
            <a:avLst/>
          </a:prstGeom>
          <a:solidFill>
            <a:schemeClr val="bg1"/>
          </a:solidFill>
          <a:ln w="38100">
            <a:solidFill>
              <a:schemeClr val="accent1"/>
            </a:solidFill>
            <a:miter lim="800000"/>
            <a:headEnd/>
            <a:tailEnd/>
          </a:ln>
        </p:spPr>
        <p:txBody>
          <a:bodyPr wrap="square">
            <a:spAutoFit/>
          </a:bodyPr>
          <a:lstStyle/>
          <a:p>
            <a:pPr algn="l"/>
            <a:r>
              <a:rPr lang="en-US" sz="2400" b="0" dirty="0">
                <a:solidFill>
                  <a:srgbClr val="D4D4D4"/>
                </a:solidFill>
                <a:effectLst/>
                <a:latin typeface="Consolas" panose="020B0609020204030204" pitchFamily="49" charset="0"/>
              </a:rPr>
              <a:t>&lt;</a:t>
            </a:r>
            <a:r>
              <a:rPr lang="en-US" sz="2400" b="0" dirty="0">
                <a:solidFill>
                  <a:srgbClr val="4EC9B0"/>
                </a:solidFill>
                <a:effectLst/>
                <a:latin typeface="Consolas" panose="020B0609020204030204" pitchFamily="49" charset="0"/>
              </a:rPr>
              <a:t>HLE</a:t>
            </a:r>
            <a:r>
              <a:rPr lang="en-US" sz="2400" b="0" dirty="0">
                <a:solidFill>
                  <a:srgbClr val="D4D4D4"/>
                </a:solidFill>
                <a:effectLst/>
                <a:latin typeface="Consolas" panose="020B0609020204030204" pitchFamily="49" charset="0"/>
              </a:rPr>
              <a:t> acquire prefix&gt; </a:t>
            </a:r>
            <a:r>
              <a:rPr lang="en-US" sz="2400" b="0" dirty="0">
                <a:solidFill>
                  <a:srgbClr val="DCDCAA"/>
                </a:solidFill>
                <a:effectLst/>
                <a:latin typeface="Consolas" panose="020B0609020204030204" pitchFamily="49" charset="0"/>
              </a:rPr>
              <a:t>lock</a:t>
            </a:r>
            <a:r>
              <a:rPr lang="en-US" sz="2400" b="0" dirty="0">
                <a:solidFill>
                  <a:srgbClr val="D4D4D4"/>
                </a:solidFill>
                <a:effectLst/>
                <a:latin typeface="Consolas" panose="020B0609020204030204" pitchFamily="49" charset="0"/>
              </a:rPr>
              <a:t>();</a:t>
            </a:r>
          </a:p>
          <a:p>
            <a:pPr algn="l"/>
            <a:r>
              <a:rPr lang="en-US" sz="2400" b="0" dirty="0">
                <a:solidFill>
                  <a:srgbClr val="C586C0"/>
                </a:solidFill>
                <a:effectLst/>
                <a:latin typeface="Consolas" panose="020B0609020204030204" pitchFamily="49" charset="0"/>
              </a:rPr>
              <a:t>do</a:t>
            </a:r>
            <a:r>
              <a:rPr lang="en-US" sz="2400" b="0" dirty="0">
                <a:solidFill>
                  <a:srgbClr val="D4D4D4"/>
                </a:solidFill>
                <a:effectLst/>
                <a:latin typeface="Consolas" panose="020B0609020204030204" pitchFamily="49" charset="0"/>
              </a:rPr>
              <a:t> work;</a:t>
            </a:r>
          </a:p>
          <a:p>
            <a:pPr algn="l"/>
            <a:r>
              <a:rPr lang="en-US" sz="2400" b="0" dirty="0">
                <a:solidFill>
                  <a:srgbClr val="D4D4D4"/>
                </a:solidFill>
                <a:effectLst/>
                <a:latin typeface="Consolas" panose="020B0609020204030204" pitchFamily="49" charset="0"/>
              </a:rPr>
              <a:t>&lt;</a:t>
            </a:r>
            <a:r>
              <a:rPr lang="en-US" sz="2400" b="0" dirty="0">
                <a:solidFill>
                  <a:srgbClr val="4EC9B0"/>
                </a:solidFill>
                <a:effectLst/>
                <a:latin typeface="Consolas" panose="020B0609020204030204" pitchFamily="49" charset="0"/>
              </a:rPr>
              <a:t>HLE</a:t>
            </a:r>
            <a:r>
              <a:rPr lang="en-US" sz="2400" b="0" dirty="0">
                <a:solidFill>
                  <a:srgbClr val="D4D4D4"/>
                </a:solidFill>
                <a:effectLst/>
                <a:latin typeface="Consolas" panose="020B0609020204030204" pitchFamily="49" charset="0"/>
              </a:rPr>
              <a:t> release prefix&gt; </a:t>
            </a:r>
            <a:r>
              <a:rPr lang="en-US" sz="2400" b="0" dirty="0">
                <a:solidFill>
                  <a:srgbClr val="DCDCAA"/>
                </a:solidFill>
                <a:effectLst/>
                <a:latin typeface="Consolas" panose="020B0609020204030204" pitchFamily="49" charset="0"/>
              </a:rPr>
              <a:t>unlock</a:t>
            </a:r>
            <a:r>
              <a:rPr lang="en-US" sz="2400" b="0" dirty="0">
                <a:solidFill>
                  <a:srgbClr val="D4D4D4"/>
                </a:solidFill>
                <a:effectLst/>
                <a:latin typeface="Consolas" panose="020B0609020204030204" pitchFamily="49" charset="0"/>
              </a:rPr>
              <a:t>()</a:t>
            </a:r>
          </a:p>
        </p:txBody>
      </p:sp>
      <p:sp>
        <p:nvSpPr>
          <p:cNvPr id="21" name="Slide Number Placeholder 11"/>
          <p:cNvSpPr txBox="1">
            <a:spLocks/>
          </p:cNvSpPr>
          <p:nvPr/>
        </p:nvSpPr>
        <p:spPr bwMode="auto">
          <a:xfrm>
            <a:off x="6554880" y="6247376"/>
            <a:ext cx="2128320" cy="4709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defPPr>
              <a:defRPr lang="en-GB"/>
            </a:defPPr>
            <a:lvl1pPr algn="r" defTabSz="453186" rtl="0" fontAlgn="base" hangingPunct="0">
              <a:lnSpc>
                <a:spcPct val="93000"/>
              </a:lnSpc>
              <a:spcBef>
                <a:spcPct val="0"/>
              </a:spcBef>
              <a:spcAft>
                <a:spcPct val="0"/>
              </a:spcAft>
              <a:buClr>
                <a:srgbClr val="000000"/>
              </a:buClr>
              <a:buSzPct val="100000"/>
              <a:buFont typeface="Times New Roman" pitchFamily="16" charset="0"/>
              <a:tabLst>
                <a:tab pos="717537" algn="l"/>
                <a:tab pos="1435089" algn="l"/>
                <a:tab pos="2152641" algn="l"/>
              </a:tabLst>
              <a:defRPr sz="1400" kern="1200">
                <a:solidFill>
                  <a:srgbClr val="000000"/>
                </a:solidFill>
                <a:latin typeface="Times New Roman" pitchFamily="16" charset="0"/>
                <a:ea typeface="+mn-ea"/>
                <a:cs typeface="+mn-cs"/>
              </a:defRPr>
            </a:lvl1pPr>
            <a:lvl2pPr marL="736446" indent="-283240" algn="l" defTabSz="453186" rtl="0" fontAlgn="base" hangingPunct="0">
              <a:lnSpc>
                <a:spcPct val="93000"/>
              </a:lnSpc>
              <a:spcBef>
                <a:spcPct val="0"/>
              </a:spcBef>
              <a:spcAft>
                <a:spcPct val="0"/>
              </a:spcAft>
              <a:buClr>
                <a:srgbClr val="000000"/>
              </a:buClr>
              <a:buSzPct val="100000"/>
              <a:buFont typeface="Times New Roman" pitchFamily="16" charset="0"/>
              <a:defRPr kern="1200">
                <a:solidFill>
                  <a:schemeClr val="tx1"/>
                </a:solidFill>
                <a:latin typeface="Arial" charset="0"/>
                <a:ea typeface="DejaVu Sans" charset="0"/>
                <a:cs typeface="DejaVu Sans" charset="0"/>
              </a:defRPr>
            </a:lvl2pPr>
            <a:lvl3pPr marL="1132958" indent="-226602" algn="l" defTabSz="453186" rtl="0" fontAlgn="base" hangingPunct="0">
              <a:lnSpc>
                <a:spcPct val="93000"/>
              </a:lnSpc>
              <a:spcBef>
                <a:spcPct val="0"/>
              </a:spcBef>
              <a:spcAft>
                <a:spcPct val="0"/>
              </a:spcAft>
              <a:buClr>
                <a:srgbClr val="000000"/>
              </a:buClr>
              <a:buSzPct val="100000"/>
              <a:buFont typeface="Times New Roman" pitchFamily="16" charset="0"/>
              <a:defRPr kern="1200">
                <a:solidFill>
                  <a:schemeClr val="tx1"/>
                </a:solidFill>
                <a:latin typeface="Arial" charset="0"/>
                <a:ea typeface="DejaVu Sans" charset="0"/>
                <a:cs typeface="DejaVu Sans" charset="0"/>
              </a:defRPr>
            </a:lvl3pPr>
            <a:lvl4pPr marL="1586163" indent="-226602" algn="l" defTabSz="453186" rtl="0" fontAlgn="base" hangingPunct="0">
              <a:lnSpc>
                <a:spcPct val="93000"/>
              </a:lnSpc>
              <a:spcBef>
                <a:spcPct val="0"/>
              </a:spcBef>
              <a:spcAft>
                <a:spcPct val="0"/>
              </a:spcAft>
              <a:buClr>
                <a:srgbClr val="000000"/>
              </a:buClr>
              <a:buSzPct val="100000"/>
              <a:buFont typeface="Times New Roman" pitchFamily="16" charset="0"/>
              <a:defRPr kern="1200">
                <a:solidFill>
                  <a:schemeClr val="tx1"/>
                </a:solidFill>
                <a:latin typeface="Arial" charset="0"/>
                <a:ea typeface="DejaVu Sans" charset="0"/>
                <a:cs typeface="DejaVu Sans" charset="0"/>
              </a:defRPr>
            </a:lvl4pPr>
            <a:lvl5pPr marL="2039350" indent="-226602" algn="l" defTabSz="453186" rtl="0" fontAlgn="base" hangingPunct="0">
              <a:lnSpc>
                <a:spcPct val="93000"/>
              </a:lnSpc>
              <a:spcBef>
                <a:spcPct val="0"/>
              </a:spcBef>
              <a:spcAft>
                <a:spcPct val="0"/>
              </a:spcAft>
              <a:buClr>
                <a:srgbClr val="000000"/>
              </a:buClr>
              <a:buSzPct val="100000"/>
              <a:buFont typeface="Times New Roman" pitchFamily="16" charset="0"/>
              <a:defRPr kern="1200">
                <a:solidFill>
                  <a:schemeClr val="tx1"/>
                </a:solidFill>
                <a:latin typeface="Arial" charset="0"/>
                <a:ea typeface="DejaVu Sans" charset="0"/>
                <a:cs typeface="DejaVu Sans" charset="0"/>
              </a:defRPr>
            </a:lvl5pPr>
            <a:lvl6pPr marL="2265928" algn="l" defTabSz="906369" rtl="0" eaLnBrk="1" latinLnBrk="0" hangingPunct="1">
              <a:defRPr kern="1200">
                <a:solidFill>
                  <a:schemeClr val="tx1"/>
                </a:solidFill>
                <a:latin typeface="Arial" charset="0"/>
                <a:ea typeface="DejaVu Sans" charset="0"/>
                <a:cs typeface="DejaVu Sans" charset="0"/>
              </a:defRPr>
            </a:lvl6pPr>
            <a:lvl7pPr marL="2719132" algn="l" defTabSz="906369" rtl="0" eaLnBrk="1" latinLnBrk="0" hangingPunct="1">
              <a:defRPr kern="1200">
                <a:solidFill>
                  <a:schemeClr val="tx1"/>
                </a:solidFill>
                <a:latin typeface="Arial" charset="0"/>
                <a:ea typeface="DejaVu Sans" charset="0"/>
                <a:cs typeface="DejaVu Sans" charset="0"/>
              </a:defRPr>
            </a:lvl7pPr>
            <a:lvl8pPr marL="3172319" algn="l" defTabSz="906369" rtl="0" eaLnBrk="1" latinLnBrk="0" hangingPunct="1">
              <a:defRPr kern="1200">
                <a:solidFill>
                  <a:schemeClr val="tx1"/>
                </a:solidFill>
                <a:latin typeface="Arial" charset="0"/>
                <a:ea typeface="DejaVu Sans" charset="0"/>
                <a:cs typeface="DejaVu Sans" charset="0"/>
              </a:defRPr>
            </a:lvl8pPr>
            <a:lvl9pPr marL="3625509" algn="l" defTabSz="906369" rtl="0" eaLnBrk="1" latinLnBrk="0" hangingPunct="1">
              <a:defRPr kern="1200">
                <a:solidFill>
                  <a:schemeClr val="tx1"/>
                </a:solidFill>
                <a:latin typeface="Arial" charset="0"/>
                <a:ea typeface="DejaVu Sans" charset="0"/>
                <a:cs typeface="DejaVu Sans" charset="0"/>
              </a:defRPr>
            </a:lvl9pPr>
          </a:lstStyle>
          <a:p>
            <a:pPr defTabSz="411085" eaLnBrk="1">
              <a:tabLst>
                <a:tab pos="650878" algn="l"/>
                <a:tab pos="1301769" algn="l"/>
                <a:tab pos="1952661" algn="l"/>
              </a:tabLst>
              <a:defRPr/>
            </a:pPr>
            <a:fld id="{175702FE-22A9-4C43-9DEB-11FBB7B62C47}" type="slidenum">
              <a:rPr lang="en-US" sz="1300"/>
              <a:pPr defTabSz="411085" eaLnBrk="1">
                <a:tabLst>
                  <a:tab pos="650878" algn="l"/>
                  <a:tab pos="1301769" algn="l"/>
                  <a:tab pos="1952661" algn="l"/>
                </a:tabLst>
                <a:defRPr/>
              </a:pPr>
              <a:t>92</a:t>
            </a:fld>
            <a:endParaRPr lang="en-US" sz="1300" dirty="0"/>
          </a:p>
        </p:txBody>
      </p:sp>
      <p:sp>
        <p:nvSpPr>
          <p:cNvPr id="5" name="AutoShape 5"/>
          <p:cNvSpPr>
            <a:spLocks noChangeArrowheads="1"/>
          </p:cNvSpPr>
          <p:nvPr/>
        </p:nvSpPr>
        <p:spPr bwMode="auto">
          <a:xfrm>
            <a:off x="748881" y="2113613"/>
            <a:ext cx="1836607" cy="657933"/>
          </a:xfrm>
          <a:prstGeom prst="wedgeRoundRectCallout">
            <a:avLst>
              <a:gd name="adj1" fmla="val 28206"/>
              <a:gd name="adj2" fmla="val 283796"/>
              <a:gd name="adj3" fmla="val 16667"/>
            </a:avLst>
          </a:prstGeom>
          <a:noFill/>
          <a:ln w="76200">
            <a:solidFill>
              <a:srgbClr val="FF0000"/>
            </a:solidFill>
            <a:miter lim="800000"/>
            <a:headEnd/>
            <a:tailEnd/>
          </a:ln>
        </p:spPr>
        <p:txBody>
          <a:bodyPr anchor="ctr"/>
          <a:lstStyle/>
          <a:p>
            <a:endParaRPr lang="en-GB" sz="2400" b="1" dirty="0">
              <a:solidFill>
                <a:srgbClr val="0000FF"/>
              </a:solidFill>
              <a:latin typeface="cmr7" pitchFamily="34" charset="0"/>
            </a:endParaRPr>
          </a:p>
        </p:txBody>
      </p:sp>
      <p:sp>
        <p:nvSpPr>
          <p:cNvPr id="6" name="Text Box 40"/>
          <p:cNvSpPr txBox="1">
            <a:spLocks noChangeArrowheads="1"/>
          </p:cNvSpPr>
          <p:nvPr/>
        </p:nvSpPr>
        <p:spPr bwMode="auto">
          <a:xfrm>
            <a:off x="1519511" y="4513795"/>
            <a:ext cx="3421128" cy="954107"/>
          </a:xfrm>
          <a:prstGeom prst="rect">
            <a:avLst/>
          </a:prstGeom>
          <a:solidFill>
            <a:schemeClr val="bg1"/>
          </a:solidFill>
          <a:ln w="76200" algn="ctr">
            <a:solidFill>
              <a:srgbClr val="FF0000"/>
            </a:solidFill>
            <a:miter lim="800000"/>
            <a:headEnd/>
            <a:tailEnd/>
          </a:ln>
          <a:effectLst>
            <a:outerShdw dist="107763" dir="2700000" algn="ctr" rotWithShape="0">
              <a:schemeClr val="bg2">
                <a:alpha val="50000"/>
              </a:schemeClr>
            </a:outerShdw>
          </a:effectLst>
        </p:spPr>
        <p:txBody>
          <a:bodyPr wrap="none">
            <a:spAutoFit/>
          </a:bodyPr>
          <a:lstStyle/>
          <a:p>
            <a:r>
              <a:rPr lang="en-US" sz="2800" b="1" dirty="0">
                <a:solidFill>
                  <a:srgbClr val="FFFF00"/>
                </a:solidFill>
                <a:latin typeface="Arial" pitchFamily="34" charset="0"/>
                <a:cs typeface="Arial" pitchFamily="34" charset="0"/>
              </a:rPr>
              <a:t>if speculation fails,</a:t>
            </a:r>
          </a:p>
          <a:p>
            <a:r>
              <a:rPr lang="en-US" sz="2800" b="1" dirty="0">
                <a:solidFill>
                  <a:srgbClr val="FFFF00"/>
                </a:solidFill>
                <a:latin typeface="Arial" pitchFamily="34" charset="0"/>
                <a:cs typeface="Arial" pitchFamily="34" charset="0"/>
              </a:rPr>
              <a:t>acquire the lock</a:t>
            </a:r>
          </a:p>
        </p:txBody>
      </p:sp>
      <p:sp>
        <p:nvSpPr>
          <p:cNvPr id="3" name="Title 2">
            <a:extLst>
              <a:ext uri="{FF2B5EF4-FFF2-40B4-BE49-F238E27FC236}">
                <a16:creationId xmlns:a16="http://schemas.microsoft.com/office/drawing/2014/main" id="{058B6FB9-2816-D6B0-C961-C7C0C81A283E}"/>
              </a:ext>
            </a:extLst>
          </p:cNvPr>
          <p:cNvSpPr>
            <a:spLocks noGrp="1"/>
          </p:cNvSpPr>
          <p:nvPr>
            <p:ph type="title"/>
          </p:nvPr>
        </p:nvSpPr>
        <p:spPr/>
        <p:txBody>
          <a:bodyPr/>
          <a:lstStyle/>
          <a:p>
            <a:r>
              <a:rPr lang="en-US" sz="4400" dirty="0">
                <a:solidFill>
                  <a:srgbClr val="FFFF00"/>
                </a:solidFill>
                <a:latin typeface="Arial" panose="020B0604020202020204" pitchFamily="34" charset="0"/>
                <a:cs typeface="Arial" panose="020B0604020202020204" pitchFamily="34" charset="0"/>
              </a:rPr>
              <a:t>Lock Elision</a:t>
            </a:r>
            <a:endParaRPr lang="en-US" dirty="0"/>
          </a:p>
        </p:txBody>
      </p:sp>
    </p:spTree>
    <p:extLst>
      <p:ext uri="{BB962C8B-B14F-4D97-AF65-F5344CB8AC3E}">
        <p14:creationId xmlns:p14="http://schemas.microsoft.com/office/powerpoint/2010/main" val="183178587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Slide Number Placeholder 11"/>
          <p:cNvSpPr txBox="1">
            <a:spLocks/>
          </p:cNvSpPr>
          <p:nvPr/>
        </p:nvSpPr>
        <p:spPr bwMode="auto">
          <a:xfrm>
            <a:off x="6554880" y="6247376"/>
            <a:ext cx="2128320" cy="4709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defPPr>
              <a:defRPr lang="en-GB"/>
            </a:defPPr>
            <a:lvl1pPr algn="r" defTabSz="453186" rtl="0" fontAlgn="base" hangingPunct="0">
              <a:lnSpc>
                <a:spcPct val="93000"/>
              </a:lnSpc>
              <a:spcBef>
                <a:spcPct val="0"/>
              </a:spcBef>
              <a:spcAft>
                <a:spcPct val="0"/>
              </a:spcAft>
              <a:buClr>
                <a:srgbClr val="000000"/>
              </a:buClr>
              <a:buSzPct val="100000"/>
              <a:buFont typeface="Times New Roman" pitchFamily="16" charset="0"/>
              <a:tabLst>
                <a:tab pos="717537" algn="l"/>
                <a:tab pos="1435089" algn="l"/>
                <a:tab pos="2152641" algn="l"/>
              </a:tabLst>
              <a:defRPr sz="1400" kern="1200">
                <a:solidFill>
                  <a:srgbClr val="000000"/>
                </a:solidFill>
                <a:latin typeface="Times New Roman" pitchFamily="16" charset="0"/>
                <a:ea typeface="+mn-ea"/>
                <a:cs typeface="+mn-cs"/>
              </a:defRPr>
            </a:lvl1pPr>
            <a:lvl2pPr marL="736446" indent="-283240" algn="l" defTabSz="453186" rtl="0" fontAlgn="base" hangingPunct="0">
              <a:lnSpc>
                <a:spcPct val="93000"/>
              </a:lnSpc>
              <a:spcBef>
                <a:spcPct val="0"/>
              </a:spcBef>
              <a:spcAft>
                <a:spcPct val="0"/>
              </a:spcAft>
              <a:buClr>
                <a:srgbClr val="000000"/>
              </a:buClr>
              <a:buSzPct val="100000"/>
              <a:buFont typeface="Times New Roman" pitchFamily="16" charset="0"/>
              <a:defRPr kern="1200">
                <a:solidFill>
                  <a:schemeClr val="tx1"/>
                </a:solidFill>
                <a:latin typeface="Arial" charset="0"/>
                <a:ea typeface="DejaVu Sans" charset="0"/>
                <a:cs typeface="DejaVu Sans" charset="0"/>
              </a:defRPr>
            </a:lvl2pPr>
            <a:lvl3pPr marL="1132958" indent="-226602" algn="l" defTabSz="453186" rtl="0" fontAlgn="base" hangingPunct="0">
              <a:lnSpc>
                <a:spcPct val="93000"/>
              </a:lnSpc>
              <a:spcBef>
                <a:spcPct val="0"/>
              </a:spcBef>
              <a:spcAft>
                <a:spcPct val="0"/>
              </a:spcAft>
              <a:buClr>
                <a:srgbClr val="000000"/>
              </a:buClr>
              <a:buSzPct val="100000"/>
              <a:buFont typeface="Times New Roman" pitchFamily="16" charset="0"/>
              <a:defRPr kern="1200">
                <a:solidFill>
                  <a:schemeClr val="tx1"/>
                </a:solidFill>
                <a:latin typeface="Arial" charset="0"/>
                <a:ea typeface="DejaVu Sans" charset="0"/>
                <a:cs typeface="DejaVu Sans" charset="0"/>
              </a:defRPr>
            </a:lvl3pPr>
            <a:lvl4pPr marL="1586163" indent="-226602" algn="l" defTabSz="453186" rtl="0" fontAlgn="base" hangingPunct="0">
              <a:lnSpc>
                <a:spcPct val="93000"/>
              </a:lnSpc>
              <a:spcBef>
                <a:spcPct val="0"/>
              </a:spcBef>
              <a:spcAft>
                <a:spcPct val="0"/>
              </a:spcAft>
              <a:buClr>
                <a:srgbClr val="000000"/>
              </a:buClr>
              <a:buSzPct val="100000"/>
              <a:buFont typeface="Times New Roman" pitchFamily="16" charset="0"/>
              <a:defRPr kern="1200">
                <a:solidFill>
                  <a:schemeClr val="tx1"/>
                </a:solidFill>
                <a:latin typeface="Arial" charset="0"/>
                <a:ea typeface="DejaVu Sans" charset="0"/>
                <a:cs typeface="DejaVu Sans" charset="0"/>
              </a:defRPr>
            </a:lvl4pPr>
            <a:lvl5pPr marL="2039350" indent="-226602" algn="l" defTabSz="453186" rtl="0" fontAlgn="base" hangingPunct="0">
              <a:lnSpc>
                <a:spcPct val="93000"/>
              </a:lnSpc>
              <a:spcBef>
                <a:spcPct val="0"/>
              </a:spcBef>
              <a:spcAft>
                <a:spcPct val="0"/>
              </a:spcAft>
              <a:buClr>
                <a:srgbClr val="000000"/>
              </a:buClr>
              <a:buSzPct val="100000"/>
              <a:buFont typeface="Times New Roman" pitchFamily="16" charset="0"/>
              <a:defRPr kern="1200">
                <a:solidFill>
                  <a:schemeClr val="tx1"/>
                </a:solidFill>
                <a:latin typeface="Arial" charset="0"/>
                <a:ea typeface="DejaVu Sans" charset="0"/>
                <a:cs typeface="DejaVu Sans" charset="0"/>
              </a:defRPr>
            </a:lvl5pPr>
            <a:lvl6pPr marL="2265928" algn="l" defTabSz="906369" rtl="0" eaLnBrk="1" latinLnBrk="0" hangingPunct="1">
              <a:defRPr kern="1200">
                <a:solidFill>
                  <a:schemeClr val="tx1"/>
                </a:solidFill>
                <a:latin typeface="Arial" charset="0"/>
                <a:ea typeface="DejaVu Sans" charset="0"/>
                <a:cs typeface="DejaVu Sans" charset="0"/>
              </a:defRPr>
            </a:lvl6pPr>
            <a:lvl7pPr marL="2719132" algn="l" defTabSz="906369" rtl="0" eaLnBrk="1" latinLnBrk="0" hangingPunct="1">
              <a:defRPr kern="1200">
                <a:solidFill>
                  <a:schemeClr val="tx1"/>
                </a:solidFill>
                <a:latin typeface="Arial" charset="0"/>
                <a:ea typeface="DejaVu Sans" charset="0"/>
                <a:cs typeface="DejaVu Sans" charset="0"/>
              </a:defRPr>
            </a:lvl7pPr>
            <a:lvl8pPr marL="3172319" algn="l" defTabSz="906369" rtl="0" eaLnBrk="1" latinLnBrk="0" hangingPunct="1">
              <a:defRPr kern="1200">
                <a:solidFill>
                  <a:schemeClr val="tx1"/>
                </a:solidFill>
                <a:latin typeface="Arial" charset="0"/>
                <a:ea typeface="DejaVu Sans" charset="0"/>
                <a:cs typeface="DejaVu Sans" charset="0"/>
              </a:defRPr>
            </a:lvl8pPr>
            <a:lvl9pPr marL="3625509" algn="l" defTabSz="906369" rtl="0" eaLnBrk="1" latinLnBrk="0" hangingPunct="1">
              <a:defRPr kern="1200">
                <a:solidFill>
                  <a:schemeClr val="tx1"/>
                </a:solidFill>
                <a:latin typeface="Arial" charset="0"/>
                <a:ea typeface="DejaVu Sans" charset="0"/>
                <a:cs typeface="DejaVu Sans" charset="0"/>
              </a:defRPr>
            </a:lvl9pPr>
          </a:lstStyle>
          <a:p>
            <a:pPr defTabSz="411085" eaLnBrk="1">
              <a:tabLst>
                <a:tab pos="650878" algn="l"/>
                <a:tab pos="1301769" algn="l"/>
                <a:tab pos="1952661" algn="l"/>
              </a:tabLst>
              <a:defRPr/>
            </a:pPr>
            <a:fld id="{175702FE-22A9-4C43-9DEB-11FBB7B62C47}" type="slidenum">
              <a:rPr lang="en-US" sz="1300"/>
              <a:pPr defTabSz="411085" eaLnBrk="1">
                <a:tabLst>
                  <a:tab pos="650878" algn="l"/>
                  <a:tab pos="1301769" algn="l"/>
                  <a:tab pos="1952661" algn="l"/>
                </a:tabLst>
                <a:defRPr/>
              </a:pPr>
              <a:t>93</a:t>
            </a:fld>
            <a:endParaRPr lang="en-US" sz="1300" dirty="0"/>
          </a:p>
        </p:txBody>
      </p:sp>
      <p:sp>
        <p:nvSpPr>
          <p:cNvPr id="6" name="Text Box 40"/>
          <p:cNvSpPr txBox="1">
            <a:spLocks noChangeArrowheads="1"/>
          </p:cNvSpPr>
          <p:nvPr/>
        </p:nvSpPr>
        <p:spPr bwMode="auto">
          <a:xfrm>
            <a:off x="1010451" y="3607487"/>
            <a:ext cx="4136069" cy="523220"/>
          </a:xfrm>
          <a:prstGeom prst="rect">
            <a:avLst/>
          </a:prstGeom>
          <a:solidFill>
            <a:schemeClr val="bg1"/>
          </a:solidFill>
          <a:ln w="76200" algn="ctr">
            <a:solidFill>
              <a:srgbClr val="FF0000"/>
            </a:solidFill>
            <a:miter lim="800000"/>
            <a:headEnd/>
            <a:tailEnd/>
          </a:ln>
          <a:effectLst>
            <a:outerShdw dist="107763" dir="2700000" algn="ctr" rotWithShape="0">
              <a:schemeClr val="bg2">
                <a:alpha val="50000"/>
              </a:schemeClr>
            </a:outerShdw>
          </a:effectLst>
        </p:spPr>
        <p:txBody>
          <a:bodyPr wrap="none">
            <a:spAutoFit/>
          </a:bodyPr>
          <a:lstStyle/>
          <a:p>
            <a:r>
              <a:rPr lang="en-US" sz="2800" b="1" dirty="0">
                <a:solidFill>
                  <a:srgbClr val="FFFF00"/>
                </a:solidFill>
                <a:latin typeface="Arial" pitchFamily="34" charset="0"/>
                <a:cs typeface="Arial" pitchFamily="34" charset="0"/>
              </a:rPr>
              <a:t>Supported by Intel TSX</a:t>
            </a:r>
          </a:p>
        </p:txBody>
      </p:sp>
      <p:sp>
        <p:nvSpPr>
          <p:cNvPr id="7" name="Text Box 40">
            <a:extLst>
              <a:ext uri="{FF2B5EF4-FFF2-40B4-BE49-F238E27FC236}">
                <a16:creationId xmlns:a16="http://schemas.microsoft.com/office/drawing/2014/main" id="{2DE56725-C4E6-45B8-B9EE-A754C7BD5842}"/>
              </a:ext>
            </a:extLst>
          </p:cNvPr>
          <p:cNvSpPr txBox="1">
            <a:spLocks noChangeArrowheads="1"/>
          </p:cNvSpPr>
          <p:nvPr/>
        </p:nvSpPr>
        <p:spPr bwMode="auto">
          <a:xfrm>
            <a:off x="2377971" y="4949416"/>
            <a:ext cx="4822154" cy="523220"/>
          </a:xfrm>
          <a:prstGeom prst="rect">
            <a:avLst/>
          </a:prstGeom>
          <a:solidFill>
            <a:schemeClr val="bg1"/>
          </a:solidFill>
          <a:ln w="76200" algn="ctr">
            <a:solidFill>
              <a:srgbClr val="FF0000"/>
            </a:solidFill>
            <a:miter lim="800000"/>
            <a:headEnd/>
            <a:tailEnd/>
          </a:ln>
          <a:effectLst>
            <a:outerShdw dist="107763" dir="2700000" algn="ctr" rotWithShape="0">
              <a:schemeClr val="bg2">
                <a:alpha val="50000"/>
              </a:schemeClr>
            </a:outerShdw>
          </a:effectLst>
        </p:spPr>
        <p:txBody>
          <a:bodyPr wrap="none">
            <a:spAutoFit/>
          </a:bodyPr>
          <a:lstStyle/>
          <a:p>
            <a:r>
              <a:rPr lang="en-US" sz="2800" b="1" dirty="0">
                <a:solidFill>
                  <a:srgbClr val="FFFF00"/>
                </a:solidFill>
                <a:latin typeface="Arial" pitchFamily="34" charset="0"/>
                <a:cs typeface="Arial" pitchFamily="34" charset="0"/>
              </a:rPr>
              <a:t>Can speed up legacy code!</a:t>
            </a:r>
          </a:p>
        </p:txBody>
      </p:sp>
      <p:sp>
        <p:nvSpPr>
          <p:cNvPr id="2" name="Rectangle 2">
            <a:extLst>
              <a:ext uri="{FF2B5EF4-FFF2-40B4-BE49-F238E27FC236}">
                <a16:creationId xmlns:a16="http://schemas.microsoft.com/office/drawing/2014/main" id="{6A569595-7BFB-6206-A51F-DA276E7675F2}"/>
              </a:ext>
            </a:extLst>
          </p:cNvPr>
          <p:cNvSpPr>
            <a:spLocks noChangeArrowheads="1"/>
          </p:cNvSpPr>
          <p:nvPr/>
        </p:nvSpPr>
        <p:spPr bwMode="auto">
          <a:xfrm>
            <a:off x="898785" y="1825133"/>
            <a:ext cx="7780520" cy="1200329"/>
          </a:xfrm>
          <a:prstGeom prst="rect">
            <a:avLst/>
          </a:prstGeom>
          <a:solidFill>
            <a:schemeClr val="bg1"/>
          </a:solidFill>
          <a:ln w="38100">
            <a:solidFill>
              <a:schemeClr val="accent1"/>
            </a:solidFill>
            <a:miter lim="800000"/>
            <a:headEnd/>
            <a:tailEnd/>
          </a:ln>
        </p:spPr>
        <p:txBody>
          <a:bodyPr wrap="square">
            <a:spAutoFit/>
          </a:bodyPr>
          <a:lstStyle/>
          <a:p>
            <a:pPr algn="l"/>
            <a:r>
              <a:rPr lang="en-US" sz="2400" b="0" dirty="0">
                <a:solidFill>
                  <a:srgbClr val="D4D4D4"/>
                </a:solidFill>
                <a:effectLst/>
                <a:latin typeface="Consolas" panose="020B0609020204030204" pitchFamily="49" charset="0"/>
              </a:rPr>
              <a:t>&lt;</a:t>
            </a:r>
            <a:r>
              <a:rPr lang="en-US" sz="2400" b="0" dirty="0">
                <a:solidFill>
                  <a:srgbClr val="4EC9B0"/>
                </a:solidFill>
                <a:effectLst/>
                <a:latin typeface="Consolas" panose="020B0609020204030204" pitchFamily="49" charset="0"/>
              </a:rPr>
              <a:t>HLE</a:t>
            </a:r>
            <a:r>
              <a:rPr lang="en-US" sz="2400" b="0" dirty="0">
                <a:solidFill>
                  <a:srgbClr val="D4D4D4"/>
                </a:solidFill>
                <a:effectLst/>
                <a:latin typeface="Consolas" panose="020B0609020204030204" pitchFamily="49" charset="0"/>
              </a:rPr>
              <a:t> acquire prefix&gt; </a:t>
            </a:r>
            <a:r>
              <a:rPr lang="en-US" sz="2400" b="0" dirty="0">
                <a:solidFill>
                  <a:srgbClr val="DCDCAA"/>
                </a:solidFill>
                <a:effectLst/>
                <a:latin typeface="Consolas" panose="020B0609020204030204" pitchFamily="49" charset="0"/>
              </a:rPr>
              <a:t>lock</a:t>
            </a:r>
            <a:r>
              <a:rPr lang="en-US" sz="2400" b="0" dirty="0">
                <a:solidFill>
                  <a:srgbClr val="D4D4D4"/>
                </a:solidFill>
                <a:effectLst/>
                <a:latin typeface="Consolas" panose="020B0609020204030204" pitchFamily="49" charset="0"/>
              </a:rPr>
              <a:t>();</a:t>
            </a:r>
          </a:p>
          <a:p>
            <a:pPr algn="l"/>
            <a:r>
              <a:rPr lang="en-US" sz="2400" b="0" dirty="0">
                <a:solidFill>
                  <a:srgbClr val="C586C0"/>
                </a:solidFill>
                <a:effectLst/>
                <a:latin typeface="Consolas" panose="020B0609020204030204" pitchFamily="49" charset="0"/>
              </a:rPr>
              <a:t>do</a:t>
            </a:r>
            <a:r>
              <a:rPr lang="en-US" sz="2400" b="0" dirty="0">
                <a:solidFill>
                  <a:srgbClr val="D4D4D4"/>
                </a:solidFill>
                <a:effectLst/>
                <a:latin typeface="Consolas" panose="020B0609020204030204" pitchFamily="49" charset="0"/>
              </a:rPr>
              <a:t> work;</a:t>
            </a:r>
          </a:p>
          <a:p>
            <a:pPr algn="l"/>
            <a:r>
              <a:rPr lang="en-US" sz="2400" b="0" dirty="0">
                <a:solidFill>
                  <a:srgbClr val="D4D4D4"/>
                </a:solidFill>
                <a:effectLst/>
                <a:latin typeface="Consolas" panose="020B0609020204030204" pitchFamily="49" charset="0"/>
              </a:rPr>
              <a:t>&lt;</a:t>
            </a:r>
            <a:r>
              <a:rPr lang="en-US" sz="2400" b="0" dirty="0">
                <a:solidFill>
                  <a:srgbClr val="4EC9B0"/>
                </a:solidFill>
                <a:effectLst/>
                <a:latin typeface="Consolas" panose="020B0609020204030204" pitchFamily="49" charset="0"/>
              </a:rPr>
              <a:t>HLE</a:t>
            </a:r>
            <a:r>
              <a:rPr lang="en-US" sz="2400" b="0" dirty="0">
                <a:solidFill>
                  <a:srgbClr val="D4D4D4"/>
                </a:solidFill>
                <a:effectLst/>
                <a:latin typeface="Consolas" panose="020B0609020204030204" pitchFamily="49" charset="0"/>
              </a:rPr>
              <a:t> release prefix&gt; </a:t>
            </a:r>
            <a:r>
              <a:rPr lang="en-US" sz="2400" b="0" dirty="0">
                <a:solidFill>
                  <a:srgbClr val="DCDCAA"/>
                </a:solidFill>
                <a:effectLst/>
                <a:latin typeface="Consolas" panose="020B0609020204030204" pitchFamily="49" charset="0"/>
              </a:rPr>
              <a:t>unlock</a:t>
            </a:r>
            <a:r>
              <a:rPr lang="en-US" sz="2400" b="0" dirty="0">
                <a:solidFill>
                  <a:srgbClr val="D4D4D4"/>
                </a:solidFill>
                <a:effectLst/>
                <a:latin typeface="Consolas" panose="020B0609020204030204" pitchFamily="49" charset="0"/>
              </a:rPr>
              <a:t>()</a:t>
            </a:r>
          </a:p>
        </p:txBody>
      </p:sp>
      <p:sp>
        <p:nvSpPr>
          <p:cNvPr id="3" name="Title 2">
            <a:extLst>
              <a:ext uri="{FF2B5EF4-FFF2-40B4-BE49-F238E27FC236}">
                <a16:creationId xmlns:a16="http://schemas.microsoft.com/office/drawing/2014/main" id="{D72600B7-968D-6FB7-5FF3-642BC729A201}"/>
              </a:ext>
            </a:extLst>
          </p:cNvPr>
          <p:cNvSpPr>
            <a:spLocks noGrp="1"/>
          </p:cNvSpPr>
          <p:nvPr>
            <p:ph type="title"/>
          </p:nvPr>
        </p:nvSpPr>
        <p:spPr/>
        <p:txBody>
          <a:bodyPr/>
          <a:lstStyle/>
          <a:p>
            <a:r>
              <a:rPr lang="en-US" sz="4400" dirty="0">
                <a:solidFill>
                  <a:srgbClr val="FFFF00"/>
                </a:solidFill>
                <a:latin typeface="Arial" panose="020B0604020202020204" pitchFamily="34" charset="0"/>
                <a:cs typeface="Arial" panose="020B0604020202020204" pitchFamily="34" charset="0"/>
              </a:rPr>
              <a:t>Lock Elision</a:t>
            </a:r>
            <a:endParaRPr lang="en-US" dirty="0"/>
          </a:p>
        </p:txBody>
      </p:sp>
    </p:spTree>
    <p:extLst>
      <p:ext uri="{BB962C8B-B14F-4D97-AF65-F5344CB8AC3E}">
        <p14:creationId xmlns:p14="http://schemas.microsoft.com/office/powerpoint/2010/main" val="233462058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39F567B-EC3D-12FC-DABA-4AD7C7E39399}"/>
            </a:ext>
          </a:extLst>
        </p:cNvPr>
        <p:cNvGrpSpPr/>
        <p:nvPr/>
      </p:nvGrpSpPr>
      <p:grpSpPr>
        <a:xfrm>
          <a:off x="0" y="0"/>
          <a:ext cx="0" cy="0"/>
          <a:chOff x="0" y="0"/>
          <a:chExt cx="0" cy="0"/>
        </a:xfrm>
      </p:grpSpPr>
      <p:pic>
        <p:nvPicPr>
          <p:cNvPr id="1026" name="Picture 2" descr="Rick And Morty Portal Wallpapers - Wallpaper Cave">
            <a:extLst>
              <a:ext uri="{FF2B5EF4-FFF2-40B4-BE49-F238E27FC236}">
                <a16:creationId xmlns:a16="http://schemas.microsoft.com/office/drawing/2014/main" id="{921A23D2-6D36-433D-25D2-DB174F5ED8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6ECB1BD-5251-915B-1BB9-E66BD97E3CAC}"/>
              </a:ext>
            </a:extLst>
          </p:cNvPr>
          <p:cNvSpPr>
            <a:spLocks noGrp="1"/>
          </p:cNvSpPr>
          <p:nvPr>
            <p:ph type="title"/>
          </p:nvPr>
        </p:nvSpPr>
        <p:spPr>
          <a:solidFill>
            <a:schemeClr val="bg1"/>
          </a:solidFill>
        </p:spPr>
        <p:txBody>
          <a:bodyPr/>
          <a:lstStyle/>
          <a:p>
            <a:r>
              <a:rPr lang="en-US" dirty="0"/>
              <a:t>Lock Teleportation</a:t>
            </a:r>
          </a:p>
        </p:txBody>
      </p:sp>
      <p:sp>
        <p:nvSpPr>
          <p:cNvPr id="4" name="Slide Number Placeholder 3">
            <a:extLst>
              <a:ext uri="{FF2B5EF4-FFF2-40B4-BE49-F238E27FC236}">
                <a16:creationId xmlns:a16="http://schemas.microsoft.com/office/drawing/2014/main" id="{25EE3876-9F41-5C53-69DD-81E84D87A13A}"/>
              </a:ext>
            </a:extLst>
          </p:cNvPr>
          <p:cNvSpPr>
            <a:spLocks noGrp="1"/>
          </p:cNvSpPr>
          <p:nvPr>
            <p:ph type="sldNum" sz="quarter" idx="10"/>
          </p:nvPr>
        </p:nvSpPr>
        <p:spPr/>
        <p:txBody>
          <a:bodyPr/>
          <a:lstStyle/>
          <a:p>
            <a:pPr>
              <a:defRPr/>
            </a:pPr>
            <a:fld id="{EC676077-9BBE-4665-AFEC-9A25D283D224}" type="slidenum">
              <a:rPr lang="he-IL" smtClean="0"/>
              <a:pPr>
                <a:defRPr/>
              </a:pPr>
              <a:t>94</a:t>
            </a:fld>
            <a:endParaRPr lang="en-US" dirty="0"/>
          </a:p>
        </p:txBody>
      </p:sp>
    </p:spTree>
    <p:extLst>
      <p:ext uri="{BB962C8B-B14F-4D97-AF65-F5344CB8AC3E}">
        <p14:creationId xmlns:p14="http://schemas.microsoft.com/office/powerpoint/2010/main" val="127030517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8B8E6-75D2-7FE1-D549-115AD3F2FE35}"/>
              </a:ext>
            </a:extLst>
          </p:cNvPr>
          <p:cNvSpPr>
            <a:spLocks noGrp="1"/>
          </p:cNvSpPr>
          <p:nvPr>
            <p:ph type="title"/>
          </p:nvPr>
        </p:nvSpPr>
        <p:spPr/>
        <p:txBody>
          <a:bodyPr/>
          <a:lstStyle/>
          <a:p>
            <a:r>
              <a:rPr lang="en-US" sz="4400" dirty="0">
                <a:solidFill>
                  <a:srgbClr val="FFFF00"/>
                </a:solidFill>
                <a:latin typeface="Arial" panose="020B0604020202020204" pitchFamily="34" charset="0"/>
                <a:cs typeface="Arial" panose="020B0604020202020204" pitchFamily="34" charset="0"/>
              </a:rPr>
              <a:t>Hand-over-hand Locking</a:t>
            </a:r>
            <a:endParaRPr lang="en-US" dirty="0"/>
          </a:p>
        </p:txBody>
      </p:sp>
      <p:sp>
        <p:nvSpPr>
          <p:cNvPr id="40" name="Slide Number Placeholder 4"/>
          <p:cNvSpPr>
            <a:spLocks noGrp="1"/>
          </p:cNvSpPr>
          <p:nvPr>
            <p:ph type="sldNum" sz="quarter" idx="10"/>
          </p:nvPr>
        </p:nvSpPr>
        <p:spPr>
          <a:prstGeom prst="rect">
            <a:avLst/>
          </a:prstGeom>
        </p:spPr>
        <p:txBody>
          <a:bodyPr/>
          <a:lstStyle/>
          <a:p>
            <a:pPr>
              <a:defRPr/>
            </a:pPr>
            <a:fld id="{75ECB73E-8946-488F-A70D-D4437396FF08}" type="slidenum">
              <a:rPr lang="x-none"/>
              <a:pPr>
                <a:defRPr/>
              </a:pPr>
              <a:t>95</a:t>
            </a:fld>
            <a:endParaRPr lang="en-US" dirty="0"/>
          </a:p>
        </p:txBody>
      </p:sp>
      <p:sp>
        <p:nvSpPr>
          <p:cNvPr id="52229" name="Oval 3"/>
          <p:cNvSpPr>
            <a:spLocks noChangeArrowheads="1"/>
          </p:cNvSpPr>
          <p:nvPr/>
        </p:nvSpPr>
        <p:spPr bwMode="auto">
          <a:xfrm>
            <a:off x="5919788" y="4443413"/>
            <a:ext cx="1000125" cy="1066800"/>
          </a:xfrm>
          <a:prstGeom prst="ellipse">
            <a:avLst/>
          </a:prstGeom>
          <a:solidFill>
            <a:schemeClr val="bg1"/>
          </a:solidFill>
          <a:ln w="12700">
            <a:solidFill>
              <a:schemeClr val="bg1"/>
            </a:solidFill>
            <a:round/>
            <a:headEnd/>
            <a:tailEnd/>
          </a:ln>
        </p:spPr>
        <p:txBody>
          <a:bodyPr wrap="none" anchor="ctr"/>
          <a:lstStyle/>
          <a:p>
            <a:endParaRPr lang="en-US" dirty="0">
              <a:latin typeface="Courier New" pitchFamily="49" charset="0"/>
            </a:endParaRPr>
          </a:p>
        </p:txBody>
      </p:sp>
      <p:grpSp>
        <p:nvGrpSpPr>
          <p:cNvPr id="52230" name="Group 4"/>
          <p:cNvGrpSpPr>
            <a:grpSpLocks/>
          </p:cNvGrpSpPr>
          <p:nvPr/>
        </p:nvGrpSpPr>
        <p:grpSpPr bwMode="auto">
          <a:xfrm>
            <a:off x="946150" y="2814638"/>
            <a:ext cx="866775" cy="582612"/>
            <a:chOff x="596" y="1599"/>
            <a:chExt cx="546" cy="367"/>
          </a:xfrm>
        </p:grpSpPr>
        <p:sp>
          <p:nvSpPr>
            <p:cNvPr id="52262" name="AutoShape 5"/>
            <p:cNvSpPr>
              <a:spLocks noChangeArrowheads="1"/>
            </p:cNvSpPr>
            <p:nvPr/>
          </p:nvSpPr>
          <p:spPr bwMode="auto">
            <a:xfrm>
              <a:off x="596" y="1604"/>
              <a:ext cx="546" cy="357"/>
            </a:xfrm>
            <a:prstGeom prst="roundRect">
              <a:avLst>
                <a:gd name="adj" fmla="val 16667"/>
              </a:avLst>
            </a:prstGeom>
            <a:solidFill>
              <a:srgbClr val="CCFFFF"/>
            </a:solidFill>
            <a:ln w="38100">
              <a:solidFill>
                <a:schemeClr val="tx1"/>
              </a:solidFill>
              <a:round/>
              <a:headEnd/>
              <a:tailEnd/>
            </a:ln>
          </p:spPr>
          <p:txBody>
            <a:bodyPr wrap="none" anchor="ctr"/>
            <a:lstStyle/>
            <a:p>
              <a:endParaRPr lang="en-US" dirty="0">
                <a:latin typeface="Courier New" pitchFamily="49" charset="0"/>
              </a:endParaRPr>
            </a:p>
          </p:txBody>
        </p:sp>
        <p:sp>
          <p:nvSpPr>
            <p:cNvPr id="52263" name="Line 6"/>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urier New" pitchFamily="49" charset="0"/>
              </a:endParaRPr>
            </a:p>
          </p:txBody>
        </p:sp>
        <p:sp>
          <p:nvSpPr>
            <p:cNvPr id="52264" name="Text Box 7"/>
            <p:cNvSpPr txBox="1">
              <a:spLocks noChangeArrowheads="1"/>
            </p:cNvSpPr>
            <p:nvPr/>
          </p:nvSpPr>
          <p:spPr bwMode="auto">
            <a:xfrm>
              <a:off x="727" y="1619"/>
              <a:ext cx="116" cy="327"/>
            </a:xfrm>
            <a:prstGeom prst="rect">
              <a:avLst/>
            </a:prstGeom>
            <a:noFill/>
            <a:ln w="9525">
              <a:noFill/>
              <a:miter lim="800000"/>
              <a:headEnd/>
              <a:tailEnd/>
            </a:ln>
          </p:spPr>
          <p:txBody>
            <a:bodyPr wrap="none">
              <a:spAutoFit/>
            </a:bodyPr>
            <a:lstStyle/>
            <a:p>
              <a:endParaRPr lang="en-US" sz="2800" b="1" dirty="0">
                <a:latin typeface="Arial" panose="020B0604020202020204" pitchFamily="34" charset="0"/>
              </a:endParaRPr>
            </a:p>
          </p:txBody>
        </p:sp>
      </p:grpSp>
      <p:grpSp>
        <p:nvGrpSpPr>
          <p:cNvPr id="52231" name="Group 8"/>
          <p:cNvGrpSpPr>
            <a:grpSpLocks/>
          </p:cNvGrpSpPr>
          <p:nvPr/>
        </p:nvGrpSpPr>
        <p:grpSpPr bwMode="auto">
          <a:xfrm>
            <a:off x="2770188" y="2814638"/>
            <a:ext cx="866775" cy="582612"/>
            <a:chOff x="596" y="1599"/>
            <a:chExt cx="546" cy="367"/>
          </a:xfrm>
        </p:grpSpPr>
        <p:sp>
          <p:nvSpPr>
            <p:cNvPr id="52259" name="AutoShape 9"/>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urier New" pitchFamily="49" charset="0"/>
              </a:endParaRPr>
            </a:p>
          </p:txBody>
        </p:sp>
        <p:sp>
          <p:nvSpPr>
            <p:cNvPr id="52260" name="Line 10"/>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urier New" pitchFamily="49" charset="0"/>
              </a:endParaRPr>
            </a:p>
          </p:txBody>
        </p:sp>
        <p:sp>
          <p:nvSpPr>
            <p:cNvPr id="52261" name="Text Box 11"/>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anose="020B0604020202020204" pitchFamily="34" charset="0"/>
                </a:rPr>
                <a:t>a</a:t>
              </a:r>
            </a:p>
          </p:txBody>
        </p:sp>
      </p:grpSp>
      <p:grpSp>
        <p:nvGrpSpPr>
          <p:cNvPr id="52232" name="Group 12"/>
          <p:cNvGrpSpPr>
            <a:grpSpLocks/>
          </p:cNvGrpSpPr>
          <p:nvPr/>
        </p:nvGrpSpPr>
        <p:grpSpPr bwMode="auto">
          <a:xfrm>
            <a:off x="4581525" y="2814638"/>
            <a:ext cx="879475" cy="582612"/>
            <a:chOff x="588" y="1599"/>
            <a:chExt cx="554" cy="367"/>
          </a:xfrm>
        </p:grpSpPr>
        <p:sp>
          <p:nvSpPr>
            <p:cNvPr id="52256" name="AutoShape 13"/>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urier New" pitchFamily="49" charset="0"/>
              </a:endParaRPr>
            </a:p>
          </p:txBody>
        </p:sp>
        <p:sp>
          <p:nvSpPr>
            <p:cNvPr id="52257" name="Line 14"/>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urier New" pitchFamily="49" charset="0"/>
              </a:endParaRPr>
            </a:p>
          </p:txBody>
        </p:sp>
        <p:sp>
          <p:nvSpPr>
            <p:cNvPr id="52258" name="Text Box 15"/>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anose="020B0604020202020204" pitchFamily="34" charset="0"/>
                </a:rPr>
                <a:t>b</a:t>
              </a:r>
            </a:p>
          </p:txBody>
        </p:sp>
      </p:grpSp>
      <p:grpSp>
        <p:nvGrpSpPr>
          <p:cNvPr id="52233" name="Group 16"/>
          <p:cNvGrpSpPr>
            <a:grpSpLocks/>
          </p:cNvGrpSpPr>
          <p:nvPr/>
        </p:nvGrpSpPr>
        <p:grpSpPr bwMode="auto">
          <a:xfrm>
            <a:off x="6419850" y="2814638"/>
            <a:ext cx="866775" cy="582612"/>
            <a:chOff x="596" y="1599"/>
            <a:chExt cx="546" cy="367"/>
          </a:xfrm>
        </p:grpSpPr>
        <p:sp>
          <p:nvSpPr>
            <p:cNvPr id="52253" name="AutoShape 17"/>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urier New" pitchFamily="49" charset="0"/>
              </a:endParaRPr>
            </a:p>
          </p:txBody>
        </p:sp>
        <p:sp>
          <p:nvSpPr>
            <p:cNvPr id="52254" name="Line 18"/>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urier New" pitchFamily="49" charset="0"/>
              </a:endParaRPr>
            </a:p>
          </p:txBody>
        </p:sp>
        <p:sp>
          <p:nvSpPr>
            <p:cNvPr id="52255" name="Text Box 19"/>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anose="020B0604020202020204" pitchFamily="34" charset="0"/>
                </a:rPr>
                <a:t>c</a:t>
              </a:r>
            </a:p>
          </p:txBody>
        </p:sp>
      </p:grpSp>
      <p:sp>
        <p:nvSpPr>
          <p:cNvPr id="52234" name="Line 20"/>
          <p:cNvSpPr>
            <a:spLocks noChangeShapeType="1"/>
          </p:cNvSpPr>
          <p:nvPr/>
        </p:nvSpPr>
        <p:spPr bwMode="auto">
          <a:xfrm>
            <a:off x="1592263" y="3106738"/>
            <a:ext cx="1087437" cy="0"/>
          </a:xfrm>
          <a:prstGeom prst="line">
            <a:avLst/>
          </a:prstGeom>
          <a:noFill/>
          <a:ln w="76200">
            <a:solidFill>
              <a:schemeClr val="tx1"/>
            </a:solidFill>
            <a:round/>
            <a:headEnd/>
            <a:tailEnd type="triangle" w="med" len="med"/>
          </a:ln>
        </p:spPr>
        <p:txBody>
          <a:bodyPr wrap="none" anchor="ctr"/>
          <a:lstStyle/>
          <a:p>
            <a:endParaRPr lang="en-US" dirty="0">
              <a:latin typeface="Courier New" pitchFamily="49" charset="0"/>
            </a:endParaRPr>
          </a:p>
        </p:txBody>
      </p:sp>
      <p:sp>
        <p:nvSpPr>
          <p:cNvPr id="52235" name="Line 21"/>
          <p:cNvSpPr>
            <a:spLocks noChangeShapeType="1"/>
          </p:cNvSpPr>
          <p:nvPr/>
        </p:nvSpPr>
        <p:spPr bwMode="auto">
          <a:xfrm>
            <a:off x="3427413" y="3106738"/>
            <a:ext cx="1087437" cy="0"/>
          </a:xfrm>
          <a:prstGeom prst="line">
            <a:avLst/>
          </a:prstGeom>
          <a:noFill/>
          <a:ln w="76200">
            <a:solidFill>
              <a:schemeClr val="tx1"/>
            </a:solidFill>
            <a:round/>
            <a:headEnd/>
            <a:tailEnd type="triangle" w="med" len="med"/>
          </a:ln>
        </p:spPr>
        <p:txBody>
          <a:bodyPr wrap="none" anchor="ctr"/>
          <a:lstStyle/>
          <a:p>
            <a:endParaRPr lang="en-US" dirty="0">
              <a:latin typeface="Courier New" pitchFamily="49" charset="0"/>
            </a:endParaRPr>
          </a:p>
        </p:txBody>
      </p:sp>
      <p:sp>
        <p:nvSpPr>
          <p:cNvPr id="52236" name="Line 22"/>
          <p:cNvSpPr>
            <a:spLocks noChangeShapeType="1"/>
          </p:cNvSpPr>
          <p:nvPr/>
        </p:nvSpPr>
        <p:spPr bwMode="auto">
          <a:xfrm>
            <a:off x="5262563" y="3106738"/>
            <a:ext cx="1087437" cy="0"/>
          </a:xfrm>
          <a:prstGeom prst="line">
            <a:avLst/>
          </a:prstGeom>
          <a:noFill/>
          <a:ln w="76200">
            <a:solidFill>
              <a:schemeClr val="tx1"/>
            </a:solidFill>
            <a:round/>
            <a:headEnd/>
            <a:tailEnd type="triangle" w="med" len="med"/>
          </a:ln>
        </p:spPr>
        <p:txBody>
          <a:bodyPr wrap="none" anchor="ctr"/>
          <a:lstStyle/>
          <a:p>
            <a:endParaRPr lang="en-US" dirty="0">
              <a:latin typeface="Courier New" pitchFamily="49" charset="0"/>
            </a:endParaRPr>
          </a:p>
        </p:txBody>
      </p:sp>
      <p:grpSp>
        <p:nvGrpSpPr>
          <p:cNvPr id="52237" name="Group 28"/>
          <p:cNvGrpSpPr>
            <a:grpSpLocks/>
          </p:cNvGrpSpPr>
          <p:nvPr/>
        </p:nvGrpSpPr>
        <p:grpSpPr bwMode="auto">
          <a:xfrm>
            <a:off x="3862388" y="5026025"/>
            <a:ext cx="1447800" cy="1295400"/>
            <a:chOff x="1584" y="816"/>
            <a:chExt cx="912" cy="816"/>
          </a:xfrm>
          <a:effectLst>
            <a:glow rad="101600">
              <a:schemeClr val="accent3">
                <a:satMod val="175000"/>
                <a:alpha val="40000"/>
              </a:schemeClr>
            </a:glow>
          </a:effectLst>
        </p:grpSpPr>
        <p:sp>
          <p:nvSpPr>
            <p:cNvPr id="52244" name="Freeform 29"/>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38100">
              <a:solidFill>
                <a:schemeClr val="bg1"/>
              </a:solidFill>
              <a:round/>
              <a:headEnd/>
              <a:tailEnd/>
            </a:ln>
          </p:spPr>
          <p:txBody>
            <a:bodyPr wrap="none" anchor="ctr"/>
            <a:lstStyle/>
            <a:p>
              <a:endParaRPr lang="en-US" dirty="0">
                <a:latin typeface="Courier New" pitchFamily="49" charset="0"/>
              </a:endParaRPr>
            </a:p>
          </p:txBody>
        </p:sp>
        <p:sp>
          <p:nvSpPr>
            <p:cNvPr id="52245" name="Freeform 30"/>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38100">
              <a:solidFill>
                <a:schemeClr val="bg1"/>
              </a:solidFill>
              <a:round/>
              <a:headEnd/>
              <a:tailEnd/>
            </a:ln>
          </p:spPr>
          <p:txBody>
            <a:bodyPr wrap="none" anchor="ctr"/>
            <a:lstStyle/>
            <a:p>
              <a:endParaRPr lang="en-US" dirty="0">
                <a:latin typeface="Courier New" pitchFamily="49" charset="0"/>
              </a:endParaRPr>
            </a:p>
          </p:txBody>
        </p:sp>
        <p:sp>
          <p:nvSpPr>
            <p:cNvPr id="52246" name="Freeform 31"/>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38100">
              <a:solidFill>
                <a:schemeClr val="bg1"/>
              </a:solidFill>
              <a:round/>
              <a:headEnd/>
              <a:tailEnd/>
            </a:ln>
          </p:spPr>
          <p:txBody>
            <a:bodyPr wrap="none" anchor="ctr"/>
            <a:lstStyle/>
            <a:p>
              <a:endParaRPr lang="en-US" dirty="0">
                <a:latin typeface="Courier New" pitchFamily="49" charset="0"/>
              </a:endParaRPr>
            </a:p>
          </p:txBody>
        </p:sp>
        <p:sp>
          <p:nvSpPr>
            <p:cNvPr id="52247" name="Freeform 32"/>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bg1"/>
              </a:solidFill>
              <a:round/>
              <a:headEnd/>
              <a:tailEnd/>
            </a:ln>
          </p:spPr>
          <p:txBody>
            <a:bodyPr wrap="none" anchor="ctr"/>
            <a:lstStyle/>
            <a:p>
              <a:endParaRPr lang="en-US" dirty="0">
                <a:latin typeface="Courier New" pitchFamily="49" charset="0"/>
              </a:endParaRPr>
            </a:p>
          </p:txBody>
        </p:sp>
        <p:sp>
          <p:nvSpPr>
            <p:cNvPr id="52248" name="Freeform 33"/>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bg1"/>
              </a:solidFill>
              <a:round/>
              <a:headEnd/>
              <a:tailEnd/>
            </a:ln>
          </p:spPr>
          <p:txBody>
            <a:bodyPr wrap="none" anchor="ctr"/>
            <a:lstStyle/>
            <a:p>
              <a:endParaRPr lang="en-US" dirty="0">
                <a:latin typeface="Courier New" pitchFamily="49" charset="0"/>
              </a:endParaRPr>
            </a:p>
          </p:txBody>
        </p:sp>
        <p:sp>
          <p:nvSpPr>
            <p:cNvPr id="52249" name="Freeform 34"/>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bg1"/>
              </a:solidFill>
              <a:round/>
              <a:headEnd/>
              <a:tailEnd/>
            </a:ln>
          </p:spPr>
          <p:txBody>
            <a:bodyPr wrap="none" anchor="ctr"/>
            <a:lstStyle/>
            <a:p>
              <a:endParaRPr lang="en-US" dirty="0">
                <a:latin typeface="Courier New" pitchFamily="49" charset="0"/>
              </a:endParaRPr>
            </a:p>
          </p:txBody>
        </p:sp>
        <p:sp>
          <p:nvSpPr>
            <p:cNvPr id="52250" name="Freeform 35"/>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38100">
              <a:solidFill>
                <a:schemeClr val="bg1"/>
              </a:solidFill>
              <a:round/>
              <a:headEnd/>
              <a:tailEnd/>
            </a:ln>
          </p:spPr>
          <p:txBody>
            <a:bodyPr wrap="none" anchor="ctr"/>
            <a:lstStyle/>
            <a:p>
              <a:endParaRPr lang="en-US" dirty="0">
                <a:latin typeface="Courier New" pitchFamily="49" charset="0"/>
              </a:endParaRPr>
            </a:p>
          </p:txBody>
        </p:sp>
        <p:sp>
          <p:nvSpPr>
            <p:cNvPr id="52251" name="Freeform 36"/>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38100">
              <a:solidFill>
                <a:schemeClr val="bg1"/>
              </a:solidFill>
              <a:round/>
              <a:headEnd/>
              <a:tailEnd/>
            </a:ln>
          </p:spPr>
          <p:txBody>
            <a:bodyPr wrap="none" anchor="ctr"/>
            <a:lstStyle/>
            <a:p>
              <a:endParaRPr lang="en-US" dirty="0">
                <a:latin typeface="Courier New" pitchFamily="49" charset="0"/>
              </a:endParaRPr>
            </a:p>
          </p:txBody>
        </p:sp>
        <p:sp>
          <p:nvSpPr>
            <p:cNvPr id="52252" name="Freeform 37"/>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38100">
              <a:solidFill>
                <a:schemeClr val="bg1"/>
              </a:solidFill>
              <a:round/>
              <a:headEnd/>
              <a:tailEnd/>
            </a:ln>
          </p:spPr>
          <p:txBody>
            <a:bodyPr wrap="none" anchor="ctr"/>
            <a:lstStyle/>
            <a:p>
              <a:endParaRPr lang="en-US" dirty="0">
                <a:latin typeface="Courier New" pitchFamily="49" charset="0"/>
              </a:endParaRPr>
            </a:p>
          </p:txBody>
        </p:sp>
      </p:grpSp>
      <p:sp>
        <p:nvSpPr>
          <p:cNvPr id="52238" name="AutoShape 38"/>
          <p:cNvSpPr>
            <a:spLocks noChangeArrowheads="1"/>
          </p:cNvSpPr>
          <p:nvPr/>
        </p:nvSpPr>
        <p:spPr bwMode="auto">
          <a:xfrm>
            <a:off x="746125" y="2698750"/>
            <a:ext cx="1293813" cy="814388"/>
          </a:xfrm>
          <a:prstGeom prst="wedgeRoundRectCallout">
            <a:avLst>
              <a:gd name="adj1" fmla="val 198468"/>
              <a:gd name="adj2" fmla="val 225440"/>
              <a:gd name="adj3" fmla="val 16667"/>
            </a:avLst>
          </a:prstGeom>
          <a:noFill/>
          <a:ln w="38100">
            <a:solidFill>
              <a:schemeClr val="accent1"/>
            </a:solidFill>
            <a:miter lim="800000"/>
            <a:headEnd/>
            <a:tailEnd/>
          </a:ln>
        </p:spPr>
        <p:txBody>
          <a:bodyPr anchor="ctr"/>
          <a:lstStyle/>
          <a:p>
            <a:pPr algn="ctr"/>
            <a:endParaRPr lang="en-US" sz="4400" dirty="0">
              <a:latin typeface="Arial" panose="020B0604020202020204" pitchFamily="34" charset="0"/>
            </a:endParaRPr>
          </a:p>
        </p:txBody>
      </p:sp>
      <p:grpSp>
        <p:nvGrpSpPr>
          <p:cNvPr id="52239" name="Group 47"/>
          <p:cNvGrpSpPr>
            <a:grpSpLocks/>
          </p:cNvGrpSpPr>
          <p:nvPr/>
        </p:nvGrpSpPr>
        <p:grpSpPr bwMode="auto">
          <a:xfrm>
            <a:off x="1184275" y="1987550"/>
            <a:ext cx="427038" cy="622300"/>
            <a:chOff x="2208" y="1920"/>
            <a:chExt cx="1152" cy="1680"/>
          </a:xfrm>
        </p:grpSpPr>
        <p:sp>
          <p:nvSpPr>
            <p:cNvPr id="52240" name="Oval 48"/>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urier New" pitchFamily="49" charset="0"/>
              </a:endParaRPr>
            </a:p>
          </p:txBody>
        </p:sp>
        <p:sp>
          <p:nvSpPr>
            <p:cNvPr id="52241" name="Oval 49"/>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endParaRPr lang="en-US" dirty="0">
                <a:latin typeface="Courier New" pitchFamily="49" charset="0"/>
              </a:endParaRPr>
            </a:p>
          </p:txBody>
        </p:sp>
        <p:sp>
          <p:nvSpPr>
            <p:cNvPr id="52242" name="AutoShape 50"/>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latin typeface="Courier New" pitchFamily="49" charset="0"/>
              </a:endParaRPr>
            </a:p>
          </p:txBody>
        </p:sp>
        <p:sp>
          <p:nvSpPr>
            <p:cNvPr id="52243" name="AutoShape 51"/>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urier New" pitchFamily="49" charset="0"/>
              </a:endParaRPr>
            </a:p>
          </p:txBody>
        </p:sp>
      </p:grpSp>
      <p:sp>
        <p:nvSpPr>
          <p:cNvPr id="41" name="Line 16"/>
          <p:cNvSpPr>
            <a:spLocks noChangeShapeType="1"/>
          </p:cNvSpPr>
          <p:nvPr/>
        </p:nvSpPr>
        <p:spPr bwMode="auto">
          <a:xfrm>
            <a:off x="7097711" y="3129896"/>
            <a:ext cx="750887" cy="0"/>
          </a:xfrm>
          <a:prstGeom prst="line">
            <a:avLst/>
          </a:prstGeom>
          <a:noFill/>
          <a:ln w="76200">
            <a:solidFill>
              <a:schemeClr val="tx1"/>
            </a:solidFill>
            <a:round/>
            <a:headEnd/>
            <a:tailEnd type="triangle" w="med" len="med"/>
          </a:ln>
        </p:spPr>
        <p:txBody>
          <a:bodyPr wrap="none" anchor="ctr"/>
          <a:lstStyle/>
          <a:p>
            <a:endParaRPr lang="en-US" dirty="0">
              <a:latin typeface="Courier New" pitchFamily="49" charset="0"/>
            </a:endParaRPr>
          </a:p>
        </p:txBody>
      </p:sp>
    </p:spTree>
    <p:extLst>
      <p:ext uri="{BB962C8B-B14F-4D97-AF65-F5344CB8AC3E}">
        <p14:creationId xmlns:p14="http://schemas.microsoft.com/office/powerpoint/2010/main" val="64565533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6676E467-8FE0-BDB8-6E1E-22427826FB18}"/>
              </a:ext>
            </a:extLst>
          </p:cNvPr>
          <p:cNvSpPr>
            <a:spLocks noGrp="1"/>
          </p:cNvSpPr>
          <p:nvPr>
            <p:ph type="title"/>
          </p:nvPr>
        </p:nvSpPr>
        <p:spPr/>
        <p:txBody>
          <a:bodyPr/>
          <a:lstStyle/>
          <a:p>
            <a:r>
              <a:rPr lang="en-US" sz="4400" dirty="0">
                <a:solidFill>
                  <a:srgbClr val="FFFF00"/>
                </a:solidFill>
                <a:latin typeface="Arial" panose="020B0604020202020204" pitchFamily="34" charset="0"/>
                <a:cs typeface="Arial" panose="020B0604020202020204" pitchFamily="34" charset="0"/>
              </a:rPr>
              <a:t>Hand-over-hand Locking</a:t>
            </a:r>
            <a:endParaRPr lang="en-US" dirty="0"/>
          </a:p>
        </p:txBody>
      </p:sp>
      <p:sp>
        <p:nvSpPr>
          <p:cNvPr id="46" name="Slide Number Placeholder 4"/>
          <p:cNvSpPr>
            <a:spLocks noGrp="1"/>
          </p:cNvSpPr>
          <p:nvPr>
            <p:ph type="sldNum" sz="quarter" idx="10"/>
          </p:nvPr>
        </p:nvSpPr>
        <p:spPr>
          <a:prstGeom prst="rect">
            <a:avLst/>
          </a:prstGeom>
        </p:spPr>
        <p:txBody>
          <a:bodyPr/>
          <a:lstStyle/>
          <a:p>
            <a:pPr>
              <a:defRPr/>
            </a:pPr>
            <a:fld id="{E5A258A0-6CD5-4E1E-80E8-33AFBCF0172D}" type="slidenum">
              <a:rPr lang="x-none"/>
              <a:pPr>
                <a:defRPr/>
              </a:pPr>
              <a:t>96</a:t>
            </a:fld>
            <a:endParaRPr lang="en-US" dirty="0"/>
          </a:p>
        </p:txBody>
      </p:sp>
      <p:sp>
        <p:nvSpPr>
          <p:cNvPr id="53253" name="Oval 3"/>
          <p:cNvSpPr>
            <a:spLocks noChangeArrowheads="1"/>
          </p:cNvSpPr>
          <p:nvPr/>
        </p:nvSpPr>
        <p:spPr bwMode="auto">
          <a:xfrm>
            <a:off x="5919788" y="4443413"/>
            <a:ext cx="1000125" cy="1066800"/>
          </a:xfrm>
          <a:prstGeom prst="ellipse">
            <a:avLst/>
          </a:prstGeom>
          <a:solidFill>
            <a:schemeClr val="bg1"/>
          </a:solidFill>
          <a:ln w="12700">
            <a:solidFill>
              <a:schemeClr val="bg1"/>
            </a:solidFill>
            <a:round/>
            <a:headEnd/>
            <a:tailEnd/>
          </a:ln>
        </p:spPr>
        <p:txBody>
          <a:bodyPr wrap="none" anchor="ctr"/>
          <a:lstStyle/>
          <a:p>
            <a:endParaRPr lang="en-US" dirty="0">
              <a:latin typeface="Courier New" pitchFamily="49" charset="0"/>
            </a:endParaRPr>
          </a:p>
        </p:txBody>
      </p:sp>
      <p:grpSp>
        <p:nvGrpSpPr>
          <p:cNvPr id="53254" name="Group 4"/>
          <p:cNvGrpSpPr>
            <a:grpSpLocks/>
          </p:cNvGrpSpPr>
          <p:nvPr/>
        </p:nvGrpSpPr>
        <p:grpSpPr bwMode="auto">
          <a:xfrm>
            <a:off x="946150" y="2814638"/>
            <a:ext cx="866775" cy="582612"/>
            <a:chOff x="596" y="1599"/>
            <a:chExt cx="546" cy="367"/>
          </a:xfrm>
        </p:grpSpPr>
        <p:sp>
          <p:nvSpPr>
            <p:cNvPr id="53292" name="AutoShape 5"/>
            <p:cNvSpPr>
              <a:spLocks noChangeArrowheads="1"/>
            </p:cNvSpPr>
            <p:nvPr/>
          </p:nvSpPr>
          <p:spPr bwMode="auto">
            <a:xfrm>
              <a:off x="596" y="1604"/>
              <a:ext cx="546" cy="357"/>
            </a:xfrm>
            <a:prstGeom prst="roundRect">
              <a:avLst>
                <a:gd name="adj" fmla="val 16667"/>
              </a:avLst>
            </a:prstGeom>
            <a:solidFill>
              <a:srgbClr val="CCFFFF"/>
            </a:solidFill>
            <a:ln w="38100">
              <a:solidFill>
                <a:schemeClr val="tx1"/>
              </a:solidFill>
              <a:round/>
              <a:headEnd/>
              <a:tailEnd/>
            </a:ln>
          </p:spPr>
          <p:txBody>
            <a:bodyPr wrap="none" anchor="ctr"/>
            <a:lstStyle/>
            <a:p>
              <a:endParaRPr lang="en-US" dirty="0">
                <a:latin typeface="Courier New" pitchFamily="49" charset="0"/>
              </a:endParaRPr>
            </a:p>
          </p:txBody>
        </p:sp>
        <p:sp>
          <p:nvSpPr>
            <p:cNvPr id="53293" name="Line 6"/>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urier New" pitchFamily="49" charset="0"/>
              </a:endParaRPr>
            </a:p>
          </p:txBody>
        </p:sp>
        <p:sp>
          <p:nvSpPr>
            <p:cNvPr id="53294" name="Text Box 7"/>
            <p:cNvSpPr txBox="1">
              <a:spLocks noChangeArrowheads="1"/>
            </p:cNvSpPr>
            <p:nvPr/>
          </p:nvSpPr>
          <p:spPr bwMode="auto">
            <a:xfrm>
              <a:off x="727" y="1619"/>
              <a:ext cx="116" cy="327"/>
            </a:xfrm>
            <a:prstGeom prst="rect">
              <a:avLst/>
            </a:prstGeom>
            <a:noFill/>
            <a:ln w="9525">
              <a:noFill/>
              <a:miter lim="800000"/>
              <a:headEnd/>
              <a:tailEnd/>
            </a:ln>
          </p:spPr>
          <p:txBody>
            <a:bodyPr wrap="none">
              <a:spAutoFit/>
            </a:bodyPr>
            <a:lstStyle/>
            <a:p>
              <a:endParaRPr lang="en-US" sz="2800" b="1" dirty="0">
                <a:latin typeface="Arial" panose="020B0604020202020204" pitchFamily="34" charset="0"/>
              </a:endParaRPr>
            </a:p>
          </p:txBody>
        </p:sp>
      </p:grpSp>
      <p:grpSp>
        <p:nvGrpSpPr>
          <p:cNvPr id="53255" name="Group 8"/>
          <p:cNvGrpSpPr>
            <a:grpSpLocks/>
          </p:cNvGrpSpPr>
          <p:nvPr/>
        </p:nvGrpSpPr>
        <p:grpSpPr bwMode="auto">
          <a:xfrm>
            <a:off x="2770188" y="2814638"/>
            <a:ext cx="866775" cy="582612"/>
            <a:chOff x="596" y="1599"/>
            <a:chExt cx="546" cy="367"/>
          </a:xfrm>
        </p:grpSpPr>
        <p:sp>
          <p:nvSpPr>
            <p:cNvPr id="53289" name="AutoShape 9"/>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urier New" pitchFamily="49" charset="0"/>
              </a:endParaRPr>
            </a:p>
          </p:txBody>
        </p:sp>
        <p:sp>
          <p:nvSpPr>
            <p:cNvPr id="53290" name="Line 10"/>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urier New" pitchFamily="49" charset="0"/>
              </a:endParaRPr>
            </a:p>
          </p:txBody>
        </p:sp>
        <p:sp>
          <p:nvSpPr>
            <p:cNvPr id="53291" name="Text Box 11"/>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anose="020B0604020202020204" pitchFamily="34" charset="0"/>
                </a:rPr>
                <a:t>a</a:t>
              </a:r>
            </a:p>
          </p:txBody>
        </p:sp>
      </p:grpSp>
      <p:grpSp>
        <p:nvGrpSpPr>
          <p:cNvPr id="53256" name="Group 12"/>
          <p:cNvGrpSpPr>
            <a:grpSpLocks/>
          </p:cNvGrpSpPr>
          <p:nvPr/>
        </p:nvGrpSpPr>
        <p:grpSpPr bwMode="auto">
          <a:xfrm>
            <a:off x="4581525" y="2814638"/>
            <a:ext cx="879475" cy="582612"/>
            <a:chOff x="588" y="1599"/>
            <a:chExt cx="554" cy="367"/>
          </a:xfrm>
        </p:grpSpPr>
        <p:sp>
          <p:nvSpPr>
            <p:cNvPr id="53286" name="AutoShape 13"/>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urier New" pitchFamily="49" charset="0"/>
              </a:endParaRPr>
            </a:p>
          </p:txBody>
        </p:sp>
        <p:sp>
          <p:nvSpPr>
            <p:cNvPr id="53287" name="Line 14"/>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urier New" pitchFamily="49" charset="0"/>
              </a:endParaRPr>
            </a:p>
          </p:txBody>
        </p:sp>
        <p:sp>
          <p:nvSpPr>
            <p:cNvPr id="53288" name="Text Box 15"/>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anose="020B0604020202020204" pitchFamily="34" charset="0"/>
                </a:rPr>
                <a:t>b</a:t>
              </a:r>
            </a:p>
          </p:txBody>
        </p:sp>
      </p:grpSp>
      <p:grpSp>
        <p:nvGrpSpPr>
          <p:cNvPr id="53257" name="Group 16"/>
          <p:cNvGrpSpPr>
            <a:grpSpLocks/>
          </p:cNvGrpSpPr>
          <p:nvPr/>
        </p:nvGrpSpPr>
        <p:grpSpPr bwMode="auto">
          <a:xfrm>
            <a:off x="6419850" y="2814638"/>
            <a:ext cx="866775" cy="582612"/>
            <a:chOff x="596" y="1599"/>
            <a:chExt cx="546" cy="367"/>
          </a:xfrm>
        </p:grpSpPr>
        <p:sp>
          <p:nvSpPr>
            <p:cNvPr id="53283" name="AutoShape 17"/>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urier New" pitchFamily="49" charset="0"/>
              </a:endParaRPr>
            </a:p>
          </p:txBody>
        </p:sp>
        <p:sp>
          <p:nvSpPr>
            <p:cNvPr id="53284" name="Line 18"/>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urier New" pitchFamily="49" charset="0"/>
              </a:endParaRPr>
            </a:p>
          </p:txBody>
        </p:sp>
        <p:sp>
          <p:nvSpPr>
            <p:cNvPr id="53285" name="Text Box 19"/>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anose="020B0604020202020204" pitchFamily="34" charset="0"/>
                </a:rPr>
                <a:t>c</a:t>
              </a:r>
            </a:p>
          </p:txBody>
        </p:sp>
      </p:grpSp>
      <p:sp>
        <p:nvSpPr>
          <p:cNvPr id="53258" name="Line 20"/>
          <p:cNvSpPr>
            <a:spLocks noChangeShapeType="1"/>
          </p:cNvSpPr>
          <p:nvPr/>
        </p:nvSpPr>
        <p:spPr bwMode="auto">
          <a:xfrm>
            <a:off x="1592263" y="3106738"/>
            <a:ext cx="1087437" cy="0"/>
          </a:xfrm>
          <a:prstGeom prst="line">
            <a:avLst/>
          </a:prstGeom>
          <a:noFill/>
          <a:ln w="76200">
            <a:solidFill>
              <a:schemeClr val="tx1"/>
            </a:solidFill>
            <a:round/>
            <a:headEnd/>
            <a:tailEnd type="triangle" w="med" len="med"/>
          </a:ln>
        </p:spPr>
        <p:txBody>
          <a:bodyPr wrap="none" anchor="ctr"/>
          <a:lstStyle/>
          <a:p>
            <a:endParaRPr lang="en-US" dirty="0">
              <a:latin typeface="Courier New" pitchFamily="49" charset="0"/>
            </a:endParaRPr>
          </a:p>
        </p:txBody>
      </p:sp>
      <p:sp>
        <p:nvSpPr>
          <p:cNvPr id="53259" name="Line 21"/>
          <p:cNvSpPr>
            <a:spLocks noChangeShapeType="1"/>
          </p:cNvSpPr>
          <p:nvPr/>
        </p:nvSpPr>
        <p:spPr bwMode="auto">
          <a:xfrm>
            <a:off x="3427413" y="3106738"/>
            <a:ext cx="1087437" cy="0"/>
          </a:xfrm>
          <a:prstGeom prst="line">
            <a:avLst/>
          </a:prstGeom>
          <a:noFill/>
          <a:ln w="76200">
            <a:solidFill>
              <a:schemeClr val="tx1"/>
            </a:solidFill>
            <a:round/>
            <a:headEnd/>
            <a:tailEnd type="triangle" w="med" len="med"/>
          </a:ln>
        </p:spPr>
        <p:txBody>
          <a:bodyPr wrap="none" anchor="ctr"/>
          <a:lstStyle/>
          <a:p>
            <a:endParaRPr lang="en-US" dirty="0">
              <a:latin typeface="Courier New" pitchFamily="49" charset="0"/>
            </a:endParaRPr>
          </a:p>
        </p:txBody>
      </p:sp>
      <p:sp>
        <p:nvSpPr>
          <p:cNvPr id="53260" name="Line 22"/>
          <p:cNvSpPr>
            <a:spLocks noChangeShapeType="1"/>
          </p:cNvSpPr>
          <p:nvPr/>
        </p:nvSpPr>
        <p:spPr bwMode="auto">
          <a:xfrm>
            <a:off x="5262563" y="3106738"/>
            <a:ext cx="1087437" cy="0"/>
          </a:xfrm>
          <a:prstGeom prst="line">
            <a:avLst/>
          </a:prstGeom>
          <a:noFill/>
          <a:ln w="76200">
            <a:solidFill>
              <a:schemeClr val="tx1"/>
            </a:solidFill>
            <a:round/>
            <a:headEnd/>
            <a:tailEnd type="triangle" w="med" len="med"/>
          </a:ln>
        </p:spPr>
        <p:txBody>
          <a:bodyPr wrap="none" anchor="ctr"/>
          <a:lstStyle/>
          <a:p>
            <a:endParaRPr lang="en-US" dirty="0">
              <a:latin typeface="Courier New" pitchFamily="49" charset="0"/>
            </a:endParaRPr>
          </a:p>
        </p:txBody>
      </p:sp>
      <p:grpSp>
        <p:nvGrpSpPr>
          <p:cNvPr id="53261" name="Group 23"/>
          <p:cNvGrpSpPr>
            <a:grpSpLocks/>
          </p:cNvGrpSpPr>
          <p:nvPr/>
        </p:nvGrpSpPr>
        <p:grpSpPr bwMode="auto">
          <a:xfrm>
            <a:off x="2898775" y="1987550"/>
            <a:ext cx="427038" cy="622300"/>
            <a:chOff x="2208" y="1920"/>
            <a:chExt cx="1152" cy="1680"/>
          </a:xfrm>
        </p:grpSpPr>
        <p:sp>
          <p:nvSpPr>
            <p:cNvPr id="53279" name="Oval 24"/>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urier New" pitchFamily="49" charset="0"/>
              </a:endParaRPr>
            </a:p>
          </p:txBody>
        </p:sp>
        <p:sp>
          <p:nvSpPr>
            <p:cNvPr id="53280" name="Oval 25"/>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endParaRPr lang="en-US" dirty="0">
                <a:latin typeface="Courier New" pitchFamily="49" charset="0"/>
              </a:endParaRPr>
            </a:p>
          </p:txBody>
        </p:sp>
        <p:sp>
          <p:nvSpPr>
            <p:cNvPr id="53281" name="AutoShape 26"/>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latin typeface="Courier New" pitchFamily="49" charset="0"/>
              </a:endParaRPr>
            </a:p>
          </p:txBody>
        </p:sp>
        <p:sp>
          <p:nvSpPr>
            <p:cNvPr id="53282" name="AutoShape 27"/>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urier New" pitchFamily="49" charset="0"/>
              </a:endParaRPr>
            </a:p>
          </p:txBody>
        </p:sp>
      </p:grpSp>
      <p:sp>
        <p:nvSpPr>
          <p:cNvPr id="53263" name="AutoShape 39"/>
          <p:cNvSpPr>
            <a:spLocks noChangeArrowheads="1"/>
          </p:cNvSpPr>
          <p:nvPr/>
        </p:nvSpPr>
        <p:spPr bwMode="auto">
          <a:xfrm>
            <a:off x="2554288" y="2698750"/>
            <a:ext cx="1293812" cy="814388"/>
          </a:xfrm>
          <a:prstGeom prst="wedgeRoundRectCallout">
            <a:avLst>
              <a:gd name="adj1" fmla="val 68773"/>
              <a:gd name="adj2" fmla="val 228556"/>
              <a:gd name="adj3" fmla="val 16667"/>
            </a:avLst>
          </a:prstGeom>
          <a:noFill/>
          <a:ln w="38100">
            <a:solidFill>
              <a:schemeClr val="accent1"/>
            </a:solidFill>
            <a:miter lim="800000"/>
            <a:headEnd/>
            <a:tailEnd/>
          </a:ln>
        </p:spPr>
        <p:txBody>
          <a:bodyPr anchor="ctr"/>
          <a:lstStyle/>
          <a:p>
            <a:pPr algn="ctr"/>
            <a:endParaRPr lang="en-US" sz="4400" dirty="0">
              <a:latin typeface="Arial" panose="020B0604020202020204" pitchFamily="34" charset="0"/>
            </a:endParaRPr>
          </a:p>
        </p:txBody>
      </p:sp>
      <p:grpSp>
        <p:nvGrpSpPr>
          <p:cNvPr id="53264" name="Group 42"/>
          <p:cNvGrpSpPr>
            <a:grpSpLocks/>
          </p:cNvGrpSpPr>
          <p:nvPr/>
        </p:nvGrpSpPr>
        <p:grpSpPr bwMode="auto">
          <a:xfrm>
            <a:off x="1184275" y="1987550"/>
            <a:ext cx="427038" cy="622300"/>
            <a:chOff x="2208" y="1920"/>
            <a:chExt cx="1152" cy="1680"/>
          </a:xfrm>
        </p:grpSpPr>
        <p:sp>
          <p:nvSpPr>
            <p:cNvPr id="53266" name="Oval 43"/>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urier New" pitchFamily="49" charset="0"/>
              </a:endParaRPr>
            </a:p>
          </p:txBody>
        </p:sp>
        <p:sp>
          <p:nvSpPr>
            <p:cNvPr id="53267" name="Oval 44"/>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endParaRPr lang="en-US" dirty="0">
                <a:latin typeface="Courier New" pitchFamily="49" charset="0"/>
              </a:endParaRPr>
            </a:p>
          </p:txBody>
        </p:sp>
        <p:sp>
          <p:nvSpPr>
            <p:cNvPr id="53268" name="AutoShape 45"/>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latin typeface="Courier New" pitchFamily="49" charset="0"/>
              </a:endParaRPr>
            </a:p>
          </p:txBody>
        </p:sp>
        <p:sp>
          <p:nvSpPr>
            <p:cNvPr id="53269" name="AutoShape 46"/>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urier New" pitchFamily="49" charset="0"/>
              </a:endParaRPr>
            </a:p>
          </p:txBody>
        </p:sp>
      </p:grpSp>
      <p:sp>
        <p:nvSpPr>
          <p:cNvPr id="53265" name="AutoShape 47"/>
          <p:cNvSpPr>
            <a:spLocks noChangeArrowheads="1"/>
          </p:cNvSpPr>
          <p:nvPr/>
        </p:nvSpPr>
        <p:spPr bwMode="auto">
          <a:xfrm>
            <a:off x="809625" y="2711450"/>
            <a:ext cx="1293813" cy="814388"/>
          </a:xfrm>
          <a:prstGeom prst="wedgeRoundRectCallout">
            <a:avLst>
              <a:gd name="adj1" fmla="val 198468"/>
              <a:gd name="adj2" fmla="val 225440"/>
              <a:gd name="adj3" fmla="val 16667"/>
            </a:avLst>
          </a:prstGeom>
          <a:noFill/>
          <a:ln w="38100">
            <a:solidFill>
              <a:schemeClr val="accent1"/>
            </a:solidFill>
            <a:miter lim="800000"/>
            <a:headEnd/>
            <a:tailEnd/>
          </a:ln>
        </p:spPr>
        <p:txBody>
          <a:bodyPr anchor="ctr"/>
          <a:lstStyle/>
          <a:p>
            <a:pPr algn="ctr"/>
            <a:endParaRPr lang="en-US" sz="4400" dirty="0">
              <a:latin typeface="Arial" panose="020B0604020202020204" pitchFamily="34" charset="0"/>
            </a:endParaRPr>
          </a:p>
        </p:txBody>
      </p:sp>
      <p:sp>
        <p:nvSpPr>
          <p:cNvPr id="47" name="Line 16"/>
          <p:cNvSpPr>
            <a:spLocks noChangeShapeType="1"/>
          </p:cNvSpPr>
          <p:nvPr/>
        </p:nvSpPr>
        <p:spPr bwMode="auto">
          <a:xfrm>
            <a:off x="7097711" y="3129896"/>
            <a:ext cx="750887" cy="0"/>
          </a:xfrm>
          <a:prstGeom prst="line">
            <a:avLst/>
          </a:prstGeom>
          <a:noFill/>
          <a:ln w="76200">
            <a:solidFill>
              <a:schemeClr val="tx1"/>
            </a:solidFill>
            <a:round/>
            <a:headEnd/>
            <a:tailEnd type="triangle" w="med" len="med"/>
          </a:ln>
        </p:spPr>
        <p:txBody>
          <a:bodyPr wrap="none" anchor="ctr"/>
          <a:lstStyle/>
          <a:p>
            <a:endParaRPr lang="en-US" dirty="0">
              <a:latin typeface="Courier New" pitchFamily="49" charset="0"/>
            </a:endParaRPr>
          </a:p>
        </p:txBody>
      </p:sp>
      <p:grpSp>
        <p:nvGrpSpPr>
          <p:cNvPr id="2" name="Group 28">
            <a:extLst>
              <a:ext uri="{FF2B5EF4-FFF2-40B4-BE49-F238E27FC236}">
                <a16:creationId xmlns:a16="http://schemas.microsoft.com/office/drawing/2014/main" id="{FF184E3C-0C01-EAC8-2E64-4C7E86C1F95E}"/>
              </a:ext>
            </a:extLst>
          </p:cNvPr>
          <p:cNvGrpSpPr>
            <a:grpSpLocks/>
          </p:cNvGrpSpPr>
          <p:nvPr/>
        </p:nvGrpSpPr>
        <p:grpSpPr bwMode="auto">
          <a:xfrm>
            <a:off x="3862388" y="5026025"/>
            <a:ext cx="1447800" cy="1295400"/>
            <a:chOff x="1584" y="816"/>
            <a:chExt cx="912" cy="816"/>
          </a:xfrm>
          <a:effectLst>
            <a:glow rad="101600">
              <a:schemeClr val="accent3">
                <a:satMod val="175000"/>
                <a:alpha val="40000"/>
              </a:schemeClr>
            </a:glow>
          </a:effectLst>
        </p:grpSpPr>
        <p:sp>
          <p:nvSpPr>
            <p:cNvPr id="3" name="Freeform 29">
              <a:extLst>
                <a:ext uri="{FF2B5EF4-FFF2-40B4-BE49-F238E27FC236}">
                  <a16:creationId xmlns:a16="http://schemas.microsoft.com/office/drawing/2014/main" id="{A36B31B4-9201-170C-3275-45C7A143A5A1}"/>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38100">
              <a:solidFill>
                <a:schemeClr val="bg1"/>
              </a:solidFill>
              <a:round/>
              <a:headEnd/>
              <a:tailEnd/>
            </a:ln>
          </p:spPr>
          <p:txBody>
            <a:bodyPr wrap="none" anchor="ctr"/>
            <a:lstStyle/>
            <a:p>
              <a:endParaRPr lang="en-US" dirty="0">
                <a:latin typeface="Courier New" pitchFamily="49" charset="0"/>
              </a:endParaRPr>
            </a:p>
          </p:txBody>
        </p:sp>
        <p:sp>
          <p:nvSpPr>
            <p:cNvPr id="4" name="Freeform 30">
              <a:extLst>
                <a:ext uri="{FF2B5EF4-FFF2-40B4-BE49-F238E27FC236}">
                  <a16:creationId xmlns:a16="http://schemas.microsoft.com/office/drawing/2014/main" id="{E640699C-D57F-DE2F-8EFF-E0F5E75AEF91}"/>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38100">
              <a:solidFill>
                <a:schemeClr val="bg1"/>
              </a:solidFill>
              <a:round/>
              <a:headEnd/>
              <a:tailEnd/>
            </a:ln>
          </p:spPr>
          <p:txBody>
            <a:bodyPr wrap="none" anchor="ctr"/>
            <a:lstStyle/>
            <a:p>
              <a:endParaRPr lang="en-US" dirty="0">
                <a:latin typeface="Courier New" pitchFamily="49" charset="0"/>
              </a:endParaRPr>
            </a:p>
          </p:txBody>
        </p:sp>
        <p:sp>
          <p:nvSpPr>
            <p:cNvPr id="5" name="Freeform 31">
              <a:extLst>
                <a:ext uri="{FF2B5EF4-FFF2-40B4-BE49-F238E27FC236}">
                  <a16:creationId xmlns:a16="http://schemas.microsoft.com/office/drawing/2014/main" id="{94F3554C-6BD5-8C19-B3C3-A786A22F4E84}"/>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38100">
              <a:solidFill>
                <a:schemeClr val="bg1"/>
              </a:solidFill>
              <a:round/>
              <a:headEnd/>
              <a:tailEnd/>
            </a:ln>
          </p:spPr>
          <p:txBody>
            <a:bodyPr wrap="none" anchor="ctr"/>
            <a:lstStyle/>
            <a:p>
              <a:endParaRPr lang="en-US" dirty="0">
                <a:latin typeface="Courier New" pitchFamily="49" charset="0"/>
              </a:endParaRPr>
            </a:p>
          </p:txBody>
        </p:sp>
        <p:sp>
          <p:nvSpPr>
            <p:cNvPr id="6" name="Freeform 32">
              <a:extLst>
                <a:ext uri="{FF2B5EF4-FFF2-40B4-BE49-F238E27FC236}">
                  <a16:creationId xmlns:a16="http://schemas.microsoft.com/office/drawing/2014/main" id="{E8E4BA7E-519A-A4A2-19BB-2DB68CDF9B5D}"/>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bg1"/>
              </a:solidFill>
              <a:round/>
              <a:headEnd/>
              <a:tailEnd/>
            </a:ln>
          </p:spPr>
          <p:txBody>
            <a:bodyPr wrap="none" anchor="ctr"/>
            <a:lstStyle/>
            <a:p>
              <a:endParaRPr lang="en-US" dirty="0">
                <a:latin typeface="Courier New" pitchFamily="49" charset="0"/>
              </a:endParaRPr>
            </a:p>
          </p:txBody>
        </p:sp>
        <p:sp>
          <p:nvSpPr>
            <p:cNvPr id="7" name="Freeform 33">
              <a:extLst>
                <a:ext uri="{FF2B5EF4-FFF2-40B4-BE49-F238E27FC236}">
                  <a16:creationId xmlns:a16="http://schemas.microsoft.com/office/drawing/2014/main" id="{E53A4D30-4702-7325-BAC9-D51FD27529E5}"/>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bg1"/>
              </a:solidFill>
              <a:round/>
              <a:headEnd/>
              <a:tailEnd/>
            </a:ln>
          </p:spPr>
          <p:txBody>
            <a:bodyPr wrap="none" anchor="ctr"/>
            <a:lstStyle/>
            <a:p>
              <a:endParaRPr lang="en-US" dirty="0">
                <a:latin typeface="Courier New" pitchFamily="49" charset="0"/>
              </a:endParaRPr>
            </a:p>
          </p:txBody>
        </p:sp>
        <p:sp>
          <p:nvSpPr>
            <p:cNvPr id="8" name="Freeform 34">
              <a:extLst>
                <a:ext uri="{FF2B5EF4-FFF2-40B4-BE49-F238E27FC236}">
                  <a16:creationId xmlns:a16="http://schemas.microsoft.com/office/drawing/2014/main" id="{353C492F-57E1-51B0-90BC-D2B528C6DC75}"/>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bg1"/>
              </a:solidFill>
              <a:round/>
              <a:headEnd/>
              <a:tailEnd/>
            </a:ln>
          </p:spPr>
          <p:txBody>
            <a:bodyPr wrap="none" anchor="ctr"/>
            <a:lstStyle/>
            <a:p>
              <a:endParaRPr lang="en-US" dirty="0">
                <a:latin typeface="Courier New" pitchFamily="49" charset="0"/>
              </a:endParaRPr>
            </a:p>
          </p:txBody>
        </p:sp>
        <p:sp>
          <p:nvSpPr>
            <p:cNvPr id="9" name="Freeform 35">
              <a:extLst>
                <a:ext uri="{FF2B5EF4-FFF2-40B4-BE49-F238E27FC236}">
                  <a16:creationId xmlns:a16="http://schemas.microsoft.com/office/drawing/2014/main" id="{A6E6261A-F996-2BAE-079D-0F8FA14F4905}"/>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38100">
              <a:solidFill>
                <a:schemeClr val="bg1"/>
              </a:solidFill>
              <a:round/>
              <a:headEnd/>
              <a:tailEnd/>
            </a:ln>
          </p:spPr>
          <p:txBody>
            <a:bodyPr wrap="none" anchor="ctr"/>
            <a:lstStyle/>
            <a:p>
              <a:endParaRPr lang="en-US" dirty="0">
                <a:latin typeface="Courier New" pitchFamily="49" charset="0"/>
              </a:endParaRPr>
            </a:p>
          </p:txBody>
        </p:sp>
        <p:sp>
          <p:nvSpPr>
            <p:cNvPr id="10" name="Freeform 36">
              <a:extLst>
                <a:ext uri="{FF2B5EF4-FFF2-40B4-BE49-F238E27FC236}">
                  <a16:creationId xmlns:a16="http://schemas.microsoft.com/office/drawing/2014/main" id="{5ABD5405-F784-FA42-E9E1-BCF3AA3E1BD4}"/>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38100">
              <a:solidFill>
                <a:schemeClr val="bg1"/>
              </a:solidFill>
              <a:round/>
              <a:headEnd/>
              <a:tailEnd/>
            </a:ln>
          </p:spPr>
          <p:txBody>
            <a:bodyPr wrap="none" anchor="ctr"/>
            <a:lstStyle/>
            <a:p>
              <a:endParaRPr lang="en-US" dirty="0">
                <a:latin typeface="Courier New" pitchFamily="49" charset="0"/>
              </a:endParaRPr>
            </a:p>
          </p:txBody>
        </p:sp>
        <p:sp>
          <p:nvSpPr>
            <p:cNvPr id="11" name="Freeform 37">
              <a:extLst>
                <a:ext uri="{FF2B5EF4-FFF2-40B4-BE49-F238E27FC236}">
                  <a16:creationId xmlns:a16="http://schemas.microsoft.com/office/drawing/2014/main" id="{B0F390D8-F419-AEA6-06B4-12446F478865}"/>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38100">
              <a:solidFill>
                <a:schemeClr val="bg1"/>
              </a:solidFill>
              <a:round/>
              <a:headEnd/>
              <a:tailEnd/>
            </a:ln>
          </p:spPr>
          <p:txBody>
            <a:bodyPr wrap="none" anchor="ctr"/>
            <a:lstStyle/>
            <a:p>
              <a:endParaRPr lang="en-US" dirty="0">
                <a:latin typeface="Courier New" pitchFamily="49" charset="0"/>
              </a:endParaRPr>
            </a:p>
          </p:txBody>
        </p:sp>
      </p:grpSp>
    </p:spTree>
    <p:extLst>
      <p:ext uri="{BB962C8B-B14F-4D97-AF65-F5344CB8AC3E}">
        <p14:creationId xmlns:p14="http://schemas.microsoft.com/office/powerpoint/2010/main" val="191749576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7198568E-8FA0-CC29-D026-B6DA23880C42}"/>
              </a:ext>
            </a:extLst>
          </p:cNvPr>
          <p:cNvSpPr>
            <a:spLocks noGrp="1"/>
          </p:cNvSpPr>
          <p:nvPr>
            <p:ph type="title"/>
          </p:nvPr>
        </p:nvSpPr>
        <p:spPr/>
        <p:txBody>
          <a:bodyPr/>
          <a:lstStyle/>
          <a:p>
            <a:r>
              <a:rPr lang="en-US" sz="4400" dirty="0">
                <a:solidFill>
                  <a:srgbClr val="FFFF00"/>
                </a:solidFill>
                <a:latin typeface="Arial" panose="020B0604020202020204" pitchFamily="34" charset="0"/>
                <a:cs typeface="Arial" panose="020B0604020202020204" pitchFamily="34" charset="0"/>
              </a:rPr>
              <a:t>Hand-over-hand Locking</a:t>
            </a:r>
            <a:endParaRPr lang="en-US" dirty="0"/>
          </a:p>
        </p:txBody>
      </p:sp>
      <p:sp>
        <p:nvSpPr>
          <p:cNvPr id="46" name="Slide Number Placeholder 4"/>
          <p:cNvSpPr>
            <a:spLocks noGrp="1"/>
          </p:cNvSpPr>
          <p:nvPr>
            <p:ph type="sldNum" sz="quarter" idx="10"/>
          </p:nvPr>
        </p:nvSpPr>
        <p:spPr>
          <a:prstGeom prst="rect">
            <a:avLst/>
          </a:prstGeom>
        </p:spPr>
        <p:txBody>
          <a:bodyPr/>
          <a:lstStyle/>
          <a:p>
            <a:pPr>
              <a:defRPr/>
            </a:pPr>
            <a:fld id="{31067C16-96F5-4AF4-8AE2-ADA80737E85C}" type="slidenum">
              <a:rPr lang="x-none" sz="1600"/>
              <a:pPr>
                <a:defRPr/>
              </a:pPr>
              <a:t>97</a:t>
            </a:fld>
            <a:endParaRPr lang="en-US" sz="1600" dirty="0"/>
          </a:p>
        </p:txBody>
      </p:sp>
      <p:sp>
        <p:nvSpPr>
          <p:cNvPr id="54277" name="Oval 3"/>
          <p:cNvSpPr>
            <a:spLocks noChangeArrowheads="1"/>
          </p:cNvSpPr>
          <p:nvPr/>
        </p:nvSpPr>
        <p:spPr bwMode="auto">
          <a:xfrm>
            <a:off x="5919788" y="4443413"/>
            <a:ext cx="1000125" cy="1066800"/>
          </a:xfrm>
          <a:prstGeom prst="ellipse">
            <a:avLst/>
          </a:prstGeom>
          <a:solidFill>
            <a:schemeClr val="bg1"/>
          </a:solidFill>
          <a:ln w="12700">
            <a:solidFill>
              <a:schemeClr val="bg1"/>
            </a:solidFill>
            <a:round/>
            <a:headEnd/>
            <a:tailEnd/>
          </a:ln>
        </p:spPr>
        <p:txBody>
          <a:bodyPr wrap="none" anchor="ctr"/>
          <a:lstStyle/>
          <a:p>
            <a:endParaRPr lang="en-US" dirty="0">
              <a:latin typeface="Courier New" pitchFamily="49" charset="0"/>
            </a:endParaRPr>
          </a:p>
        </p:txBody>
      </p:sp>
      <p:grpSp>
        <p:nvGrpSpPr>
          <p:cNvPr id="54278" name="Group 4"/>
          <p:cNvGrpSpPr>
            <a:grpSpLocks/>
          </p:cNvGrpSpPr>
          <p:nvPr/>
        </p:nvGrpSpPr>
        <p:grpSpPr bwMode="auto">
          <a:xfrm>
            <a:off x="946150" y="2814638"/>
            <a:ext cx="866775" cy="582612"/>
            <a:chOff x="596" y="1599"/>
            <a:chExt cx="546" cy="367"/>
          </a:xfrm>
        </p:grpSpPr>
        <p:sp>
          <p:nvSpPr>
            <p:cNvPr id="54316" name="AutoShape 5"/>
            <p:cNvSpPr>
              <a:spLocks noChangeArrowheads="1"/>
            </p:cNvSpPr>
            <p:nvPr/>
          </p:nvSpPr>
          <p:spPr bwMode="auto">
            <a:xfrm>
              <a:off x="596" y="1604"/>
              <a:ext cx="546" cy="357"/>
            </a:xfrm>
            <a:prstGeom prst="roundRect">
              <a:avLst>
                <a:gd name="adj" fmla="val 16667"/>
              </a:avLst>
            </a:prstGeom>
            <a:solidFill>
              <a:srgbClr val="CCFFFF"/>
            </a:solidFill>
            <a:ln w="38100">
              <a:solidFill>
                <a:schemeClr val="tx1"/>
              </a:solidFill>
              <a:round/>
              <a:headEnd/>
              <a:tailEnd/>
            </a:ln>
          </p:spPr>
          <p:txBody>
            <a:bodyPr wrap="none" anchor="ctr"/>
            <a:lstStyle/>
            <a:p>
              <a:endParaRPr lang="en-US" dirty="0">
                <a:latin typeface="Courier New" pitchFamily="49" charset="0"/>
              </a:endParaRPr>
            </a:p>
          </p:txBody>
        </p:sp>
        <p:sp>
          <p:nvSpPr>
            <p:cNvPr id="54317" name="Line 6"/>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urier New" pitchFamily="49" charset="0"/>
              </a:endParaRPr>
            </a:p>
          </p:txBody>
        </p:sp>
        <p:sp>
          <p:nvSpPr>
            <p:cNvPr id="54318" name="Text Box 7"/>
            <p:cNvSpPr txBox="1">
              <a:spLocks noChangeArrowheads="1"/>
            </p:cNvSpPr>
            <p:nvPr/>
          </p:nvSpPr>
          <p:spPr bwMode="auto">
            <a:xfrm>
              <a:off x="727" y="1619"/>
              <a:ext cx="116" cy="327"/>
            </a:xfrm>
            <a:prstGeom prst="rect">
              <a:avLst/>
            </a:prstGeom>
            <a:noFill/>
            <a:ln w="9525">
              <a:noFill/>
              <a:miter lim="800000"/>
              <a:headEnd/>
              <a:tailEnd/>
            </a:ln>
          </p:spPr>
          <p:txBody>
            <a:bodyPr wrap="none">
              <a:spAutoFit/>
            </a:bodyPr>
            <a:lstStyle/>
            <a:p>
              <a:endParaRPr lang="en-US" sz="2800" b="1" dirty="0">
                <a:latin typeface="Arial" panose="020B0604020202020204" pitchFamily="34" charset="0"/>
              </a:endParaRPr>
            </a:p>
          </p:txBody>
        </p:sp>
      </p:grpSp>
      <p:grpSp>
        <p:nvGrpSpPr>
          <p:cNvPr id="54279" name="Group 8"/>
          <p:cNvGrpSpPr>
            <a:grpSpLocks/>
          </p:cNvGrpSpPr>
          <p:nvPr/>
        </p:nvGrpSpPr>
        <p:grpSpPr bwMode="auto">
          <a:xfrm>
            <a:off x="2770188" y="2814638"/>
            <a:ext cx="866775" cy="582612"/>
            <a:chOff x="596" y="1599"/>
            <a:chExt cx="546" cy="367"/>
          </a:xfrm>
        </p:grpSpPr>
        <p:sp>
          <p:nvSpPr>
            <p:cNvPr id="54313" name="AutoShape 9"/>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urier New" pitchFamily="49" charset="0"/>
              </a:endParaRPr>
            </a:p>
          </p:txBody>
        </p:sp>
        <p:sp>
          <p:nvSpPr>
            <p:cNvPr id="54314" name="Line 10"/>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urier New" pitchFamily="49" charset="0"/>
              </a:endParaRPr>
            </a:p>
          </p:txBody>
        </p:sp>
        <p:sp>
          <p:nvSpPr>
            <p:cNvPr id="54315" name="Text Box 11"/>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anose="020B0604020202020204" pitchFamily="34" charset="0"/>
                </a:rPr>
                <a:t>a</a:t>
              </a:r>
            </a:p>
          </p:txBody>
        </p:sp>
      </p:grpSp>
      <p:grpSp>
        <p:nvGrpSpPr>
          <p:cNvPr id="54280" name="Group 12"/>
          <p:cNvGrpSpPr>
            <a:grpSpLocks/>
          </p:cNvGrpSpPr>
          <p:nvPr/>
        </p:nvGrpSpPr>
        <p:grpSpPr bwMode="auto">
          <a:xfrm>
            <a:off x="4581525" y="2814638"/>
            <a:ext cx="879475" cy="582612"/>
            <a:chOff x="588" y="1599"/>
            <a:chExt cx="554" cy="367"/>
          </a:xfrm>
        </p:grpSpPr>
        <p:sp>
          <p:nvSpPr>
            <p:cNvPr id="54310" name="AutoShape 13"/>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urier New" pitchFamily="49" charset="0"/>
              </a:endParaRPr>
            </a:p>
          </p:txBody>
        </p:sp>
        <p:sp>
          <p:nvSpPr>
            <p:cNvPr id="54311" name="Line 14"/>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urier New" pitchFamily="49" charset="0"/>
              </a:endParaRPr>
            </a:p>
          </p:txBody>
        </p:sp>
        <p:sp>
          <p:nvSpPr>
            <p:cNvPr id="54312" name="Text Box 15"/>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anose="020B0604020202020204" pitchFamily="34" charset="0"/>
                </a:rPr>
                <a:t>b</a:t>
              </a:r>
            </a:p>
          </p:txBody>
        </p:sp>
      </p:grpSp>
      <p:grpSp>
        <p:nvGrpSpPr>
          <p:cNvPr id="54281" name="Group 16"/>
          <p:cNvGrpSpPr>
            <a:grpSpLocks/>
          </p:cNvGrpSpPr>
          <p:nvPr/>
        </p:nvGrpSpPr>
        <p:grpSpPr bwMode="auto">
          <a:xfrm>
            <a:off x="6419850" y="2814638"/>
            <a:ext cx="866775" cy="582612"/>
            <a:chOff x="596" y="1599"/>
            <a:chExt cx="546" cy="367"/>
          </a:xfrm>
        </p:grpSpPr>
        <p:sp>
          <p:nvSpPr>
            <p:cNvPr id="54307" name="AutoShape 17"/>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urier New" pitchFamily="49" charset="0"/>
              </a:endParaRPr>
            </a:p>
          </p:txBody>
        </p:sp>
        <p:sp>
          <p:nvSpPr>
            <p:cNvPr id="54308" name="Line 18"/>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urier New" pitchFamily="49" charset="0"/>
              </a:endParaRPr>
            </a:p>
          </p:txBody>
        </p:sp>
        <p:sp>
          <p:nvSpPr>
            <p:cNvPr id="54309" name="Text Box 19"/>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anose="020B0604020202020204" pitchFamily="34" charset="0"/>
                </a:rPr>
                <a:t>c</a:t>
              </a:r>
            </a:p>
          </p:txBody>
        </p:sp>
      </p:grpSp>
      <p:sp>
        <p:nvSpPr>
          <p:cNvPr id="54282" name="Line 20"/>
          <p:cNvSpPr>
            <a:spLocks noChangeShapeType="1"/>
          </p:cNvSpPr>
          <p:nvPr/>
        </p:nvSpPr>
        <p:spPr bwMode="auto">
          <a:xfrm>
            <a:off x="1592263" y="3106738"/>
            <a:ext cx="1087437" cy="0"/>
          </a:xfrm>
          <a:prstGeom prst="line">
            <a:avLst/>
          </a:prstGeom>
          <a:noFill/>
          <a:ln w="76200">
            <a:solidFill>
              <a:schemeClr val="tx1"/>
            </a:solidFill>
            <a:round/>
            <a:headEnd/>
            <a:tailEnd type="triangle" w="med" len="med"/>
          </a:ln>
        </p:spPr>
        <p:txBody>
          <a:bodyPr wrap="none" anchor="ctr"/>
          <a:lstStyle/>
          <a:p>
            <a:endParaRPr lang="en-US" dirty="0">
              <a:latin typeface="Courier New" pitchFamily="49" charset="0"/>
            </a:endParaRPr>
          </a:p>
        </p:txBody>
      </p:sp>
      <p:sp>
        <p:nvSpPr>
          <p:cNvPr id="54283" name="Line 21"/>
          <p:cNvSpPr>
            <a:spLocks noChangeShapeType="1"/>
          </p:cNvSpPr>
          <p:nvPr/>
        </p:nvSpPr>
        <p:spPr bwMode="auto">
          <a:xfrm>
            <a:off x="3427413" y="3106738"/>
            <a:ext cx="1087437" cy="0"/>
          </a:xfrm>
          <a:prstGeom prst="line">
            <a:avLst/>
          </a:prstGeom>
          <a:noFill/>
          <a:ln w="76200">
            <a:solidFill>
              <a:schemeClr val="tx1"/>
            </a:solidFill>
            <a:round/>
            <a:headEnd/>
            <a:tailEnd type="triangle" w="med" len="med"/>
          </a:ln>
        </p:spPr>
        <p:txBody>
          <a:bodyPr wrap="none" anchor="ctr"/>
          <a:lstStyle/>
          <a:p>
            <a:endParaRPr lang="en-US" dirty="0">
              <a:latin typeface="Courier New" pitchFamily="49" charset="0"/>
            </a:endParaRPr>
          </a:p>
        </p:txBody>
      </p:sp>
      <p:sp>
        <p:nvSpPr>
          <p:cNvPr id="54284" name="Line 22"/>
          <p:cNvSpPr>
            <a:spLocks noChangeShapeType="1"/>
          </p:cNvSpPr>
          <p:nvPr/>
        </p:nvSpPr>
        <p:spPr bwMode="auto">
          <a:xfrm>
            <a:off x="5262563" y="3106738"/>
            <a:ext cx="1087437" cy="0"/>
          </a:xfrm>
          <a:prstGeom prst="line">
            <a:avLst/>
          </a:prstGeom>
          <a:noFill/>
          <a:ln w="76200">
            <a:solidFill>
              <a:schemeClr val="tx1"/>
            </a:solidFill>
            <a:round/>
            <a:headEnd/>
            <a:tailEnd type="triangle" w="med" len="med"/>
          </a:ln>
        </p:spPr>
        <p:txBody>
          <a:bodyPr wrap="none" anchor="ctr"/>
          <a:lstStyle/>
          <a:p>
            <a:endParaRPr lang="en-US" dirty="0">
              <a:latin typeface="Courier New" pitchFamily="49" charset="0"/>
            </a:endParaRPr>
          </a:p>
        </p:txBody>
      </p:sp>
      <p:grpSp>
        <p:nvGrpSpPr>
          <p:cNvPr id="54285" name="Group 23"/>
          <p:cNvGrpSpPr>
            <a:grpSpLocks/>
          </p:cNvGrpSpPr>
          <p:nvPr/>
        </p:nvGrpSpPr>
        <p:grpSpPr bwMode="auto">
          <a:xfrm>
            <a:off x="2898775" y="1987550"/>
            <a:ext cx="427038" cy="622300"/>
            <a:chOff x="2208" y="1920"/>
            <a:chExt cx="1152" cy="1680"/>
          </a:xfrm>
        </p:grpSpPr>
        <p:sp>
          <p:nvSpPr>
            <p:cNvPr id="54303" name="Oval 24"/>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urier New" pitchFamily="49" charset="0"/>
              </a:endParaRPr>
            </a:p>
          </p:txBody>
        </p:sp>
        <p:sp>
          <p:nvSpPr>
            <p:cNvPr id="54304" name="Oval 25"/>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endParaRPr lang="en-US" dirty="0">
                <a:latin typeface="Courier New" pitchFamily="49" charset="0"/>
              </a:endParaRPr>
            </a:p>
          </p:txBody>
        </p:sp>
        <p:sp>
          <p:nvSpPr>
            <p:cNvPr id="54305" name="AutoShape 26"/>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latin typeface="Courier New" pitchFamily="49" charset="0"/>
              </a:endParaRPr>
            </a:p>
          </p:txBody>
        </p:sp>
        <p:sp>
          <p:nvSpPr>
            <p:cNvPr id="54306" name="AutoShape 27"/>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urier New" pitchFamily="49" charset="0"/>
              </a:endParaRPr>
            </a:p>
          </p:txBody>
        </p:sp>
      </p:grpSp>
      <p:sp>
        <p:nvSpPr>
          <p:cNvPr id="54287" name="AutoShape 38"/>
          <p:cNvSpPr>
            <a:spLocks noChangeArrowheads="1"/>
          </p:cNvSpPr>
          <p:nvPr/>
        </p:nvSpPr>
        <p:spPr bwMode="auto">
          <a:xfrm>
            <a:off x="2554288" y="2698750"/>
            <a:ext cx="1293812" cy="814388"/>
          </a:xfrm>
          <a:prstGeom prst="wedgeRoundRectCallout">
            <a:avLst>
              <a:gd name="adj1" fmla="val 68773"/>
              <a:gd name="adj2" fmla="val 228556"/>
              <a:gd name="adj3" fmla="val 16667"/>
            </a:avLst>
          </a:prstGeom>
          <a:noFill/>
          <a:ln w="38100">
            <a:solidFill>
              <a:schemeClr val="accent1"/>
            </a:solidFill>
            <a:miter lim="800000"/>
            <a:headEnd/>
            <a:tailEnd/>
          </a:ln>
        </p:spPr>
        <p:txBody>
          <a:bodyPr anchor="ctr"/>
          <a:lstStyle/>
          <a:p>
            <a:pPr algn="ctr"/>
            <a:endParaRPr lang="en-US" sz="4400" dirty="0">
              <a:latin typeface="Arial" panose="020B0604020202020204" pitchFamily="34" charset="0"/>
            </a:endParaRPr>
          </a:p>
        </p:txBody>
      </p:sp>
      <p:grpSp>
        <p:nvGrpSpPr>
          <p:cNvPr id="54288" name="Group 39"/>
          <p:cNvGrpSpPr>
            <a:grpSpLocks/>
          </p:cNvGrpSpPr>
          <p:nvPr/>
        </p:nvGrpSpPr>
        <p:grpSpPr bwMode="auto">
          <a:xfrm>
            <a:off x="4803775" y="1987550"/>
            <a:ext cx="427038" cy="622300"/>
            <a:chOff x="2208" y="1920"/>
            <a:chExt cx="1152" cy="1680"/>
          </a:xfrm>
        </p:grpSpPr>
        <p:sp>
          <p:nvSpPr>
            <p:cNvPr id="54290" name="Oval 40"/>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urier New" pitchFamily="49" charset="0"/>
              </a:endParaRPr>
            </a:p>
          </p:txBody>
        </p:sp>
        <p:sp>
          <p:nvSpPr>
            <p:cNvPr id="54291" name="Oval 41"/>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endParaRPr lang="en-US" dirty="0">
                <a:latin typeface="Courier New" pitchFamily="49" charset="0"/>
              </a:endParaRPr>
            </a:p>
          </p:txBody>
        </p:sp>
        <p:sp>
          <p:nvSpPr>
            <p:cNvPr id="54292" name="AutoShape 42"/>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latin typeface="Courier New" pitchFamily="49" charset="0"/>
              </a:endParaRPr>
            </a:p>
          </p:txBody>
        </p:sp>
        <p:sp>
          <p:nvSpPr>
            <p:cNvPr id="54293" name="AutoShape 43"/>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urier New" pitchFamily="49" charset="0"/>
              </a:endParaRPr>
            </a:p>
          </p:txBody>
        </p:sp>
      </p:grpSp>
      <p:sp>
        <p:nvSpPr>
          <p:cNvPr id="54289" name="AutoShape 44"/>
          <p:cNvSpPr>
            <a:spLocks noChangeArrowheads="1"/>
          </p:cNvSpPr>
          <p:nvPr/>
        </p:nvSpPr>
        <p:spPr bwMode="auto">
          <a:xfrm>
            <a:off x="4429125" y="2647950"/>
            <a:ext cx="1293813" cy="814388"/>
          </a:xfrm>
          <a:prstGeom prst="wedgeRoundRectCallout">
            <a:avLst>
              <a:gd name="adj1" fmla="val -73435"/>
              <a:gd name="adj2" fmla="val 239472"/>
              <a:gd name="adj3" fmla="val 16667"/>
            </a:avLst>
          </a:prstGeom>
          <a:noFill/>
          <a:ln w="38100">
            <a:solidFill>
              <a:schemeClr val="accent1"/>
            </a:solidFill>
            <a:miter lim="800000"/>
            <a:headEnd/>
            <a:tailEnd/>
          </a:ln>
        </p:spPr>
        <p:txBody>
          <a:bodyPr anchor="ctr"/>
          <a:lstStyle/>
          <a:p>
            <a:pPr algn="ctr"/>
            <a:endParaRPr lang="en-US" sz="4400" dirty="0">
              <a:latin typeface="Arial" panose="020B0604020202020204" pitchFamily="34" charset="0"/>
            </a:endParaRPr>
          </a:p>
        </p:txBody>
      </p:sp>
      <p:sp>
        <p:nvSpPr>
          <p:cNvPr id="47" name="Line 16"/>
          <p:cNvSpPr>
            <a:spLocks noChangeShapeType="1"/>
          </p:cNvSpPr>
          <p:nvPr/>
        </p:nvSpPr>
        <p:spPr bwMode="auto">
          <a:xfrm>
            <a:off x="7097711" y="3129896"/>
            <a:ext cx="750887" cy="0"/>
          </a:xfrm>
          <a:prstGeom prst="line">
            <a:avLst/>
          </a:prstGeom>
          <a:noFill/>
          <a:ln w="76200">
            <a:solidFill>
              <a:schemeClr val="tx1"/>
            </a:solidFill>
            <a:round/>
            <a:headEnd/>
            <a:tailEnd type="triangle" w="med" len="med"/>
          </a:ln>
        </p:spPr>
        <p:txBody>
          <a:bodyPr wrap="none" anchor="ctr"/>
          <a:lstStyle/>
          <a:p>
            <a:endParaRPr lang="en-US" dirty="0">
              <a:latin typeface="Courier New" pitchFamily="49" charset="0"/>
            </a:endParaRPr>
          </a:p>
        </p:txBody>
      </p:sp>
      <p:grpSp>
        <p:nvGrpSpPr>
          <p:cNvPr id="2" name="Group 28">
            <a:extLst>
              <a:ext uri="{FF2B5EF4-FFF2-40B4-BE49-F238E27FC236}">
                <a16:creationId xmlns:a16="http://schemas.microsoft.com/office/drawing/2014/main" id="{DAE857C8-F578-CDF8-78C3-6FAF72DF23D5}"/>
              </a:ext>
            </a:extLst>
          </p:cNvPr>
          <p:cNvGrpSpPr>
            <a:grpSpLocks/>
          </p:cNvGrpSpPr>
          <p:nvPr/>
        </p:nvGrpSpPr>
        <p:grpSpPr bwMode="auto">
          <a:xfrm>
            <a:off x="3862388" y="5026025"/>
            <a:ext cx="1447800" cy="1295400"/>
            <a:chOff x="1584" y="816"/>
            <a:chExt cx="912" cy="816"/>
          </a:xfrm>
          <a:effectLst>
            <a:glow rad="101600">
              <a:schemeClr val="accent3">
                <a:satMod val="175000"/>
                <a:alpha val="40000"/>
              </a:schemeClr>
            </a:glow>
          </a:effectLst>
        </p:grpSpPr>
        <p:sp>
          <p:nvSpPr>
            <p:cNvPr id="3" name="Freeform 29">
              <a:extLst>
                <a:ext uri="{FF2B5EF4-FFF2-40B4-BE49-F238E27FC236}">
                  <a16:creationId xmlns:a16="http://schemas.microsoft.com/office/drawing/2014/main" id="{91F60C2E-5203-20CA-0665-30C0D94C6005}"/>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38100">
              <a:solidFill>
                <a:schemeClr val="bg1"/>
              </a:solidFill>
              <a:round/>
              <a:headEnd/>
              <a:tailEnd/>
            </a:ln>
          </p:spPr>
          <p:txBody>
            <a:bodyPr wrap="none" anchor="ctr"/>
            <a:lstStyle/>
            <a:p>
              <a:endParaRPr lang="en-US" dirty="0">
                <a:latin typeface="Courier New" pitchFamily="49" charset="0"/>
              </a:endParaRPr>
            </a:p>
          </p:txBody>
        </p:sp>
        <p:sp>
          <p:nvSpPr>
            <p:cNvPr id="4" name="Freeform 30">
              <a:extLst>
                <a:ext uri="{FF2B5EF4-FFF2-40B4-BE49-F238E27FC236}">
                  <a16:creationId xmlns:a16="http://schemas.microsoft.com/office/drawing/2014/main" id="{C9BA4743-79B8-E49A-5E4A-D4E47C8188DD}"/>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38100">
              <a:solidFill>
                <a:schemeClr val="bg1"/>
              </a:solidFill>
              <a:round/>
              <a:headEnd/>
              <a:tailEnd/>
            </a:ln>
          </p:spPr>
          <p:txBody>
            <a:bodyPr wrap="none" anchor="ctr"/>
            <a:lstStyle/>
            <a:p>
              <a:endParaRPr lang="en-US" dirty="0">
                <a:latin typeface="Courier New" pitchFamily="49" charset="0"/>
              </a:endParaRPr>
            </a:p>
          </p:txBody>
        </p:sp>
        <p:sp>
          <p:nvSpPr>
            <p:cNvPr id="5" name="Freeform 31">
              <a:extLst>
                <a:ext uri="{FF2B5EF4-FFF2-40B4-BE49-F238E27FC236}">
                  <a16:creationId xmlns:a16="http://schemas.microsoft.com/office/drawing/2014/main" id="{289A491E-5A45-A144-8CA4-E09DEA8E6DED}"/>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38100">
              <a:solidFill>
                <a:schemeClr val="bg1"/>
              </a:solidFill>
              <a:round/>
              <a:headEnd/>
              <a:tailEnd/>
            </a:ln>
          </p:spPr>
          <p:txBody>
            <a:bodyPr wrap="none" anchor="ctr"/>
            <a:lstStyle/>
            <a:p>
              <a:endParaRPr lang="en-US" dirty="0">
                <a:latin typeface="Courier New" pitchFamily="49" charset="0"/>
              </a:endParaRPr>
            </a:p>
          </p:txBody>
        </p:sp>
        <p:sp>
          <p:nvSpPr>
            <p:cNvPr id="6" name="Freeform 32">
              <a:extLst>
                <a:ext uri="{FF2B5EF4-FFF2-40B4-BE49-F238E27FC236}">
                  <a16:creationId xmlns:a16="http://schemas.microsoft.com/office/drawing/2014/main" id="{29EEF05C-6F9C-8A6A-4470-06786FBFF271}"/>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bg1"/>
              </a:solidFill>
              <a:round/>
              <a:headEnd/>
              <a:tailEnd/>
            </a:ln>
          </p:spPr>
          <p:txBody>
            <a:bodyPr wrap="none" anchor="ctr"/>
            <a:lstStyle/>
            <a:p>
              <a:endParaRPr lang="en-US" dirty="0">
                <a:latin typeface="Courier New" pitchFamily="49" charset="0"/>
              </a:endParaRPr>
            </a:p>
          </p:txBody>
        </p:sp>
        <p:sp>
          <p:nvSpPr>
            <p:cNvPr id="7" name="Freeform 33">
              <a:extLst>
                <a:ext uri="{FF2B5EF4-FFF2-40B4-BE49-F238E27FC236}">
                  <a16:creationId xmlns:a16="http://schemas.microsoft.com/office/drawing/2014/main" id="{FC164197-A0C7-0D80-A012-C5041A0A9A3E}"/>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bg1"/>
              </a:solidFill>
              <a:round/>
              <a:headEnd/>
              <a:tailEnd/>
            </a:ln>
          </p:spPr>
          <p:txBody>
            <a:bodyPr wrap="none" anchor="ctr"/>
            <a:lstStyle/>
            <a:p>
              <a:endParaRPr lang="en-US" dirty="0">
                <a:latin typeface="Courier New" pitchFamily="49" charset="0"/>
              </a:endParaRPr>
            </a:p>
          </p:txBody>
        </p:sp>
        <p:sp>
          <p:nvSpPr>
            <p:cNvPr id="8" name="Freeform 34">
              <a:extLst>
                <a:ext uri="{FF2B5EF4-FFF2-40B4-BE49-F238E27FC236}">
                  <a16:creationId xmlns:a16="http://schemas.microsoft.com/office/drawing/2014/main" id="{F6925E5B-13B1-B259-796B-B56F13E7F85E}"/>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bg1"/>
              </a:solidFill>
              <a:round/>
              <a:headEnd/>
              <a:tailEnd/>
            </a:ln>
          </p:spPr>
          <p:txBody>
            <a:bodyPr wrap="none" anchor="ctr"/>
            <a:lstStyle/>
            <a:p>
              <a:endParaRPr lang="en-US" dirty="0">
                <a:latin typeface="Courier New" pitchFamily="49" charset="0"/>
              </a:endParaRPr>
            </a:p>
          </p:txBody>
        </p:sp>
        <p:sp>
          <p:nvSpPr>
            <p:cNvPr id="9" name="Freeform 35">
              <a:extLst>
                <a:ext uri="{FF2B5EF4-FFF2-40B4-BE49-F238E27FC236}">
                  <a16:creationId xmlns:a16="http://schemas.microsoft.com/office/drawing/2014/main" id="{E5BF8E42-8614-5365-2BB1-D6C3C6BD540A}"/>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38100">
              <a:solidFill>
                <a:schemeClr val="bg1"/>
              </a:solidFill>
              <a:round/>
              <a:headEnd/>
              <a:tailEnd/>
            </a:ln>
          </p:spPr>
          <p:txBody>
            <a:bodyPr wrap="none" anchor="ctr"/>
            <a:lstStyle/>
            <a:p>
              <a:endParaRPr lang="en-US" dirty="0">
                <a:latin typeface="Courier New" pitchFamily="49" charset="0"/>
              </a:endParaRPr>
            </a:p>
          </p:txBody>
        </p:sp>
        <p:sp>
          <p:nvSpPr>
            <p:cNvPr id="10" name="Freeform 36">
              <a:extLst>
                <a:ext uri="{FF2B5EF4-FFF2-40B4-BE49-F238E27FC236}">
                  <a16:creationId xmlns:a16="http://schemas.microsoft.com/office/drawing/2014/main" id="{AFC92000-4C8D-EB5A-9A81-A0FC8E4D4508}"/>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38100">
              <a:solidFill>
                <a:schemeClr val="bg1"/>
              </a:solidFill>
              <a:round/>
              <a:headEnd/>
              <a:tailEnd/>
            </a:ln>
          </p:spPr>
          <p:txBody>
            <a:bodyPr wrap="none" anchor="ctr"/>
            <a:lstStyle/>
            <a:p>
              <a:endParaRPr lang="en-US" dirty="0">
                <a:latin typeface="Courier New" pitchFamily="49" charset="0"/>
              </a:endParaRPr>
            </a:p>
          </p:txBody>
        </p:sp>
        <p:sp>
          <p:nvSpPr>
            <p:cNvPr id="11" name="Freeform 37">
              <a:extLst>
                <a:ext uri="{FF2B5EF4-FFF2-40B4-BE49-F238E27FC236}">
                  <a16:creationId xmlns:a16="http://schemas.microsoft.com/office/drawing/2014/main" id="{E980EF61-51A3-9381-7E06-AAA283B2F71B}"/>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38100">
              <a:solidFill>
                <a:schemeClr val="bg1"/>
              </a:solidFill>
              <a:round/>
              <a:headEnd/>
              <a:tailEnd/>
            </a:ln>
          </p:spPr>
          <p:txBody>
            <a:bodyPr wrap="none" anchor="ctr"/>
            <a:lstStyle/>
            <a:p>
              <a:endParaRPr lang="en-US" dirty="0">
                <a:latin typeface="Courier New" pitchFamily="49" charset="0"/>
              </a:endParaRPr>
            </a:p>
          </p:txBody>
        </p:sp>
      </p:grpSp>
    </p:spTree>
    <p:extLst>
      <p:ext uri="{BB962C8B-B14F-4D97-AF65-F5344CB8AC3E}">
        <p14:creationId xmlns:p14="http://schemas.microsoft.com/office/powerpoint/2010/main" val="124327037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A4B42CAC-416E-65B9-D265-3C855C909030}"/>
              </a:ext>
            </a:extLst>
          </p:cNvPr>
          <p:cNvSpPr>
            <a:spLocks noGrp="1"/>
          </p:cNvSpPr>
          <p:nvPr>
            <p:ph type="title"/>
          </p:nvPr>
        </p:nvSpPr>
        <p:spPr/>
        <p:txBody>
          <a:bodyPr/>
          <a:lstStyle/>
          <a:p>
            <a:r>
              <a:rPr lang="en-US" sz="4400" dirty="0">
                <a:solidFill>
                  <a:srgbClr val="FFFF00"/>
                </a:solidFill>
                <a:latin typeface="Arial" panose="020B0604020202020204" pitchFamily="34" charset="0"/>
                <a:cs typeface="Arial" panose="020B0604020202020204" pitchFamily="34" charset="0"/>
              </a:rPr>
              <a:t>Hand-over-hand Locking</a:t>
            </a:r>
            <a:endParaRPr lang="en-US" dirty="0"/>
          </a:p>
        </p:txBody>
      </p:sp>
      <p:sp>
        <p:nvSpPr>
          <p:cNvPr id="46" name="Slide Number Placeholder 4"/>
          <p:cNvSpPr>
            <a:spLocks noGrp="1"/>
          </p:cNvSpPr>
          <p:nvPr>
            <p:ph type="sldNum" sz="quarter" idx="10"/>
          </p:nvPr>
        </p:nvSpPr>
        <p:spPr>
          <a:prstGeom prst="rect">
            <a:avLst/>
          </a:prstGeom>
        </p:spPr>
        <p:txBody>
          <a:bodyPr/>
          <a:lstStyle/>
          <a:p>
            <a:pPr>
              <a:defRPr/>
            </a:pPr>
            <a:fld id="{5A9FD1EB-F32E-45F7-AAAC-11A28AA1C4BF}" type="slidenum">
              <a:rPr lang="x-none" sz="1600"/>
              <a:pPr>
                <a:defRPr/>
              </a:pPr>
              <a:t>98</a:t>
            </a:fld>
            <a:endParaRPr lang="en-US" sz="1600" dirty="0"/>
          </a:p>
        </p:txBody>
      </p:sp>
      <p:sp>
        <p:nvSpPr>
          <p:cNvPr id="55301" name="Oval 3"/>
          <p:cNvSpPr>
            <a:spLocks noChangeArrowheads="1"/>
          </p:cNvSpPr>
          <p:nvPr/>
        </p:nvSpPr>
        <p:spPr bwMode="auto">
          <a:xfrm>
            <a:off x="5919788" y="4443413"/>
            <a:ext cx="1000125" cy="1066800"/>
          </a:xfrm>
          <a:prstGeom prst="ellipse">
            <a:avLst/>
          </a:prstGeom>
          <a:solidFill>
            <a:schemeClr val="bg1"/>
          </a:solidFill>
          <a:ln w="12700">
            <a:solidFill>
              <a:schemeClr val="bg1"/>
            </a:solidFill>
            <a:round/>
            <a:headEnd/>
            <a:tailEnd/>
          </a:ln>
        </p:spPr>
        <p:txBody>
          <a:bodyPr wrap="none" anchor="ctr"/>
          <a:lstStyle/>
          <a:p>
            <a:endParaRPr lang="en-US" dirty="0">
              <a:latin typeface="Courier New" pitchFamily="49" charset="0"/>
            </a:endParaRPr>
          </a:p>
        </p:txBody>
      </p:sp>
      <p:grpSp>
        <p:nvGrpSpPr>
          <p:cNvPr id="55302" name="Group 4"/>
          <p:cNvGrpSpPr>
            <a:grpSpLocks/>
          </p:cNvGrpSpPr>
          <p:nvPr/>
        </p:nvGrpSpPr>
        <p:grpSpPr bwMode="auto">
          <a:xfrm>
            <a:off x="946150" y="2814638"/>
            <a:ext cx="866775" cy="582612"/>
            <a:chOff x="596" y="1599"/>
            <a:chExt cx="546" cy="367"/>
          </a:xfrm>
        </p:grpSpPr>
        <p:sp>
          <p:nvSpPr>
            <p:cNvPr id="55340" name="AutoShape 5"/>
            <p:cNvSpPr>
              <a:spLocks noChangeArrowheads="1"/>
            </p:cNvSpPr>
            <p:nvPr/>
          </p:nvSpPr>
          <p:spPr bwMode="auto">
            <a:xfrm>
              <a:off x="596" y="1604"/>
              <a:ext cx="546" cy="357"/>
            </a:xfrm>
            <a:prstGeom prst="roundRect">
              <a:avLst>
                <a:gd name="adj" fmla="val 16667"/>
              </a:avLst>
            </a:prstGeom>
            <a:solidFill>
              <a:srgbClr val="CCFFFF"/>
            </a:solidFill>
            <a:ln w="38100">
              <a:solidFill>
                <a:schemeClr val="tx1"/>
              </a:solidFill>
              <a:round/>
              <a:headEnd/>
              <a:tailEnd/>
            </a:ln>
          </p:spPr>
          <p:txBody>
            <a:bodyPr wrap="none" anchor="ctr"/>
            <a:lstStyle/>
            <a:p>
              <a:endParaRPr lang="en-US" dirty="0">
                <a:latin typeface="Courier New" pitchFamily="49" charset="0"/>
              </a:endParaRPr>
            </a:p>
          </p:txBody>
        </p:sp>
        <p:sp>
          <p:nvSpPr>
            <p:cNvPr id="55341" name="Line 6"/>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urier New" pitchFamily="49" charset="0"/>
              </a:endParaRPr>
            </a:p>
          </p:txBody>
        </p:sp>
        <p:sp>
          <p:nvSpPr>
            <p:cNvPr id="55342" name="Text Box 7"/>
            <p:cNvSpPr txBox="1">
              <a:spLocks noChangeArrowheads="1"/>
            </p:cNvSpPr>
            <p:nvPr/>
          </p:nvSpPr>
          <p:spPr bwMode="auto">
            <a:xfrm>
              <a:off x="727" y="1619"/>
              <a:ext cx="116" cy="327"/>
            </a:xfrm>
            <a:prstGeom prst="rect">
              <a:avLst/>
            </a:prstGeom>
            <a:noFill/>
            <a:ln w="9525">
              <a:noFill/>
              <a:miter lim="800000"/>
              <a:headEnd/>
              <a:tailEnd/>
            </a:ln>
          </p:spPr>
          <p:txBody>
            <a:bodyPr wrap="none">
              <a:spAutoFit/>
            </a:bodyPr>
            <a:lstStyle/>
            <a:p>
              <a:endParaRPr lang="en-US" sz="2800" b="1" dirty="0">
                <a:latin typeface="Arial" panose="020B0604020202020204" pitchFamily="34" charset="0"/>
              </a:endParaRPr>
            </a:p>
          </p:txBody>
        </p:sp>
      </p:grpSp>
      <p:grpSp>
        <p:nvGrpSpPr>
          <p:cNvPr id="55303" name="Group 8"/>
          <p:cNvGrpSpPr>
            <a:grpSpLocks/>
          </p:cNvGrpSpPr>
          <p:nvPr/>
        </p:nvGrpSpPr>
        <p:grpSpPr bwMode="auto">
          <a:xfrm>
            <a:off x="2770188" y="2814638"/>
            <a:ext cx="866775" cy="582612"/>
            <a:chOff x="596" y="1599"/>
            <a:chExt cx="546" cy="367"/>
          </a:xfrm>
        </p:grpSpPr>
        <p:sp>
          <p:nvSpPr>
            <p:cNvPr id="55337" name="AutoShape 9"/>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urier New" pitchFamily="49" charset="0"/>
              </a:endParaRPr>
            </a:p>
          </p:txBody>
        </p:sp>
        <p:sp>
          <p:nvSpPr>
            <p:cNvPr id="55338" name="Line 10"/>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urier New" pitchFamily="49" charset="0"/>
              </a:endParaRPr>
            </a:p>
          </p:txBody>
        </p:sp>
        <p:sp>
          <p:nvSpPr>
            <p:cNvPr id="55339" name="Text Box 11"/>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anose="020B0604020202020204" pitchFamily="34" charset="0"/>
                </a:rPr>
                <a:t>a</a:t>
              </a:r>
            </a:p>
          </p:txBody>
        </p:sp>
      </p:grpSp>
      <p:grpSp>
        <p:nvGrpSpPr>
          <p:cNvPr id="55304" name="Group 12"/>
          <p:cNvGrpSpPr>
            <a:grpSpLocks/>
          </p:cNvGrpSpPr>
          <p:nvPr/>
        </p:nvGrpSpPr>
        <p:grpSpPr bwMode="auto">
          <a:xfrm>
            <a:off x="4581525" y="2814638"/>
            <a:ext cx="879475" cy="582612"/>
            <a:chOff x="588" y="1599"/>
            <a:chExt cx="554" cy="367"/>
          </a:xfrm>
        </p:grpSpPr>
        <p:sp>
          <p:nvSpPr>
            <p:cNvPr id="55334" name="AutoShape 13"/>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urier New" pitchFamily="49" charset="0"/>
              </a:endParaRPr>
            </a:p>
          </p:txBody>
        </p:sp>
        <p:sp>
          <p:nvSpPr>
            <p:cNvPr id="55335" name="Line 14"/>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urier New" pitchFamily="49" charset="0"/>
              </a:endParaRPr>
            </a:p>
          </p:txBody>
        </p:sp>
        <p:sp>
          <p:nvSpPr>
            <p:cNvPr id="55336" name="Text Box 15"/>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anose="020B0604020202020204" pitchFamily="34" charset="0"/>
                </a:rPr>
                <a:t>b</a:t>
              </a:r>
            </a:p>
          </p:txBody>
        </p:sp>
      </p:grpSp>
      <p:grpSp>
        <p:nvGrpSpPr>
          <p:cNvPr id="55305" name="Group 16"/>
          <p:cNvGrpSpPr>
            <a:grpSpLocks/>
          </p:cNvGrpSpPr>
          <p:nvPr/>
        </p:nvGrpSpPr>
        <p:grpSpPr bwMode="auto">
          <a:xfrm>
            <a:off x="6419850" y="2814638"/>
            <a:ext cx="866775" cy="582612"/>
            <a:chOff x="596" y="1599"/>
            <a:chExt cx="546" cy="367"/>
          </a:xfrm>
        </p:grpSpPr>
        <p:sp>
          <p:nvSpPr>
            <p:cNvPr id="55331" name="AutoShape 17"/>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urier New" pitchFamily="49" charset="0"/>
              </a:endParaRPr>
            </a:p>
          </p:txBody>
        </p:sp>
        <p:sp>
          <p:nvSpPr>
            <p:cNvPr id="55332" name="Line 18"/>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urier New" pitchFamily="49" charset="0"/>
              </a:endParaRPr>
            </a:p>
          </p:txBody>
        </p:sp>
        <p:sp>
          <p:nvSpPr>
            <p:cNvPr id="55333" name="Text Box 19"/>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anose="020B0604020202020204" pitchFamily="34" charset="0"/>
                </a:rPr>
                <a:t>c</a:t>
              </a:r>
            </a:p>
          </p:txBody>
        </p:sp>
      </p:grpSp>
      <p:sp>
        <p:nvSpPr>
          <p:cNvPr id="55306" name="Line 20"/>
          <p:cNvSpPr>
            <a:spLocks noChangeShapeType="1"/>
          </p:cNvSpPr>
          <p:nvPr/>
        </p:nvSpPr>
        <p:spPr bwMode="auto">
          <a:xfrm>
            <a:off x="1592263" y="3106738"/>
            <a:ext cx="1087437" cy="0"/>
          </a:xfrm>
          <a:prstGeom prst="line">
            <a:avLst/>
          </a:prstGeom>
          <a:noFill/>
          <a:ln w="76200">
            <a:solidFill>
              <a:schemeClr val="tx1"/>
            </a:solidFill>
            <a:round/>
            <a:headEnd/>
            <a:tailEnd type="triangle" w="med" len="med"/>
          </a:ln>
        </p:spPr>
        <p:txBody>
          <a:bodyPr wrap="none" anchor="ctr"/>
          <a:lstStyle/>
          <a:p>
            <a:endParaRPr lang="en-US" dirty="0">
              <a:latin typeface="Courier New" pitchFamily="49" charset="0"/>
            </a:endParaRPr>
          </a:p>
        </p:txBody>
      </p:sp>
      <p:sp>
        <p:nvSpPr>
          <p:cNvPr id="55307" name="Line 21"/>
          <p:cNvSpPr>
            <a:spLocks noChangeShapeType="1"/>
          </p:cNvSpPr>
          <p:nvPr/>
        </p:nvSpPr>
        <p:spPr bwMode="auto">
          <a:xfrm>
            <a:off x="3427413" y="3106738"/>
            <a:ext cx="1087437" cy="0"/>
          </a:xfrm>
          <a:prstGeom prst="line">
            <a:avLst/>
          </a:prstGeom>
          <a:noFill/>
          <a:ln w="76200">
            <a:solidFill>
              <a:schemeClr val="tx1"/>
            </a:solidFill>
            <a:round/>
            <a:headEnd/>
            <a:tailEnd type="triangle" w="med" len="med"/>
          </a:ln>
        </p:spPr>
        <p:txBody>
          <a:bodyPr wrap="none" anchor="ctr"/>
          <a:lstStyle/>
          <a:p>
            <a:endParaRPr lang="en-US" dirty="0">
              <a:latin typeface="Courier New" pitchFamily="49" charset="0"/>
            </a:endParaRPr>
          </a:p>
        </p:txBody>
      </p:sp>
      <p:sp>
        <p:nvSpPr>
          <p:cNvPr id="55308" name="Line 22"/>
          <p:cNvSpPr>
            <a:spLocks noChangeShapeType="1"/>
          </p:cNvSpPr>
          <p:nvPr/>
        </p:nvSpPr>
        <p:spPr bwMode="auto">
          <a:xfrm>
            <a:off x="5262563" y="3106738"/>
            <a:ext cx="1087437" cy="0"/>
          </a:xfrm>
          <a:prstGeom prst="line">
            <a:avLst/>
          </a:prstGeom>
          <a:noFill/>
          <a:ln w="76200">
            <a:solidFill>
              <a:schemeClr val="tx1"/>
            </a:solidFill>
            <a:round/>
            <a:headEnd/>
            <a:tailEnd type="triangle" w="med" len="med"/>
          </a:ln>
        </p:spPr>
        <p:txBody>
          <a:bodyPr wrap="none" anchor="ctr"/>
          <a:lstStyle/>
          <a:p>
            <a:endParaRPr lang="en-US" dirty="0">
              <a:latin typeface="Courier New" pitchFamily="49" charset="0"/>
            </a:endParaRPr>
          </a:p>
        </p:txBody>
      </p:sp>
      <p:grpSp>
        <p:nvGrpSpPr>
          <p:cNvPr id="55309" name="Group 23"/>
          <p:cNvGrpSpPr>
            <a:grpSpLocks/>
          </p:cNvGrpSpPr>
          <p:nvPr/>
        </p:nvGrpSpPr>
        <p:grpSpPr bwMode="auto">
          <a:xfrm>
            <a:off x="6569075" y="1987550"/>
            <a:ext cx="427038" cy="622300"/>
            <a:chOff x="2208" y="1920"/>
            <a:chExt cx="1152" cy="1680"/>
          </a:xfrm>
        </p:grpSpPr>
        <p:sp>
          <p:nvSpPr>
            <p:cNvPr id="55327" name="Oval 24"/>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urier New" pitchFamily="49" charset="0"/>
              </a:endParaRPr>
            </a:p>
          </p:txBody>
        </p:sp>
        <p:sp>
          <p:nvSpPr>
            <p:cNvPr id="55328" name="Oval 25"/>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endParaRPr lang="en-US" dirty="0">
                <a:latin typeface="Courier New" pitchFamily="49" charset="0"/>
              </a:endParaRPr>
            </a:p>
          </p:txBody>
        </p:sp>
        <p:sp>
          <p:nvSpPr>
            <p:cNvPr id="55329" name="AutoShape 26"/>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latin typeface="Courier New" pitchFamily="49" charset="0"/>
              </a:endParaRPr>
            </a:p>
          </p:txBody>
        </p:sp>
        <p:sp>
          <p:nvSpPr>
            <p:cNvPr id="55330" name="AutoShape 27"/>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urier New" pitchFamily="49" charset="0"/>
              </a:endParaRPr>
            </a:p>
          </p:txBody>
        </p:sp>
      </p:grpSp>
      <p:sp>
        <p:nvSpPr>
          <p:cNvPr id="55311" name="AutoShape 38"/>
          <p:cNvSpPr>
            <a:spLocks noChangeArrowheads="1"/>
          </p:cNvSpPr>
          <p:nvPr/>
        </p:nvSpPr>
        <p:spPr bwMode="auto">
          <a:xfrm>
            <a:off x="6199188" y="2698750"/>
            <a:ext cx="1293812" cy="814388"/>
          </a:xfrm>
          <a:prstGeom prst="wedgeRoundRectCallout">
            <a:avLst>
              <a:gd name="adj1" fmla="val -201535"/>
              <a:gd name="adj2" fmla="val 228765"/>
              <a:gd name="adj3" fmla="val 16667"/>
            </a:avLst>
          </a:prstGeom>
          <a:noFill/>
          <a:ln w="38100">
            <a:solidFill>
              <a:schemeClr val="accent1"/>
            </a:solidFill>
            <a:miter lim="800000"/>
            <a:headEnd/>
            <a:tailEnd/>
          </a:ln>
        </p:spPr>
        <p:txBody>
          <a:bodyPr anchor="ctr"/>
          <a:lstStyle/>
          <a:p>
            <a:pPr algn="ctr"/>
            <a:endParaRPr lang="en-US" sz="4400" dirty="0">
              <a:latin typeface="Arial" panose="020B0604020202020204" pitchFamily="34" charset="0"/>
            </a:endParaRPr>
          </a:p>
        </p:txBody>
      </p:sp>
      <p:grpSp>
        <p:nvGrpSpPr>
          <p:cNvPr id="55312" name="Group 39"/>
          <p:cNvGrpSpPr>
            <a:grpSpLocks/>
          </p:cNvGrpSpPr>
          <p:nvPr/>
        </p:nvGrpSpPr>
        <p:grpSpPr bwMode="auto">
          <a:xfrm>
            <a:off x="4803775" y="1987550"/>
            <a:ext cx="427038" cy="622300"/>
            <a:chOff x="2208" y="1920"/>
            <a:chExt cx="1152" cy="1680"/>
          </a:xfrm>
        </p:grpSpPr>
        <p:sp>
          <p:nvSpPr>
            <p:cNvPr id="55314" name="Oval 40"/>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urier New" pitchFamily="49" charset="0"/>
              </a:endParaRPr>
            </a:p>
          </p:txBody>
        </p:sp>
        <p:sp>
          <p:nvSpPr>
            <p:cNvPr id="55315" name="Oval 41"/>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endParaRPr lang="en-US" dirty="0">
                <a:latin typeface="Courier New" pitchFamily="49" charset="0"/>
              </a:endParaRPr>
            </a:p>
          </p:txBody>
        </p:sp>
        <p:sp>
          <p:nvSpPr>
            <p:cNvPr id="55316" name="AutoShape 42"/>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latin typeface="Courier New" pitchFamily="49" charset="0"/>
              </a:endParaRPr>
            </a:p>
          </p:txBody>
        </p:sp>
        <p:sp>
          <p:nvSpPr>
            <p:cNvPr id="55317" name="AutoShape 43"/>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urier New" pitchFamily="49" charset="0"/>
              </a:endParaRPr>
            </a:p>
          </p:txBody>
        </p:sp>
      </p:grpSp>
      <p:sp>
        <p:nvSpPr>
          <p:cNvPr id="55313" name="AutoShape 44"/>
          <p:cNvSpPr>
            <a:spLocks noChangeArrowheads="1"/>
          </p:cNvSpPr>
          <p:nvPr/>
        </p:nvSpPr>
        <p:spPr bwMode="auto">
          <a:xfrm>
            <a:off x="4429125" y="2647950"/>
            <a:ext cx="1293813" cy="814388"/>
          </a:xfrm>
          <a:prstGeom prst="wedgeRoundRectCallout">
            <a:avLst>
              <a:gd name="adj1" fmla="val -73435"/>
              <a:gd name="adj2" fmla="val 239472"/>
              <a:gd name="adj3" fmla="val 16667"/>
            </a:avLst>
          </a:prstGeom>
          <a:noFill/>
          <a:ln w="38100">
            <a:solidFill>
              <a:schemeClr val="accent1"/>
            </a:solidFill>
            <a:miter lim="800000"/>
            <a:headEnd/>
            <a:tailEnd/>
          </a:ln>
        </p:spPr>
        <p:txBody>
          <a:bodyPr anchor="ctr"/>
          <a:lstStyle/>
          <a:p>
            <a:pPr algn="ctr"/>
            <a:endParaRPr lang="en-US" sz="4400" dirty="0">
              <a:latin typeface="Arial" panose="020B0604020202020204" pitchFamily="34" charset="0"/>
            </a:endParaRPr>
          </a:p>
        </p:txBody>
      </p:sp>
      <p:sp>
        <p:nvSpPr>
          <p:cNvPr id="47" name="Line 16"/>
          <p:cNvSpPr>
            <a:spLocks noChangeShapeType="1"/>
          </p:cNvSpPr>
          <p:nvPr/>
        </p:nvSpPr>
        <p:spPr bwMode="auto">
          <a:xfrm>
            <a:off x="7097711" y="3129896"/>
            <a:ext cx="750887" cy="0"/>
          </a:xfrm>
          <a:prstGeom prst="line">
            <a:avLst/>
          </a:prstGeom>
          <a:noFill/>
          <a:ln w="76200">
            <a:solidFill>
              <a:schemeClr val="tx1"/>
            </a:solidFill>
            <a:round/>
            <a:headEnd/>
            <a:tailEnd type="triangle" w="med" len="med"/>
          </a:ln>
        </p:spPr>
        <p:txBody>
          <a:bodyPr wrap="none" anchor="ctr"/>
          <a:lstStyle/>
          <a:p>
            <a:endParaRPr lang="en-US" dirty="0">
              <a:latin typeface="Courier New" pitchFamily="49" charset="0"/>
            </a:endParaRPr>
          </a:p>
        </p:txBody>
      </p:sp>
      <p:grpSp>
        <p:nvGrpSpPr>
          <p:cNvPr id="2" name="Group 28">
            <a:extLst>
              <a:ext uri="{FF2B5EF4-FFF2-40B4-BE49-F238E27FC236}">
                <a16:creationId xmlns:a16="http://schemas.microsoft.com/office/drawing/2014/main" id="{EA3C69D8-6979-C320-00FA-8CF3E480345A}"/>
              </a:ext>
            </a:extLst>
          </p:cNvPr>
          <p:cNvGrpSpPr>
            <a:grpSpLocks/>
          </p:cNvGrpSpPr>
          <p:nvPr/>
        </p:nvGrpSpPr>
        <p:grpSpPr bwMode="auto">
          <a:xfrm>
            <a:off x="3862388" y="5026025"/>
            <a:ext cx="1447800" cy="1295400"/>
            <a:chOff x="1584" y="816"/>
            <a:chExt cx="912" cy="816"/>
          </a:xfrm>
          <a:effectLst>
            <a:glow rad="101600">
              <a:schemeClr val="accent3">
                <a:satMod val="175000"/>
                <a:alpha val="40000"/>
              </a:schemeClr>
            </a:glow>
          </a:effectLst>
        </p:grpSpPr>
        <p:sp>
          <p:nvSpPr>
            <p:cNvPr id="3" name="Freeform 29">
              <a:extLst>
                <a:ext uri="{FF2B5EF4-FFF2-40B4-BE49-F238E27FC236}">
                  <a16:creationId xmlns:a16="http://schemas.microsoft.com/office/drawing/2014/main" id="{22681FD4-9D9D-44EF-F2F8-BC70708153D3}"/>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38100">
              <a:solidFill>
                <a:schemeClr val="bg1"/>
              </a:solidFill>
              <a:round/>
              <a:headEnd/>
              <a:tailEnd/>
            </a:ln>
          </p:spPr>
          <p:txBody>
            <a:bodyPr wrap="none" anchor="ctr"/>
            <a:lstStyle/>
            <a:p>
              <a:endParaRPr lang="en-US" dirty="0">
                <a:latin typeface="Courier New" pitchFamily="49" charset="0"/>
              </a:endParaRPr>
            </a:p>
          </p:txBody>
        </p:sp>
        <p:sp>
          <p:nvSpPr>
            <p:cNvPr id="4" name="Freeform 30">
              <a:extLst>
                <a:ext uri="{FF2B5EF4-FFF2-40B4-BE49-F238E27FC236}">
                  <a16:creationId xmlns:a16="http://schemas.microsoft.com/office/drawing/2014/main" id="{CC235609-22F1-1893-330B-E7DC11084BBF}"/>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38100">
              <a:solidFill>
                <a:schemeClr val="bg1"/>
              </a:solidFill>
              <a:round/>
              <a:headEnd/>
              <a:tailEnd/>
            </a:ln>
          </p:spPr>
          <p:txBody>
            <a:bodyPr wrap="none" anchor="ctr"/>
            <a:lstStyle/>
            <a:p>
              <a:endParaRPr lang="en-US" dirty="0">
                <a:latin typeface="Courier New" pitchFamily="49" charset="0"/>
              </a:endParaRPr>
            </a:p>
          </p:txBody>
        </p:sp>
        <p:sp>
          <p:nvSpPr>
            <p:cNvPr id="5" name="Freeform 31">
              <a:extLst>
                <a:ext uri="{FF2B5EF4-FFF2-40B4-BE49-F238E27FC236}">
                  <a16:creationId xmlns:a16="http://schemas.microsoft.com/office/drawing/2014/main" id="{6EBF530B-E76C-F3A9-B47D-29CF3E87517A}"/>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38100">
              <a:solidFill>
                <a:schemeClr val="bg1"/>
              </a:solidFill>
              <a:round/>
              <a:headEnd/>
              <a:tailEnd/>
            </a:ln>
          </p:spPr>
          <p:txBody>
            <a:bodyPr wrap="none" anchor="ctr"/>
            <a:lstStyle/>
            <a:p>
              <a:endParaRPr lang="en-US" dirty="0">
                <a:latin typeface="Courier New" pitchFamily="49" charset="0"/>
              </a:endParaRPr>
            </a:p>
          </p:txBody>
        </p:sp>
        <p:sp>
          <p:nvSpPr>
            <p:cNvPr id="6" name="Freeform 32">
              <a:extLst>
                <a:ext uri="{FF2B5EF4-FFF2-40B4-BE49-F238E27FC236}">
                  <a16:creationId xmlns:a16="http://schemas.microsoft.com/office/drawing/2014/main" id="{E180B128-0B85-16A5-E041-636ABB03BBC0}"/>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bg1"/>
              </a:solidFill>
              <a:round/>
              <a:headEnd/>
              <a:tailEnd/>
            </a:ln>
          </p:spPr>
          <p:txBody>
            <a:bodyPr wrap="none" anchor="ctr"/>
            <a:lstStyle/>
            <a:p>
              <a:endParaRPr lang="en-US" dirty="0">
                <a:latin typeface="Courier New" pitchFamily="49" charset="0"/>
              </a:endParaRPr>
            </a:p>
          </p:txBody>
        </p:sp>
        <p:sp>
          <p:nvSpPr>
            <p:cNvPr id="7" name="Freeform 33">
              <a:extLst>
                <a:ext uri="{FF2B5EF4-FFF2-40B4-BE49-F238E27FC236}">
                  <a16:creationId xmlns:a16="http://schemas.microsoft.com/office/drawing/2014/main" id="{F6B8ED79-FF56-545B-E235-7B10FAD469A5}"/>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bg1"/>
              </a:solidFill>
              <a:round/>
              <a:headEnd/>
              <a:tailEnd/>
            </a:ln>
          </p:spPr>
          <p:txBody>
            <a:bodyPr wrap="none" anchor="ctr"/>
            <a:lstStyle/>
            <a:p>
              <a:endParaRPr lang="en-US" dirty="0">
                <a:latin typeface="Courier New" pitchFamily="49" charset="0"/>
              </a:endParaRPr>
            </a:p>
          </p:txBody>
        </p:sp>
        <p:sp>
          <p:nvSpPr>
            <p:cNvPr id="8" name="Freeform 34">
              <a:extLst>
                <a:ext uri="{FF2B5EF4-FFF2-40B4-BE49-F238E27FC236}">
                  <a16:creationId xmlns:a16="http://schemas.microsoft.com/office/drawing/2014/main" id="{66755D5A-8E54-00D4-F327-49DA07813888}"/>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bg1"/>
              </a:solidFill>
              <a:round/>
              <a:headEnd/>
              <a:tailEnd/>
            </a:ln>
          </p:spPr>
          <p:txBody>
            <a:bodyPr wrap="none" anchor="ctr"/>
            <a:lstStyle/>
            <a:p>
              <a:endParaRPr lang="en-US" dirty="0">
                <a:latin typeface="Courier New" pitchFamily="49" charset="0"/>
              </a:endParaRPr>
            </a:p>
          </p:txBody>
        </p:sp>
        <p:sp>
          <p:nvSpPr>
            <p:cNvPr id="9" name="Freeform 35">
              <a:extLst>
                <a:ext uri="{FF2B5EF4-FFF2-40B4-BE49-F238E27FC236}">
                  <a16:creationId xmlns:a16="http://schemas.microsoft.com/office/drawing/2014/main" id="{F5C5661E-92D5-0527-56BE-F85D953CA022}"/>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38100">
              <a:solidFill>
                <a:schemeClr val="bg1"/>
              </a:solidFill>
              <a:round/>
              <a:headEnd/>
              <a:tailEnd/>
            </a:ln>
          </p:spPr>
          <p:txBody>
            <a:bodyPr wrap="none" anchor="ctr"/>
            <a:lstStyle/>
            <a:p>
              <a:endParaRPr lang="en-US" dirty="0">
                <a:latin typeface="Courier New" pitchFamily="49" charset="0"/>
              </a:endParaRPr>
            </a:p>
          </p:txBody>
        </p:sp>
        <p:sp>
          <p:nvSpPr>
            <p:cNvPr id="10" name="Freeform 36">
              <a:extLst>
                <a:ext uri="{FF2B5EF4-FFF2-40B4-BE49-F238E27FC236}">
                  <a16:creationId xmlns:a16="http://schemas.microsoft.com/office/drawing/2014/main" id="{1A7F9ECB-FEB9-CDCC-63F5-7EEEA1D0BC2D}"/>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38100">
              <a:solidFill>
                <a:schemeClr val="bg1"/>
              </a:solidFill>
              <a:round/>
              <a:headEnd/>
              <a:tailEnd/>
            </a:ln>
          </p:spPr>
          <p:txBody>
            <a:bodyPr wrap="none" anchor="ctr"/>
            <a:lstStyle/>
            <a:p>
              <a:endParaRPr lang="en-US" dirty="0">
                <a:latin typeface="Courier New" pitchFamily="49" charset="0"/>
              </a:endParaRPr>
            </a:p>
          </p:txBody>
        </p:sp>
        <p:sp>
          <p:nvSpPr>
            <p:cNvPr id="11" name="Freeform 37">
              <a:extLst>
                <a:ext uri="{FF2B5EF4-FFF2-40B4-BE49-F238E27FC236}">
                  <a16:creationId xmlns:a16="http://schemas.microsoft.com/office/drawing/2014/main" id="{19B83A19-61E6-401D-67BE-374FD49E6C21}"/>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38100">
              <a:solidFill>
                <a:schemeClr val="bg1"/>
              </a:solidFill>
              <a:round/>
              <a:headEnd/>
              <a:tailEnd/>
            </a:ln>
          </p:spPr>
          <p:txBody>
            <a:bodyPr wrap="none" anchor="ctr"/>
            <a:lstStyle/>
            <a:p>
              <a:endParaRPr lang="en-US" dirty="0">
                <a:latin typeface="Courier New" pitchFamily="49" charset="0"/>
              </a:endParaRPr>
            </a:p>
          </p:txBody>
        </p:sp>
      </p:grpSp>
    </p:spTree>
    <p:extLst>
      <p:ext uri="{BB962C8B-B14F-4D97-AF65-F5344CB8AC3E}">
        <p14:creationId xmlns:p14="http://schemas.microsoft.com/office/powerpoint/2010/main" val="184179939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Slide Number Placeholder 4"/>
          <p:cNvSpPr txBox="1">
            <a:spLocks noGrp="1"/>
          </p:cNvSpPr>
          <p:nvPr/>
        </p:nvSpPr>
        <p:spPr bwMode="auto">
          <a:xfrm>
            <a:off x="6553200" y="6248400"/>
            <a:ext cx="1905000" cy="457200"/>
          </a:xfrm>
          <a:prstGeom prst="rect">
            <a:avLst/>
          </a:prstGeom>
          <a:noFill/>
          <a:ln>
            <a:miter lim="800000"/>
            <a:headEnd/>
            <a:tailEnd/>
          </a:ln>
        </p:spPr>
        <p:txBody>
          <a:bodyPr/>
          <a:lstStyle/>
          <a:p>
            <a:pPr>
              <a:defRPr/>
            </a:pPr>
            <a:fld id="{0FF62312-CD90-402C-917A-06F9A269B8FD}" type="slidenum">
              <a:rPr lang="x-none" sz="1400">
                <a:solidFill>
                  <a:schemeClr val="tx1"/>
                </a:solidFill>
                <a:latin typeface="Arial" panose="020B0604020202020204" pitchFamily="34" charset="0"/>
                <a:cs typeface="Arial" panose="020B0604020202020204" pitchFamily="34" charset="0"/>
              </a:rPr>
              <a:pPr>
                <a:defRPr/>
              </a:pPr>
              <a:t>99</a:t>
            </a:fld>
            <a:endParaRPr lang="en-US" sz="1400" dirty="0">
              <a:solidFill>
                <a:schemeClr val="tx1"/>
              </a:solidFill>
              <a:latin typeface="Arial" panose="020B0604020202020204" pitchFamily="34" charset="0"/>
              <a:cs typeface="Arial" panose="020B0604020202020204" pitchFamily="34" charset="0"/>
            </a:endParaRPr>
          </a:p>
        </p:txBody>
      </p:sp>
      <p:sp>
        <p:nvSpPr>
          <p:cNvPr id="59397" name="Oval 3"/>
          <p:cNvSpPr>
            <a:spLocks noChangeArrowheads="1"/>
          </p:cNvSpPr>
          <p:nvPr/>
        </p:nvSpPr>
        <p:spPr bwMode="auto">
          <a:xfrm>
            <a:off x="5919788" y="4443413"/>
            <a:ext cx="1000125" cy="1066800"/>
          </a:xfrm>
          <a:prstGeom prst="ellipse">
            <a:avLst/>
          </a:prstGeom>
          <a:solidFill>
            <a:schemeClr val="bg1"/>
          </a:solidFill>
          <a:ln w="12700">
            <a:solidFill>
              <a:schemeClr val="bg1"/>
            </a:solidFill>
            <a:round/>
            <a:headEnd/>
            <a:tailEnd/>
          </a:ln>
        </p:spPr>
        <p:txBody>
          <a:bodyPr wrap="none" anchor="ctr"/>
          <a:lstStyle/>
          <a:p>
            <a:endParaRPr lang="en-US" dirty="0">
              <a:latin typeface="Courier New" pitchFamily="49" charset="0"/>
            </a:endParaRPr>
          </a:p>
        </p:txBody>
      </p:sp>
      <p:grpSp>
        <p:nvGrpSpPr>
          <p:cNvPr id="59398" name="Group 4"/>
          <p:cNvGrpSpPr>
            <a:grpSpLocks/>
          </p:cNvGrpSpPr>
          <p:nvPr/>
        </p:nvGrpSpPr>
        <p:grpSpPr bwMode="auto">
          <a:xfrm>
            <a:off x="946150" y="2771775"/>
            <a:ext cx="866775" cy="582613"/>
            <a:chOff x="596" y="1599"/>
            <a:chExt cx="546" cy="367"/>
          </a:xfrm>
        </p:grpSpPr>
        <p:sp>
          <p:nvSpPr>
            <p:cNvPr id="59442" name="AutoShape 5"/>
            <p:cNvSpPr>
              <a:spLocks noChangeArrowheads="1"/>
            </p:cNvSpPr>
            <p:nvPr/>
          </p:nvSpPr>
          <p:spPr bwMode="auto">
            <a:xfrm>
              <a:off x="596" y="1604"/>
              <a:ext cx="546" cy="357"/>
            </a:xfrm>
            <a:prstGeom prst="roundRect">
              <a:avLst>
                <a:gd name="adj" fmla="val 16667"/>
              </a:avLst>
            </a:prstGeom>
            <a:solidFill>
              <a:srgbClr val="CCFFFF"/>
            </a:solidFill>
            <a:ln w="38100">
              <a:solidFill>
                <a:schemeClr val="tx1"/>
              </a:solidFill>
              <a:round/>
              <a:headEnd/>
              <a:tailEnd/>
            </a:ln>
          </p:spPr>
          <p:txBody>
            <a:bodyPr wrap="none" anchor="ctr"/>
            <a:lstStyle/>
            <a:p>
              <a:endParaRPr lang="en-US" dirty="0">
                <a:latin typeface="Courier New" pitchFamily="49" charset="0"/>
              </a:endParaRPr>
            </a:p>
          </p:txBody>
        </p:sp>
        <p:sp>
          <p:nvSpPr>
            <p:cNvPr id="59443" name="Line 6"/>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urier New" pitchFamily="49" charset="0"/>
              </a:endParaRPr>
            </a:p>
          </p:txBody>
        </p:sp>
        <p:sp>
          <p:nvSpPr>
            <p:cNvPr id="59444" name="Text Box 7"/>
            <p:cNvSpPr txBox="1">
              <a:spLocks noChangeArrowheads="1"/>
            </p:cNvSpPr>
            <p:nvPr/>
          </p:nvSpPr>
          <p:spPr bwMode="auto">
            <a:xfrm>
              <a:off x="727" y="1619"/>
              <a:ext cx="116" cy="327"/>
            </a:xfrm>
            <a:prstGeom prst="rect">
              <a:avLst/>
            </a:prstGeom>
            <a:noFill/>
            <a:ln w="9525">
              <a:noFill/>
              <a:miter lim="800000"/>
              <a:headEnd/>
              <a:tailEnd/>
            </a:ln>
          </p:spPr>
          <p:txBody>
            <a:bodyPr wrap="none">
              <a:spAutoFit/>
            </a:bodyPr>
            <a:lstStyle/>
            <a:p>
              <a:endParaRPr lang="en-US" sz="2800" b="1" dirty="0">
                <a:latin typeface="Arial" panose="020B0604020202020204" pitchFamily="34" charset="0"/>
              </a:endParaRPr>
            </a:p>
          </p:txBody>
        </p:sp>
      </p:grpSp>
      <p:grpSp>
        <p:nvGrpSpPr>
          <p:cNvPr id="59399" name="Group 8"/>
          <p:cNvGrpSpPr>
            <a:grpSpLocks/>
          </p:cNvGrpSpPr>
          <p:nvPr/>
        </p:nvGrpSpPr>
        <p:grpSpPr bwMode="auto">
          <a:xfrm>
            <a:off x="2543175" y="2771775"/>
            <a:ext cx="866775" cy="582613"/>
            <a:chOff x="596" y="1599"/>
            <a:chExt cx="546" cy="367"/>
          </a:xfrm>
        </p:grpSpPr>
        <p:sp>
          <p:nvSpPr>
            <p:cNvPr id="59439" name="AutoShape 9"/>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urier New" pitchFamily="49" charset="0"/>
              </a:endParaRPr>
            </a:p>
          </p:txBody>
        </p:sp>
        <p:sp>
          <p:nvSpPr>
            <p:cNvPr id="59440" name="Line 10"/>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urier New" pitchFamily="49" charset="0"/>
              </a:endParaRPr>
            </a:p>
          </p:txBody>
        </p:sp>
        <p:sp>
          <p:nvSpPr>
            <p:cNvPr id="59441" name="Text Box 11"/>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anose="020B0604020202020204" pitchFamily="34" charset="0"/>
                </a:rPr>
                <a:t>a</a:t>
              </a:r>
            </a:p>
          </p:txBody>
        </p:sp>
      </p:grpSp>
      <p:grpSp>
        <p:nvGrpSpPr>
          <p:cNvPr id="59400" name="Group 12"/>
          <p:cNvGrpSpPr>
            <a:grpSpLocks/>
          </p:cNvGrpSpPr>
          <p:nvPr/>
        </p:nvGrpSpPr>
        <p:grpSpPr bwMode="auto">
          <a:xfrm>
            <a:off x="4132263" y="2771775"/>
            <a:ext cx="879475" cy="582613"/>
            <a:chOff x="588" y="1599"/>
            <a:chExt cx="554" cy="367"/>
          </a:xfrm>
        </p:grpSpPr>
        <p:sp>
          <p:nvSpPr>
            <p:cNvPr id="59436" name="AutoShape 13"/>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urier New" pitchFamily="49" charset="0"/>
              </a:endParaRPr>
            </a:p>
          </p:txBody>
        </p:sp>
        <p:sp>
          <p:nvSpPr>
            <p:cNvPr id="59437" name="Line 14"/>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urier New" pitchFamily="49" charset="0"/>
              </a:endParaRPr>
            </a:p>
          </p:txBody>
        </p:sp>
        <p:sp>
          <p:nvSpPr>
            <p:cNvPr id="59438" name="Text Box 15"/>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anose="020B0604020202020204" pitchFamily="34" charset="0"/>
                </a:rPr>
                <a:t>b</a:t>
              </a:r>
            </a:p>
          </p:txBody>
        </p:sp>
      </p:grpSp>
      <p:grpSp>
        <p:nvGrpSpPr>
          <p:cNvPr id="59401" name="Group 16"/>
          <p:cNvGrpSpPr>
            <a:grpSpLocks/>
          </p:cNvGrpSpPr>
          <p:nvPr/>
        </p:nvGrpSpPr>
        <p:grpSpPr bwMode="auto">
          <a:xfrm>
            <a:off x="5741988" y="2771775"/>
            <a:ext cx="866775" cy="582613"/>
            <a:chOff x="596" y="1599"/>
            <a:chExt cx="546" cy="367"/>
          </a:xfrm>
        </p:grpSpPr>
        <p:sp>
          <p:nvSpPr>
            <p:cNvPr id="59433" name="AutoShape 17"/>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urier New" pitchFamily="49" charset="0"/>
              </a:endParaRPr>
            </a:p>
          </p:txBody>
        </p:sp>
        <p:sp>
          <p:nvSpPr>
            <p:cNvPr id="59434" name="Line 18"/>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urier New" pitchFamily="49" charset="0"/>
              </a:endParaRPr>
            </a:p>
          </p:txBody>
        </p:sp>
        <p:sp>
          <p:nvSpPr>
            <p:cNvPr id="59435" name="Text Box 19"/>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anose="020B0604020202020204" pitchFamily="34" charset="0"/>
                </a:rPr>
                <a:t>c</a:t>
              </a:r>
            </a:p>
          </p:txBody>
        </p:sp>
      </p:grpSp>
      <p:sp>
        <p:nvSpPr>
          <p:cNvPr id="59402" name="Line 20"/>
          <p:cNvSpPr>
            <a:spLocks noChangeShapeType="1"/>
          </p:cNvSpPr>
          <p:nvPr/>
        </p:nvSpPr>
        <p:spPr bwMode="auto">
          <a:xfrm>
            <a:off x="1592263" y="3063875"/>
            <a:ext cx="866775" cy="0"/>
          </a:xfrm>
          <a:prstGeom prst="line">
            <a:avLst/>
          </a:prstGeom>
          <a:noFill/>
          <a:ln w="76200">
            <a:solidFill>
              <a:schemeClr val="tx1"/>
            </a:solidFill>
            <a:round/>
            <a:headEnd/>
            <a:tailEnd type="triangle" w="med" len="med"/>
          </a:ln>
        </p:spPr>
        <p:txBody>
          <a:bodyPr wrap="none" anchor="ctr"/>
          <a:lstStyle/>
          <a:p>
            <a:endParaRPr lang="en-US" dirty="0">
              <a:latin typeface="Courier New" pitchFamily="49" charset="0"/>
            </a:endParaRPr>
          </a:p>
        </p:txBody>
      </p:sp>
      <p:sp>
        <p:nvSpPr>
          <p:cNvPr id="59403" name="Line 21"/>
          <p:cNvSpPr>
            <a:spLocks noChangeShapeType="1"/>
          </p:cNvSpPr>
          <p:nvPr/>
        </p:nvSpPr>
        <p:spPr bwMode="auto">
          <a:xfrm>
            <a:off x="3206750" y="3063875"/>
            <a:ext cx="866775" cy="0"/>
          </a:xfrm>
          <a:prstGeom prst="line">
            <a:avLst/>
          </a:prstGeom>
          <a:noFill/>
          <a:ln w="76200">
            <a:solidFill>
              <a:schemeClr val="tx1"/>
            </a:solidFill>
            <a:round/>
            <a:headEnd/>
            <a:tailEnd type="triangle" w="med" len="med"/>
          </a:ln>
        </p:spPr>
        <p:txBody>
          <a:bodyPr wrap="none" anchor="ctr"/>
          <a:lstStyle/>
          <a:p>
            <a:endParaRPr lang="en-US" dirty="0">
              <a:latin typeface="Courier New" pitchFamily="49" charset="0"/>
            </a:endParaRPr>
          </a:p>
        </p:txBody>
      </p:sp>
      <p:sp>
        <p:nvSpPr>
          <p:cNvPr id="59405" name="AutoShape 39"/>
          <p:cNvSpPr>
            <a:spLocks noChangeArrowheads="1"/>
          </p:cNvSpPr>
          <p:nvPr/>
        </p:nvSpPr>
        <p:spPr bwMode="auto">
          <a:xfrm>
            <a:off x="2347913" y="2698750"/>
            <a:ext cx="1293812" cy="814388"/>
          </a:xfrm>
          <a:prstGeom prst="wedgeRoundRectCallout">
            <a:avLst>
              <a:gd name="adj1" fmla="val 77977"/>
              <a:gd name="adj2" fmla="val 219981"/>
              <a:gd name="adj3" fmla="val 16667"/>
            </a:avLst>
          </a:prstGeom>
          <a:noFill/>
          <a:ln w="38100">
            <a:solidFill>
              <a:schemeClr val="accent1"/>
            </a:solidFill>
            <a:miter lim="800000"/>
            <a:headEnd/>
            <a:tailEnd/>
          </a:ln>
        </p:spPr>
        <p:txBody>
          <a:bodyPr anchor="ctr"/>
          <a:lstStyle/>
          <a:p>
            <a:pPr algn="ctr"/>
            <a:endParaRPr lang="en-US" sz="4400" dirty="0">
              <a:latin typeface="Arial" panose="020B0604020202020204" pitchFamily="34" charset="0"/>
            </a:endParaRPr>
          </a:p>
        </p:txBody>
      </p:sp>
      <p:grpSp>
        <p:nvGrpSpPr>
          <p:cNvPr id="59406" name="Group 40"/>
          <p:cNvGrpSpPr>
            <a:grpSpLocks/>
          </p:cNvGrpSpPr>
          <p:nvPr/>
        </p:nvGrpSpPr>
        <p:grpSpPr bwMode="auto">
          <a:xfrm>
            <a:off x="7329488" y="2773363"/>
            <a:ext cx="879476" cy="582612"/>
            <a:chOff x="588" y="1599"/>
            <a:chExt cx="554" cy="367"/>
          </a:xfrm>
        </p:grpSpPr>
        <p:sp>
          <p:nvSpPr>
            <p:cNvPr id="59421" name="AutoShape 41"/>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urier New" pitchFamily="49" charset="0"/>
              </a:endParaRPr>
            </a:p>
          </p:txBody>
        </p:sp>
        <p:sp>
          <p:nvSpPr>
            <p:cNvPr id="59422" name="Line 42"/>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urier New" pitchFamily="49" charset="0"/>
              </a:endParaRPr>
            </a:p>
          </p:txBody>
        </p:sp>
        <p:sp>
          <p:nvSpPr>
            <p:cNvPr id="59423" name="Text Box 43"/>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anose="020B0604020202020204" pitchFamily="34" charset="0"/>
                </a:rPr>
                <a:t>d</a:t>
              </a:r>
            </a:p>
          </p:txBody>
        </p:sp>
      </p:grpSp>
      <p:sp>
        <p:nvSpPr>
          <p:cNvPr id="59407" name="Line 44"/>
          <p:cNvSpPr>
            <a:spLocks noChangeShapeType="1"/>
          </p:cNvSpPr>
          <p:nvPr/>
        </p:nvSpPr>
        <p:spPr bwMode="auto">
          <a:xfrm>
            <a:off x="4794250" y="3063875"/>
            <a:ext cx="866775" cy="0"/>
          </a:xfrm>
          <a:prstGeom prst="line">
            <a:avLst/>
          </a:prstGeom>
          <a:noFill/>
          <a:ln w="76200">
            <a:solidFill>
              <a:schemeClr val="tx1"/>
            </a:solidFill>
            <a:round/>
            <a:headEnd/>
            <a:tailEnd type="triangle" w="med" len="med"/>
          </a:ln>
        </p:spPr>
        <p:txBody>
          <a:bodyPr wrap="none" anchor="ctr"/>
          <a:lstStyle/>
          <a:p>
            <a:endParaRPr lang="en-US" dirty="0">
              <a:latin typeface="Courier New" pitchFamily="49" charset="0"/>
            </a:endParaRPr>
          </a:p>
        </p:txBody>
      </p:sp>
      <p:sp>
        <p:nvSpPr>
          <p:cNvPr id="59408" name="Line 45"/>
          <p:cNvSpPr>
            <a:spLocks noChangeShapeType="1"/>
          </p:cNvSpPr>
          <p:nvPr/>
        </p:nvSpPr>
        <p:spPr bwMode="auto">
          <a:xfrm>
            <a:off x="6413500" y="3063875"/>
            <a:ext cx="866775" cy="0"/>
          </a:xfrm>
          <a:prstGeom prst="line">
            <a:avLst/>
          </a:prstGeom>
          <a:noFill/>
          <a:ln w="76200">
            <a:solidFill>
              <a:schemeClr val="tx1"/>
            </a:solidFill>
            <a:round/>
            <a:headEnd/>
            <a:tailEnd type="triangle" w="med" len="med"/>
          </a:ln>
        </p:spPr>
        <p:txBody>
          <a:bodyPr wrap="none" anchor="ctr"/>
          <a:lstStyle/>
          <a:p>
            <a:endParaRPr lang="en-US" dirty="0">
              <a:latin typeface="Courier New" pitchFamily="49" charset="0"/>
            </a:endParaRPr>
          </a:p>
        </p:txBody>
      </p:sp>
      <p:sp>
        <p:nvSpPr>
          <p:cNvPr id="59409" name="AutoShape 47"/>
          <p:cNvSpPr>
            <a:spLocks noChangeArrowheads="1"/>
          </p:cNvSpPr>
          <p:nvPr/>
        </p:nvSpPr>
        <p:spPr bwMode="auto">
          <a:xfrm>
            <a:off x="543627" y="4162425"/>
            <a:ext cx="3113087" cy="1055688"/>
          </a:xfrm>
          <a:prstGeom prst="cloudCallout">
            <a:avLst>
              <a:gd name="adj1" fmla="val 79079"/>
              <a:gd name="adj2" fmla="val 55264"/>
            </a:avLst>
          </a:prstGeom>
          <a:noFill/>
          <a:ln w="38100">
            <a:solidFill>
              <a:schemeClr val="accent1"/>
            </a:solidFill>
            <a:round/>
            <a:headEnd/>
            <a:tailEnd/>
          </a:ln>
        </p:spPr>
        <p:txBody>
          <a:bodyPr anchor="ctr"/>
          <a:lstStyle/>
          <a:p>
            <a:pPr algn="ctr"/>
            <a:r>
              <a:rPr lang="en-US" sz="2800" b="1" dirty="0">
                <a:solidFill>
                  <a:srgbClr val="FFFF00"/>
                </a:solidFill>
                <a:latin typeface="Arial" panose="020B0604020202020204" pitchFamily="34" charset="0"/>
              </a:rPr>
              <a:t>remove(b)</a:t>
            </a:r>
          </a:p>
        </p:txBody>
      </p:sp>
      <p:grpSp>
        <p:nvGrpSpPr>
          <p:cNvPr id="59410" name="Group 54"/>
          <p:cNvGrpSpPr>
            <a:grpSpLocks/>
          </p:cNvGrpSpPr>
          <p:nvPr/>
        </p:nvGrpSpPr>
        <p:grpSpPr bwMode="auto">
          <a:xfrm>
            <a:off x="2733675" y="2025650"/>
            <a:ext cx="427038" cy="622300"/>
            <a:chOff x="2208" y="1920"/>
            <a:chExt cx="1152" cy="1680"/>
          </a:xfrm>
        </p:grpSpPr>
        <p:sp>
          <p:nvSpPr>
            <p:cNvPr id="59417" name="Oval 55"/>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urier New" pitchFamily="49" charset="0"/>
              </a:endParaRPr>
            </a:p>
          </p:txBody>
        </p:sp>
        <p:sp>
          <p:nvSpPr>
            <p:cNvPr id="59418" name="Oval 56"/>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endParaRPr lang="en-US" dirty="0">
                <a:latin typeface="Courier New" pitchFamily="49" charset="0"/>
              </a:endParaRPr>
            </a:p>
          </p:txBody>
        </p:sp>
        <p:sp>
          <p:nvSpPr>
            <p:cNvPr id="59419" name="AutoShape 57"/>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latin typeface="Courier New" pitchFamily="49" charset="0"/>
              </a:endParaRPr>
            </a:p>
          </p:txBody>
        </p:sp>
        <p:sp>
          <p:nvSpPr>
            <p:cNvPr id="59420" name="AutoShape 58"/>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urier New" pitchFamily="49" charset="0"/>
              </a:endParaRPr>
            </a:p>
          </p:txBody>
        </p:sp>
      </p:grpSp>
      <p:sp>
        <p:nvSpPr>
          <p:cNvPr id="59411" name="AutoShape 38"/>
          <p:cNvSpPr>
            <a:spLocks noChangeArrowheads="1"/>
          </p:cNvSpPr>
          <p:nvPr/>
        </p:nvSpPr>
        <p:spPr bwMode="auto">
          <a:xfrm>
            <a:off x="3946525" y="2698750"/>
            <a:ext cx="1293813" cy="814388"/>
          </a:xfrm>
          <a:prstGeom prst="wedgeRoundRectCallout">
            <a:avLst>
              <a:gd name="adj1" fmla="val -39083"/>
              <a:gd name="adj2" fmla="val 203606"/>
              <a:gd name="adj3" fmla="val 16667"/>
            </a:avLst>
          </a:prstGeom>
          <a:noFill/>
          <a:ln w="38100">
            <a:solidFill>
              <a:schemeClr val="accent1"/>
            </a:solidFill>
            <a:miter lim="800000"/>
            <a:headEnd/>
            <a:tailEnd/>
          </a:ln>
        </p:spPr>
        <p:txBody>
          <a:bodyPr anchor="ctr"/>
          <a:lstStyle/>
          <a:p>
            <a:pPr algn="ctr"/>
            <a:endParaRPr lang="en-US" sz="4400" dirty="0">
              <a:latin typeface="Arial" panose="020B0604020202020204" pitchFamily="34" charset="0"/>
            </a:endParaRPr>
          </a:p>
        </p:txBody>
      </p:sp>
      <p:grpSp>
        <p:nvGrpSpPr>
          <p:cNvPr id="59412" name="Group 54"/>
          <p:cNvGrpSpPr>
            <a:grpSpLocks/>
          </p:cNvGrpSpPr>
          <p:nvPr/>
        </p:nvGrpSpPr>
        <p:grpSpPr bwMode="auto">
          <a:xfrm>
            <a:off x="4359275" y="2051050"/>
            <a:ext cx="427038" cy="622300"/>
            <a:chOff x="2208" y="1920"/>
            <a:chExt cx="1152" cy="1680"/>
          </a:xfrm>
        </p:grpSpPr>
        <p:sp>
          <p:nvSpPr>
            <p:cNvPr id="59413" name="Oval 55"/>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urier New" pitchFamily="49" charset="0"/>
              </a:endParaRPr>
            </a:p>
          </p:txBody>
        </p:sp>
        <p:sp>
          <p:nvSpPr>
            <p:cNvPr id="59414" name="Oval 56"/>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endParaRPr lang="en-US" dirty="0">
                <a:latin typeface="Courier New" pitchFamily="49" charset="0"/>
              </a:endParaRPr>
            </a:p>
          </p:txBody>
        </p:sp>
        <p:sp>
          <p:nvSpPr>
            <p:cNvPr id="59415" name="AutoShape 57"/>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latin typeface="Courier New" pitchFamily="49" charset="0"/>
              </a:endParaRPr>
            </a:p>
          </p:txBody>
        </p:sp>
        <p:sp>
          <p:nvSpPr>
            <p:cNvPr id="59416" name="AutoShape 58"/>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urier New" pitchFamily="49" charset="0"/>
              </a:endParaRPr>
            </a:p>
          </p:txBody>
        </p:sp>
      </p:grpSp>
      <p:sp>
        <p:nvSpPr>
          <p:cNvPr id="53" name="Line 16"/>
          <p:cNvSpPr>
            <a:spLocks noChangeShapeType="1"/>
          </p:cNvSpPr>
          <p:nvPr/>
        </p:nvSpPr>
        <p:spPr bwMode="auto">
          <a:xfrm>
            <a:off x="8037511" y="3066396"/>
            <a:ext cx="750887" cy="0"/>
          </a:xfrm>
          <a:prstGeom prst="line">
            <a:avLst/>
          </a:prstGeom>
          <a:noFill/>
          <a:ln w="76200">
            <a:solidFill>
              <a:schemeClr val="tx1"/>
            </a:solidFill>
            <a:round/>
            <a:headEnd/>
            <a:tailEnd type="triangle" w="med" len="med"/>
          </a:ln>
        </p:spPr>
        <p:txBody>
          <a:bodyPr wrap="none" anchor="ctr"/>
          <a:lstStyle/>
          <a:p>
            <a:endParaRPr lang="en-US" dirty="0">
              <a:latin typeface="Courier New" pitchFamily="49" charset="0"/>
            </a:endParaRPr>
          </a:p>
        </p:txBody>
      </p:sp>
      <p:grpSp>
        <p:nvGrpSpPr>
          <p:cNvPr id="2" name="Group 28">
            <a:extLst>
              <a:ext uri="{FF2B5EF4-FFF2-40B4-BE49-F238E27FC236}">
                <a16:creationId xmlns:a16="http://schemas.microsoft.com/office/drawing/2014/main" id="{E77046B6-3355-255E-EFE0-0D89911BC2D4}"/>
              </a:ext>
            </a:extLst>
          </p:cNvPr>
          <p:cNvGrpSpPr>
            <a:grpSpLocks/>
          </p:cNvGrpSpPr>
          <p:nvPr/>
        </p:nvGrpSpPr>
        <p:grpSpPr bwMode="auto">
          <a:xfrm>
            <a:off x="3862388" y="5026025"/>
            <a:ext cx="1447800" cy="1295400"/>
            <a:chOff x="1584" y="816"/>
            <a:chExt cx="912" cy="816"/>
          </a:xfrm>
          <a:effectLst>
            <a:glow rad="101600">
              <a:schemeClr val="accent3">
                <a:satMod val="175000"/>
                <a:alpha val="40000"/>
              </a:schemeClr>
            </a:glow>
          </a:effectLst>
        </p:grpSpPr>
        <p:sp>
          <p:nvSpPr>
            <p:cNvPr id="3" name="Freeform 29">
              <a:extLst>
                <a:ext uri="{FF2B5EF4-FFF2-40B4-BE49-F238E27FC236}">
                  <a16:creationId xmlns:a16="http://schemas.microsoft.com/office/drawing/2014/main" id="{2CAAF000-6FDF-B0AB-896A-D6DCA7E2DB26}"/>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38100">
              <a:solidFill>
                <a:schemeClr val="bg1"/>
              </a:solidFill>
              <a:round/>
              <a:headEnd/>
              <a:tailEnd/>
            </a:ln>
          </p:spPr>
          <p:txBody>
            <a:bodyPr wrap="none" anchor="ctr"/>
            <a:lstStyle/>
            <a:p>
              <a:endParaRPr lang="en-US" dirty="0">
                <a:latin typeface="Courier New" pitchFamily="49" charset="0"/>
              </a:endParaRPr>
            </a:p>
          </p:txBody>
        </p:sp>
        <p:sp>
          <p:nvSpPr>
            <p:cNvPr id="4" name="Freeform 30">
              <a:extLst>
                <a:ext uri="{FF2B5EF4-FFF2-40B4-BE49-F238E27FC236}">
                  <a16:creationId xmlns:a16="http://schemas.microsoft.com/office/drawing/2014/main" id="{760863FC-5ED2-9EC5-FAFA-1E12B9A1EAAA}"/>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38100">
              <a:solidFill>
                <a:schemeClr val="bg1"/>
              </a:solidFill>
              <a:round/>
              <a:headEnd/>
              <a:tailEnd/>
            </a:ln>
          </p:spPr>
          <p:txBody>
            <a:bodyPr wrap="none" anchor="ctr"/>
            <a:lstStyle/>
            <a:p>
              <a:endParaRPr lang="en-US" dirty="0">
                <a:latin typeface="Courier New" pitchFamily="49" charset="0"/>
              </a:endParaRPr>
            </a:p>
          </p:txBody>
        </p:sp>
        <p:sp>
          <p:nvSpPr>
            <p:cNvPr id="5" name="Freeform 31">
              <a:extLst>
                <a:ext uri="{FF2B5EF4-FFF2-40B4-BE49-F238E27FC236}">
                  <a16:creationId xmlns:a16="http://schemas.microsoft.com/office/drawing/2014/main" id="{7C9D4DB8-0DD9-A0EA-7B7B-2E1C19B98E9A}"/>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38100">
              <a:solidFill>
                <a:schemeClr val="bg1"/>
              </a:solidFill>
              <a:round/>
              <a:headEnd/>
              <a:tailEnd/>
            </a:ln>
          </p:spPr>
          <p:txBody>
            <a:bodyPr wrap="none" anchor="ctr"/>
            <a:lstStyle/>
            <a:p>
              <a:endParaRPr lang="en-US" dirty="0">
                <a:latin typeface="Courier New" pitchFamily="49" charset="0"/>
              </a:endParaRPr>
            </a:p>
          </p:txBody>
        </p:sp>
        <p:sp>
          <p:nvSpPr>
            <p:cNvPr id="6" name="Freeform 32">
              <a:extLst>
                <a:ext uri="{FF2B5EF4-FFF2-40B4-BE49-F238E27FC236}">
                  <a16:creationId xmlns:a16="http://schemas.microsoft.com/office/drawing/2014/main" id="{C06E37FD-946D-CD25-74B2-844F441423E6}"/>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bg1"/>
              </a:solidFill>
              <a:round/>
              <a:headEnd/>
              <a:tailEnd/>
            </a:ln>
          </p:spPr>
          <p:txBody>
            <a:bodyPr wrap="none" anchor="ctr"/>
            <a:lstStyle/>
            <a:p>
              <a:endParaRPr lang="en-US" dirty="0">
                <a:latin typeface="Courier New" pitchFamily="49" charset="0"/>
              </a:endParaRPr>
            </a:p>
          </p:txBody>
        </p:sp>
        <p:sp>
          <p:nvSpPr>
            <p:cNvPr id="7" name="Freeform 33">
              <a:extLst>
                <a:ext uri="{FF2B5EF4-FFF2-40B4-BE49-F238E27FC236}">
                  <a16:creationId xmlns:a16="http://schemas.microsoft.com/office/drawing/2014/main" id="{C07987A0-FA06-6FC2-5861-2CC6F8A93796}"/>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bg1"/>
              </a:solidFill>
              <a:round/>
              <a:headEnd/>
              <a:tailEnd/>
            </a:ln>
          </p:spPr>
          <p:txBody>
            <a:bodyPr wrap="none" anchor="ctr"/>
            <a:lstStyle/>
            <a:p>
              <a:endParaRPr lang="en-US" dirty="0">
                <a:latin typeface="Courier New" pitchFamily="49" charset="0"/>
              </a:endParaRPr>
            </a:p>
          </p:txBody>
        </p:sp>
        <p:sp>
          <p:nvSpPr>
            <p:cNvPr id="8" name="Freeform 34">
              <a:extLst>
                <a:ext uri="{FF2B5EF4-FFF2-40B4-BE49-F238E27FC236}">
                  <a16:creationId xmlns:a16="http://schemas.microsoft.com/office/drawing/2014/main" id="{99B98B36-03BA-9BF1-5DE1-B986A5379102}"/>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bg1"/>
              </a:solidFill>
              <a:round/>
              <a:headEnd/>
              <a:tailEnd/>
            </a:ln>
          </p:spPr>
          <p:txBody>
            <a:bodyPr wrap="none" anchor="ctr"/>
            <a:lstStyle/>
            <a:p>
              <a:endParaRPr lang="en-US" dirty="0">
                <a:latin typeface="Courier New" pitchFamily="49" charset="0"/>
              </a:endParaRPr>
            </a:p>
          </p:txBody>
        </p:sp>
        <p:sp>
          <p:nvSpPr>
            <p:cNvPr id="9" name="Freeform 35">
              <a:extLst>
                <a:ext uri="{FF2B5EF4-FFF2-40B4-BE49-F238E27FC236}">
                  <a16:creationId xmlns:a16="http://schemas.microsoft.com/office/drawing/2014/main" id="{4E1BEFC6-9C8D-7D00-D721-BEFC7FCD4E5F}"/>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38100">
              <a:solidFill>
                <a:schemeClr val="bg1"/>
              </a:solidFill>
              <a:round/>
              <a:headEnd/>
              <a:tailEnd/>
            </a:ln>
          </p:spPr>
          <p:txBody>
            <a:bodyPr wrap="none" anchor="ctr"/>
            <a:lstStyle/>
            <a:p>
              <a:endParaRPr lang="en-US" dirty="0">
                <a:latin typeface="Courier New" pitchFamily="49" charset="0"/>
              </a:endParaRPr>
            </a:p>
          </p:txBody>
        </p:sp>
        <p:sp>
          <p:nvSpPr>
            <p:cNvPr id="10" name="Freeform 36">
              <a:extLst>
                <a:ext uri="{FF2B5EF4-FFF2-40B4-BE49-F238E27FC236}">
                  <a16:creationId xmlns:a16="http://schemas.microsoft.com/office/drawing/2014/main" id="{F0A8A4E2-07EC-762A-DAFF-1A7F77070729}"/>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38100">
              <a:solidFill>
                <a:schemeClr val="bg1"/>
              </a:solidFill>
              <a:round/>
              <a:headEnd/>
              <a:tailEnd/>
            </a:ln>
          </p:spPr>
          <p:txBody>
            <a:bodyPr wrap="none" anchor="ctr"/>
            <a:lstStyle/>
            <a:p>
              <a:endParaRPr lang="en-US" dirty="0">
                <a:latin typeface="Courier New" pitchFamily="49" charset="0"/>
              </a:endParaRPr>
            </a:p>
          </p:txBody>
        </p:sp>
        <p:sp>
          <p:nvSpPr>
            <p:cNvPr id="11" name="Freeform 37">
              <a:extLst>
                <a:ext uri="{FF2B5EF4-FFF2-40B4-BE49-F238E27FC236}">
                  <a16:creationId xmlns:a16="http://schemas.microsoft.com/office/drawing/2014/main" id="{2154D878-DC8B-7BDD-AFF8-733627AC30BF}"/>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38100">
              <a:solidFill>
                <a:schemeClr val="bg1"/>
              </a:solidFill>
              <a:round/>
              <a:headEnd/>
              <a:tailEnd/>
            </a:ln>
          </p:spPr>
          <p:txBody>
            <a:bodyPr wrap="none" anchor="ctr"/>
            <a:lstStyle/>
            <a:p>
              <a:endParaRPr lang="en-US" dirty="0">
                <a:latin typeface="Courier New" pitchFamily="49" charset="0"/>
              </a:endParaRPr>
            </a:p>
          </p:txBody>
        </p:sp>
      </p:grpSp>
      <p:sp>
        <p:nvSpPr>
          <p:cNvPr id="12" name="Title 11">
            <a:extLst>
              <a:ext uri="{FF2B5EF4-FFF2-40B4-BE49-F238E27FC236}">
                <a16:creationId xmlns:a16="http://schemas.microsoft.com/office/drawing/2014/main" id="{5CA0F457-BA84-2FC8-6B90-CF872B305D07}"/>
              </a:ext>
            </a:extLst>
          </p:cNvPr>
          <p:cNvSpPr>
            <a:spLocks noGrp="1"/>
          </p:cNvSpPr>
          <p:nvPr>
            <p:ph type="title"/>
          </p:nvPr>
        </p:nvSpPr>
        <p:spPr/>
        <p:txBody>
          <a:bodyPr/>
          <a:lstStyle/>
          <a:p>
            <a:r>
              <a:rPr lang="en-US" sz="4400" dirty="0">
                <a:solidFill>
                  <a:srgbClr val="FFFF00"/>
                </a:solidFill>
                <a:latin typeface="Arial" panose="020B0604020202020204" pitchFamily="34" charset="0"/>
                <a:cs typeface="Arial" panose="020B0604020202020204" pitchFamily="34" charset="0"/>
              </a:rPr>
              <a:t>Removing a Node</a:t>
            </a:r>
            <a:endParaRPr lang="en-US" dirty="0"/>
          </a:p>
        </p:txBody>
      </p:sp>
    </p:spTree>
    <p:extLst>
      <p:ext uri="{BB962C8B-B14F-4D97-AF65-F5344CB8AC3E}">
        <p14:creationId xmlns:p14="http://schemas.microsoft.com/office/powerpoint/2010/main" val="428349980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124948DD-9196-D2EF-3CC7-F0C61E3C5FD4}"/>
              </a:ext>
            </a:extLst>
          </p:cNvPr>
          <p:cNvSpPr>
            <a:spLocks noGrp="1"/>
          </p:cNvSpPr>
          <p:nvPr>
            <p:ph type="title"/>
          </p:nvPr>
        </p:nvSpPr>
        <p:spPr/>
        <p:txBody>
          <a:bodyPr/>
          <a:lstStyle/>
          <a:p>
            <a:r>
              <a:rPr lang="en-US" sz="4400" dirty="0">
                <a:solidFill>
                  <a:srgbClr val="FFFF00"/>
                </a:solidFill>
                <a:latin typeface="Arial" panose="020B0604020202020204" pitchFamily="34" charset="0"/>
                <a:cs typeface="Arial" panose="020B0604020202020204" pitchFamily="34" charset="0"/>
              </a:rPr>
              <a:t>Removing a Node</a:t>
            </a:r>
            <a:endParaRPr lang="en-US" dirty="0"/>
          </a:p>
        </p:txBody>
      </p:sp>
      <p:sp>
        <p:nvSpPr>
          <p:cNvPr id="52" name="Slide Number Placeholder 4"/>
          <p:cNvSpPr>
            <a:spLocks noGrp="1"/>
          </p:cNvSpPr>
          <p:nvPr>
            <p:ph type="sldNum" sz="quarter" idx="10"/>
          </p:nvPr>
        </p:nvSpPr>
        <p:spPr>
          <a:prstGeom prst="rect">
            <a:avLst/>
          </a:prstGeom>
        </p:spPr>
        <p:txBody>
          <a:bodyPr/>
          <a:lstStyle/>
          <a:p>
            <a:pPr>
              <a:defRPr/>
            </a:pPr>
            <a:fld id="{CE8498D8-B073-41A7-804E-CBCC7F612532}" type="slidenum">
              <a:rPr lang="x-none" sz="1600"/>
              <a:pPr>
                <a:defRPr/>
              </a:pPr>
              <a:t>100</a:t>
            </a:fld>
            <a:endParaRPr lang="en-US" sz="1600" dirty="0"/>
          </a:p>
        </p:txBody>
      </p:sp>
      <p:sp>
        <p:nvSpPr>
          <p:cNvPr id="60421" name="Oval 3"/>
          <p:cNvSpPr>
            <a:spLocks noChangeArrowheads="1"/>
          </p:cNvSpPr>
          <p:nvPr/>
        </p:nvSpPr>
        <p:spPr bwMode="auto">
          <a:xfrm>
            <a:off x="5919788" y="4443413"/>
            <a:ext cx="1000125" cy="1066800"/>
          </a:xfrm>
          <a:prstGeom prst="ellipse">
            <a:avLst/>
          </a:prstGeom>
          <a:solidFill>
            <a:schemeClr val="bg1"/>
          </a:solidFill>
          <a:ln w="12700">
            <a:solidFill>
              <a:schemeClr val="bg1"/>
            </a:solidFill>
            <a:round/>
            <a:headEnd/>
            <a:tailEnd/>
          </a:ln>
        </p:spPr>
        <p:txBody>
          <a:bodyPr wrap="none" anchor="ctr"/>
          <a:lstStyle/>
          <a:p>
            <a:endParaRPr lang="en-US" dirty="0">
              <a:latin typeface="Courier New" pitchFamily="49" charset="0"/>
            </a:endParaRPr>
          </a:p>
        </p:txBody>
      </p:sp>
      <p:grpSp>
        <p:nvGrpSpPr>
          <p:cNvPr id="60422" name="Group 4"/>
          <p:cNvGrpSpPr>
            <a:grpSpLocks/>
          </p:cNvGrpSpPr>
          <p:nvPr/>
        </p:nvGrpSpPr>
        <p:grpSpPr bwMode="auto">
          <a:xfrm>
            <a:off x="946150" y="2771775"/>
            <a:ext cx="866775" cy="582613"/>
            <a:chOff x="596" y="1599"/>
            <a:chExt cx="546" cy="367"/>
          </a:xfrm>
        </p:grpSpPr>
        <p:sp>
          <p:nvSpPr>
            <p:cNvPr id="60466" name="AutoShape 5"/>
            <p:cNvSpPr>
              <a:spLocks noChangeArrowheads="1"/>
            </p:cNvSpPr>
            <p:nvPr/>
          </p:nvSpPr>
          <p:spPr bwMode="auto">
            <a:xfrm>
              <a:off x="596" y="1604"/>
              <a:ext cx="546" cy="357"/>
            </a:xfrm>
            <a:prstGeom prst="roundRect">
              <a:avLst>
                <a:gd name="adj" fmla="val 16667"/>
              </a:avLst>
            </a:prstGeom>
            <a:solidFill>
              <a:srgbClr val="CCFFFF"/>
            </a:solidFill>
            <a:ln w="38100">
              <a:solidFill>
                <a:schemeClr val="tx1"/>
              </a:solidFill>
              <a:round/>
              <a:headEnd/>
              <a:tailEnd/>
            </a:ln>
          </p:spPr>
          <p:txBody>
            <a:bodyPr wrap="none" anchor="ctr"/>
            <a:lstStyle/>
            <a:p>
              <a:endParaRPr lang="en-US" dirty="0">
                <a:latin typeface="Courier New" pitchFamily="49" charset="0"/>
              </a:endParaRPr>
            </a:p>
          </p:txBody>
        </p:sp>
        <p:sp>
          <p:nvSpPr>
            <p:cNvPr id="60467" name="Line 6"/>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urier New" pitchFamily="49" charset="0"/>
              </a:endParaRPr>
            </a:p>
          </p:txBody>
        </p:sp>
        <p:sp>
          <p:nvSpPr>
            <p:cNvPr id="60468" name="Text Box 7"/>
            <p:cNvSpPr txBox="1">
              <a:spLocks noChangeArrowheads="1"/>
            </p:cNvSpPr>
            <p:nvPr/>
          </p:nvSpPr>
          <p:spPr bwMode="auto">
            <a:xfrm>
              <a:off x="727" y="1619"/>
              <a:ext cx="116" cy="327"/>
            </a:xfrm>
            <a:prstGeom prst="rect">
              <a:avLst/>
            </a:prstGeom>
            <a:noFill/>
            <a:ln w="9525">
              <a:noFill/>
              <a:miter lim="800000"/>
              <a:headEnd/>
              <a:tailEnd/>
            </a:ln>
          </p:spPr>
          <p:txBody>
            <a:bodyPr wrap="none">
              <a:spAutoFit/>
            </a:bodyPr>
            <a:lstStyle/>
            <a:p>
              <a:endParaRPr lang="en-US" sz="2800" b="1" dirty="0">
                <a:latin typeface="Arial" panose="020B0604020202020204" pitchFamily="34" charset="0"/>
              </a:endParaRPr>
            </a:p>
          </p:txBody>
        </p:sp>
      </p:grpSp>
      <p:grpSp>
        <p:nvGrpSpPr>
          <p:cNvPr id="60423" name="Group 8"/>
          <p:cNvGrpSpPr>
            <a:grpSpLocks/>
          </p:cNvGrpSpPr>
          <p:nvPr/>
        </p:nvGrpSpPr>
        <p:grpSpPr bwMode="auto">
          <a:xfrm>
            <a:off x="2543175" y="2771775"/>
            <a:ext cx="866775" cy="582613"/>
            <a:chOff x="596" y="1599"/>
            <a:chExt cx="546" cy="367"/>
          </a:xfrm>
        </p:grpSpPr>
        <p:sp>
          <p:nvSpPr>
            <p:cNvPr id="60463" name="AutoShape 9"/>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urier New" pitchFamily="49" charset="0"/>
              </a:endParaRPr>
            </a:p>
          </p:txBody>
        </p:sp>
        <p:sp>
          <p:nvSpPr>
            <p:cNvPr id="60464" name="Line 10"/>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urier New" pitchFamily="49" charset="0"/>
              </a:endParaRPr>
            </a:p>
          </p:txBody>
        </p:sp>
        <p:sp>
          <p:nvSpPr>
            <p:cNvPr id="60465" name="Text Box 11"/>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anose="020B0604020202020204" pitchFamily="34" charset="0"/>
                </a:rPr>
                <a:t>a</a:t>
              </a:r>
            </a:p>
          </p:txBody>
        </p:sp>
      </p:grpSp>
      <p:grpSp>
        <p:nvGrpSpPr>
          <p:cNvPr id="60424" name="Group 12"/>
          <p:cNvGrpSpPr>
            <a:grpSpLocks/>
          </p:cNvGrpSpPr>
          <p:nvPr/>
        </p:nvGrpSpPr>
        <p:grpSpPr bwMode="auto">
          <a:xfrm>
            <a:off x="4132263" y="2771775"/>
            <a:ext cx="879475" cy="582613"/>
            <a:chOff x="588" y="1599"/>
            <a:chExt cx="554" cy="367"/>
          </a:xfrm>
        </p:grpSpPr>
        <p:sp>
          <p:nvSpPr>
            <p:cNvPr id="60460" name="AutoShape 13"/>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urier New" pitchFamily="49" charset="0"/>
              </a:endParaRPr>
            </a:p>
          </p:txBody>
        </p:sp>
        <p:sp>
          <p:nvSpPr>
            <p:cNvPr id="60461" name="Line 14"/>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urier New" pitchFamily="49" charset="0"/>
              </a:endParaRPr>
            </a:p>
          </p:txBody>
        </p:sp>
        <p:sp>
          <p:nvSpPr>
            <p:cNvPr id="60462" name="Text Box 15"/>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anose="020B0604020202020204" pitchFamily="34" charset="0"/>
                </a:rPr>
                <a:t>b</a:t>
              </a:r>
            </a:p>
          </p:txBody>
        </p:sp>
      </p:grpSp>
      <p:grpSp>
        <p:nvGrpSpPr>
          <p:cNvPr id="60425" name="Group 16"/>
          <p:cNvGrpSpPr>
            <a:grpSpLocks/>
          </p:cNvGrpSpPr>
          <p:nvPr/>
        </p:nvGrpSpPr>
        <p:grpSpPr bwMode="auto">
          <a:xfrm>
            <a:off x="5741988" y="2771775"/>
            <a:ext cx="866775" cy="582613"/>
            <a:chOff x="596" y="1599"/>
            <a:chExt cx="546" cy="367"/>
          </a:xfrm>
        </p:grpSpPr>
        <p:sp>
          <p:nvSpPr>
            <p:cNvPr id="60457" name="AutoShape 17"/>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urier New" pitchFamily="49" charset="0"/>
              </a:endParaRPr>
            </a:p>
          </p:txBody>
        </p:sp>
        <p:sp>
          <p:nvSpPr>
            <p:cNvPr id="60458" name="Line 18"/>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urier New" pitchFamily="49" charset="0"/>
              </a:endParaRPr>
            </a:p>
          </p:txBody>
        </p:sp>
        <p:sp>
          <p:nvSpPr>
            <p:cNvPr id="60459" name="Text Box 19"/>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anose="020B0604020202020204" pitchFamily="34" charset="0"/>
                </a:rPr>
                <a:t>c</a:t>
              </a:r>
            </a:p>
          </p:txBody>
        </p:sp>
      </p:grpSp>
      <p:sp>
        <p:nvSpPr>
          <p:cNvPr id="60426" name="Line 20"/>
          <p:cNvSpPr>
            <a:spLocks noChangeShapeType="1"/>
          </p:cNvSpPr>
          <p:nvPr/>
        </p:nvSpPr>
        <p:spPr bwMode="auto">
          <a:xfrm>
            <a:off x="1592263" y="3063875"/>
            <a:ext cx="866775" cy="0"/>
          </a:xfrm>
          <a:prstGeom prst="line">
            <a:avLst/>
          </a:prstGeom>
          <a:noFill/>
          <a:ln w="76200">
            <a:solidFill>
              <a:schemeClr val="tx1"/>
            </a:solidFill>
            <a:round/>
            <a:headEnd/>
            <a:tailEnd type="triangle" w="med" len="med"/>
          </a:ln>
        </p:spPr>
        <p:txBody>
          <a:bodyPr wrap="none" anchor="ctr"/>
          <a:lstStyle/>
          <a:p>
            <a:endParaRPr lang="en-US" dirty="0">
              <a:latin typeface="Courier New" pitchFamily="49" charset="0"/>
            </a:endParaRPr>
          </a:p>
        </p:txBody>
      </p:sp>
      <p:sp>
        <p:nvSpPr>
          <p:cNvPr id="60427" name="Freeform 22"/>
          <p:cNvSpPr>
            <a:spLocks/>
          </p:cNvSpPr>
          <p:nvPr/>
        </p:nvSpPr>
        <p:spPr bwMode="auto">
          <a:xfrm>
            <a:off x="3260725" y="3059113"/>
            <a:ext cx="2587625" cy="801687"/>
          </a:xfrm>
          <a:custGeom>
            <a:avLst/>
            <a:gdLst>
              <a:gd name="T0" fmla="*/ 2147483647 w 1630"/>
              <a:gd name="T1" fmla="*/ 0 h 505"/>
              <a:gd name="T2" fmla="*/ 2147483647 w 1630"/>
              <a:gd name="T3" fmla="*/ 2147483647 h 505"/>
              <a:gd name="T4" fmla="*/ 2147483647 w 1630"/>
              <a:gd name="T5" fmla="*/ 2147483647 h 505"/>
              <a:gd name="T6" fmla="*/ 2147483647 w 1630"/>
              <a:gd name="T7" fmla="*/ 2147483647 h 505"/>
              <a:gd name="T8" fmla="*/ 0 60000 65536"/>
              <a:gd name="T9" fmla="*/ 0 60000 65536"/>
              <a:gd name="T10" fmla="*/ 0 60000 65536"/>
              <a:gd name="T11" fmla="*/ 0 60000 65536"/>
              <a:gd name="T12" fmla="*/ 0 w 1630"/>
              <a:gd name="T13" fmla="*/ 0 h 505"/>
              <a:gd name="T14" fmla="*/ 1630 w 1630"/>
              <a:gd name="T15" fmla="*/ 505 h 505"/>
            </a:gdLst>
            <a:ahLst/>
            <a:cxnLst>
              <a:cxn ang="T8">
                <a:pos x="T0" y="T1"/>
              </a:cxn>
              <a:cxn ang="T9">
                <a:pos x="T2" y="T3"/>
              </a:cxn>
              <a:cxn ang="T10">
                <a:pos x="T4" y="T5"/>
              </a:cxn>
              <a:cxn ang="T11">
                <a:pos x="T6" y="T7"/>
              </a:cxn>
            </a:cxnLst>
            <a:rect l="T12" t="T13" r="T14" b="T15"/>
            <a:pathLst>
              <a:path w="1630" h="505">
                <a:moveTo>
                  <a:pt x="11" y="0"/>
                </a:moveTo>
                <a:cubicBezTo>
                  <a:pt x="0" y="174"/>
                  <a:pt x="9" y="349"/>
                  <a:pt x="219" y="427"/>
                </a:cubicBezTo>
                <a:cubicBezTo>
                  <a:pt x="429" y="505"/>
                  <a:pt x="1038" y="492"/>
                  <a:pt x="1273" y="466"/>
                </a:cubicBezTo>
                <a:cubicBezTo>
                  <a:pt x="1508" y="440"/>
                  <a:pt x="1556" y="309"/>
                  <a:pt x="1630" y="268"/>
                </a:cubicBezTo>
              </a:path>
            </a:pathLst>
          </a:custGeom>
          <a:noFill/>
          <a:ln w="76200">
            <a:solidFill>
              <a:schemeClr val="tx1"/>
            </a:solidFill>
            <a:round/>
            <a:headEnd/>
            <a:tailEnd type="triangle" w="med" len="med"/>
          </a:ln>
        </p:spPr>
        <p:txBody>
          <a:bodyPr wrap="none" anchor="ctr"/>
          <a:lstStyle/>
          <a:p>
            <a:endParaRPr lang="en-US" dirty="0">
              <a:latin typeface="Courier New" pitchFamily="49" charset="0"/>
            </a:endParaRPr>
          </a:p>
        </p:txBody>
      </p:sp>
      <p:sp>
        <p:nvSpPr>
          <p:cNvPr id="60429" name="AutoShape 38"/>
          <p:cNvSpPr>
            <a:spLocks noChangeArrowheads="1"/>
          </p:cNvSpPr>
          <p:nvPr/>
        </p:nvSpPr>
        <p:spPr bwMode="auto">
          <a:xfrm>
            <a:off x="3921125" y="2660650"/>
            <a:ext cx="1293813" cy="814388"/>
          </a:xfrm>
          <a:prstGeom prst="wedgeRoundRectCallout">
            <a:avLst>
              <a:gd name="adj1" fmla="val -39083"/>
              <a:gd name="adj2" fmla="val 222319"/>
              <a:gd name="adj3" fmla="val 16667"/>
            </a:avLst>
          </a:prstGeom>
          <a:noFill/>
          <a:ln w="38100">
            <a:solidFill>
              <a:schemeClr val="accent1"/>
            </a:solidFill>
            <a:miter lim="800000"/>
            <a:headEnd/>
            <a:tailEnd/>
          </a:ln>
        </p:spPr>
        <p:txBody>
          <a:bodyPr anchor="ctr"/>
          <a:lstStyle/>
          <a:p>
            <a:pPr algn="ctr"/>
            <a:endParaRPr lang="en-US" sz="4400" dirty="0">
              <a:latin typeface="Arial" panose="020B0604020202020204" pitchFamily="34" charset="0"/>
            </a:endParaRPr>
          </a:p>
        </p:txBody>
      </p:sp>
      <p:sp>
        <p:nvSpPr>
          <p:cNvPr id="60430" name="AutoShape 39"/>
          <p:cNvSpPr>
            <a:spLocks noChangeArrowheads="1"/>
          </p:cNvSpPr>
          <p:nvPr/>
        </p:nvSpPr>
        <p:spPr bwMode="auto">
          <a:xfrm>
            <a:off x="2347913" y="2698750"/>
            <a:ext cx="1293812" cy="814388"/>
          </a:xfrm>
          <a:prstGeom prst="wedgeRoundRectCallout">
            <a:avLst>
              <a:gd name="adj1" fmla="val 64231"/>
              <a:gd name="adj2" fmla="val 182556"/>
              <a:gd name="adj3" fmla="val 16667"/>
            </a:avLst>
          </a:prstGeom>
          <a:noFill/>
          <a:ln w="38100">
            <a:solidFill>
              <a:schemeClr val="accent1"/>
            </a:solidFill>
            <a:miter lim="800000"/>
            <a:headEnd/>
            <a:tailEnd/>
          </a:ln>
        </p:spPr>
        <p:txBody>
          <a:bodyPr anchor="ctr"/>
          <a:lstStyle/>
          <a:p>
            <a:pPr algn="ctr"/>
            <a:endParaRPr lang="en-US" sz="4400" dirty="0">
              <a:latin typeface="Arial" panose="020B0604020202020204" pitchFamily="34" charset="0"/>
            </a:endParaRPr>
          </a:p>
        </p:txBody>
      </p:sp>
      <p:grpSp>
        <p:nvGrpSpPr>
          <p:cNvPr id="60431" name="Group 40"/>
          <p:cNvGrpSpPr>
            <a:grpSpLocks/>
          </p:cNvGrpSpPr>
          <p:nvPr/>
        </p:nvGrpSpPr>
        <p:grpSpPr bwMode="auto">
          <a:xfrm>
            <a:off x="7329488" y="2773363"/>
            <a:ext cx="879476" cy="582612"/>
            <a:chOff x="588" y="1599"/>
            <a:chExt cx="554" cy="367"/>
          </a:xfrm>
        </p:grpSpPr>
        <p:sp>
          <p:nvSpPr>
            <p:cNvPr id="60445" name="AutoShape 41"/>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urier New" pitchFamily="49" charset="0"/>
              </a:endParaRPr>
            </a:p>
          </p:txBody>
        </p:sp>
        <p:sp>
          <p:nvSpPr>
            <p:cNvPr id="60446" name="Line 42"/>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urier New" pitchFamily="49" charset="0"/>
              </a:endParaRPr>
            </a:p>
          </p:txBody>
        </p:sp>
        <p:sp>
          <p:nvSpPr>
            <p:cNvPr id="60447" name="Text Box 43"/>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anose="020B0604020202020204" pitchFamily="34" charset="0"/>
                </a:rPr>
                <a:t>d</a:t>
              </a:r>
            </a:p>
          </p:txBody>
        </p:sp>
      </p:grpSp>
      <p:sp>
        <p:nvSpPr>
          <p:cNvPr id="60432" name="Line 44"/>
          <p:cNvSpPr>
            <a:spLocks noChangeShapeType="1"/>
          </p:cNvSpPr>
          <p:nvPr/>
        </p:nvSpPr>
        <p:spPr bwMode="auto">
          <a:xfrm>
            <a:off x="4794250" y="3063875"/>
            <a:ext cx="866775" cy="0"/>
          </a:xfrm>
          <a:prstGeom prst="line">
            <a:avLst/>
          </a:prstGeom>
          <a:noFill/>
          <a:ln w="76200">
            <a:solidFill>
              <a:schemeClr val="tx1"/>
            </a:solidFill>
            <a:round/>
            <a:headEnd/>
            <a:tailEnd type="triangle" w="med" len="med"/>
          </a:ln>
        </p:spPr>
        <p:txBody>
          <a:bodyPr wrap="none" anchor="ctr"/>
          <a:lstStyle/>
          <a:p>
            <a:endParaRPr lang="en-US" dirty="0">
              <a:latin typeface="Courier New" pitchFamily="49" charset="0"/>
            </a:endParaRPr>
          </a:p>
        </p:txBody>
      </p:sp>
      <p:sp>
        <p:nvSpPr>
          <p:cNvPr id="60433" name="Line 45"/>
          <p:cNvSpPr>
            <a:spLocks noChangeShapeType="1"/>
          </p:cNvSpPr>
          <p:nvPr/>
        </p:nvSpPr>
        <p:spPr bwMode="auto">
          <a:xfrm>
            <a:off x="6413500" y="3063875"/>
            <a:ext cx="866775" cy="0"/>
          </a:xfrm>
          <a:prstGeom prst="line">
            <a:avLst/>
          </a:prstGeom>
          <a:noFill/>
          <a:ln w="76200">
            <a:solidFill>
              <a:schemeClr val="tx1"/>
            </a:solidFill>
            <a:round/>
            <a:headEnd/>
            <a:tailEnd type="triangle" w="med" len="med"/>
          </a:ln>
        </p:spPr>
        <p:txBody>
          <a:bodyPr wrap="none" anchor="ctr"/>
          <a:lstStyle/>
          <a:p>
            <a:endParaRPr lang="en-US" dirty="0">
              <a:latin typeface="Courier New" pitchFamily="49" charset="0"/>
            </a:endParaRPr>
          </a:p>
        </p:txBody>
      </p:sp>
      <p:grpSp>
        <p:nvGrpSpPr>
          <p:cNvPr id="60435" name="Group 54"/>
          <p:cNvGrpSpPr>
            <a:grpSpLocks/>
          </p:cNvGrpSpPr>
          <p:nvPr/>
        </p:nvGrpSpPr>
        <p:grpSpPr bwMode="auto">
          <a:xfrm>
            <a:off x="4308475" y="1974850"/>
            <a:ext cx="427038" cy="622300"/>
            <a:chOff x="2208" y="1920"/>
            <a:chExt cx="1152" cy="1680"/>
          </a:xfrm>
        </p:grpSpPr>
        <p:sp>
          <p:nvSpPr>
            <p:cNvPr id="60441" name="Oval 55"/>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urier New" pitchFamily="49" charset="0"/>
              </a:endParaRPr>
            </a:p>
          </p:txBody>
        </p:sp>
        <p:sp>
          <p:nvSpPr>
            <p:cNvPr id="60442" name="Oval 56"/>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endParaRPr lang="en-US" dirty="0">
                <a:latin typeface="Courier New" pitchFamily="49" charset="0"/>
              </a:endParaRPr>
            </a:p>
          </p:txBody>
        </p:sp>
        <p:sp>
          <p:nvSpPr>
            <p:cNvPr id="60443" name="AutoShape 57"/>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latin typeface="Courier New" pitchFamily="49" charset="0"/>
              </a:endParaRPr>
            </a:p>
          </p:txBody>
        </p:sp>
        <p:sp>
          <p:nvSpPr>
            <p:cNvPr id="60444" name="AutoShape 58"/>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urier New" pitchFamily="49" charset="0"/>
              </a:endParaRPr>
            </a:p>
          </p:txBody>
        </p:sp>
      </p:grpSp>
      <p:grpSp>
        <p:nvGrpSpPr>
          <p:cNvPr id="60436" name="Group 59"/>
          <p:cNvGrpSpPr>
            <a:grpSpLocks/>
          </p:cNvGrpSpPr>
          <p:nvPr/>
        </p:nvGrpSpPr>
        <p:grpSpPr bwMode="auto">
          <a:xfrm>
            <a:off x="2733675" y="2025650"/>
            <a:ext cx="427038" cy="622300"/>
            <a:chOff x="2208" y="1920"/>
            <a:chExt cx="1152" cy="1680"/>
          </a:xfrm>
        </p:grpSpPr>
        <p:sp>
          <p:nvSpPr>
            <p:cNvPr id="60437" name="Oval 60"/>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urier New" pitchFamily="49" charset="0"/>
              </a:endParaRPr>
            </a:p>
          </p:txBody>
        </p:sp>
        <p:sp>
          <p:nvSpPr>
            <p:cNvPr id="60438" name="Oval 61"/>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endParaRPr lang="en-US" dirty="0">
                <a:latin typeface="Courier New" pitchFamily="49" charset="0"/>
              </a:endParaRPr>
            </a:p>
          </p:txBody>
        </p:sp>
        <p:sp>
          <p:nvSpPr>
            <p:cNvPr id="60439" name="AutoShape 62"/>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latin typeface="Courier New" pitchFamily="49" charset="0"/>
              </a:endParaRPr>
            </a:p>
          </p:txBody>
        </p:sp>
        <p:sp>
          <p:nvSpPr>
            <p:cNvPr id="60440" name="AutoShape 63"/>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urier New" pitchFamily="49" charset="0"/>
              </a:endParaRPr>
            </a:p>
          </p:txBody>
        </p:sp>
      </p:grpSp>
      <p:sp>
        <p:nvSpPr>
          <p:cNvPr id="53" name="Line 16"/>
          <p:cNvSpPr>
            <a:spLocks noChangeShapeType="1"/>
          </p:cNvSpPr>
          <p:nvPr/>
        </p:nvSpPr>
        <p:spPr bwMode="auto">
          <a:xfrm>
            <a:off x="8037511" y="3066396"/>
            <a:ext cx="750887" cy="0"/>
          </a:xfrm>
          <a:prstGeom prst="line">
            <a:avLst/>
          </a:prstGeom>
          <a:noFill/>
          <a:ln w="76200">
            <a:solidFill>
              <a:schemeClr val="tx1"/>
            </a:solidFill>
            <a:round/>
            <a:headEnd/>
            <a:tailEnd type="triangle" w="med" len="med"/>
          </a:ln>
        </p:spPr>
        <p:txBody>
          <a:bodyPr wrap="none" anchor="ctr"/>
          <a:lstStyle/>
          <a:p>
            <a:endParaRPr lang="en-US" dirty="0">
              <a:latin typeface="Courier New" pitchFamily="49" charset="0"/>
            </a:endParaRPr>
          </a:p>
        </p:txBody>
      </p:sp>
      <p:sp>
        <p:nvSpPr>
          <p:cNvPr id="55" name="AutoShape 47"/>
          <p:cNvSpPr>
            <a:spLocks noChangeArrowheads="1"/>
          </p:cNvSpPr>
          <p:nvPr/>
        </p:nvSpPr>
        <p:spPr bwMode="auto">
          <a:xfrm>
            <a:off x="528637" y="4162425"/>
            <a:ext cx="3113087" cy="1055688"/>
          </a:xfrm>
          <a:prstGeom prst="cloudCallout">
            <a:avLst>
              <a:gd name="adj1" fmla="val 79079"/>
              <a:gd name="adj2" fmla="val 55264"/>
            </a:avLst>
          </a:prstGeom>
          <a:noFill/>
          <a:ln w="38100">
            <a:solidFill>
              <a:schemeClr val="accent1"/>
            </a:solidFill>
            <a:round/>
            <a:headEnd/>
            <a:tailEnd/>
          </a:ln>
        </p:spPr>
        <p:txBody>
          <a:bodyPr anchor="ctr"/>
          <a:lstStyle/>
          <a:p>
            <a:pPr algn="ctr"/>
            <a:r>
              <a:rPr lang="en-US" sz="2800" b="1" dirty="0">
                <a:solidFill>
                  <a:schemeClr val="accent1"/>
                </a:solidFill>
                <a:latin typeface="Arial" panose="020B0604020202020204" pitchFamily="34" charset="0"/>
              </a:rPr>
              <a:t>remove(b)</a:t>
            </a:r>
          </a:p>
        </p:txBody>
      </p:sp>
      <p:grpSp>
        <p:nvGrpSpPr>
          <p:cNvPr id="2" name="Group 28">
            <a:extLst>
              <a:ext uri="{FF2B5EF4-FFF2-40B4-BE49-F238E27FC236}">
                <a16:creationId xmlns:a16="http://schemas.microsoft.com/office/drawing/2014/main" id="{A5828E59-C6A6-F0FD-9459-D145B720E931}"/>
              </a:ext>
            </a:extLst>
          </p:cNvPr>
          <p:cNvGrpSpPr>
            <a:grpSpLocks/>
          </p:cNvGrpSpPr>
          <p:nvPr/>
        </p:nvGrpSpPr>
        <p:grpSpPr bwMode="auto">
          <a:xfrm>
            <a:off x="3862388" y="5026025"/>
            <a:ext cx="1447800" cy="1295400"/>
            <a:chOff x="1584" y="816"/>
            <a:chExt cx="912" cy="816"/>
          </a:xfrm>
          <a:effectLst>
            <a:glow rad="101600">
              <a:schemeClr val="accent3">
                <a:satMod val="175000"/>
                <a:alpha val="40000"/>
              </a:schemeClr>
            </a:glow>
          </a:effectLst>
        </p:grpSpPr>
        <p:sp>
          <p:nvSpPr>
            <p:cNvPr id="3" name="Freeform 29">
              <a:extLst>
                <a:ext uri="{FF2B5EF4-FFF2-40B4-BE49-F238E27FC236}">
                  <a16:creationId xmlns:a16="http://schemas.microsoft.com/office/drawing/2014/main" id="{E3AA34BA-9C8E-8DE1-449B-C78C265FC32E}"/>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38100">
              <a:solidFill>
                <a:schemeClr val="bg1"/>
              </a:solidFill>
              <a:round/>
              <a:headEnd/>
              <a:tailEnd/>
            </a:ln>
          </p:spPr>
          <p:txBody>
            <a:bodyPr wrap="none" anchor="ctr"/>
            <a:lstStyle/>
            <a:p>
              <a:endParaRPr lang="en-US" dirty="0">
                <a:latin typeface="Courier New" pitchFamily="49" charset="0"/>
              </a:endParaRPr>
            </a:p>
          </p:txBody>
        </p:sp>
        <p:sp>
          <p:nvSpPr>
            <p:cNvPr id="4" name="Freeform 30">
              <a:extLst>
                <a:ext uri="{FF2B5EF4-FFF2-40B4-BE49-F238E27FC236}">
                  <a16:creationId xmlns:a16="http://schemas.microsoft.com/office/drawing/2014/main" id="{927D4042-0753-7CB9-E955-9475A1F7449A}"/>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38100">
              <a:solidFill>
                <a:schemeClr val="bg1"/>
              </a:solidFill>
              <a:round/>
              <a:headEnd/>
              <a:tailEnd/>
            </a:ln>
          </p:spPr>
          <p:txBody>
            <a:bodyPr wrap="none" anchor="ctr"/>
            <a:lstStyle/>
            <a:p>
              <a:endParaRPr lang="en-US" dirty="0">
                <a:latin typeface="Courier New" pitchFamily="49" charset="0"/>
              </a:endParaRPr>
            </a:p>
          </p:txBody>
        </p:sp>
        <p:sp>
          <p:nvSpPr>
            <p:cNvPr id="5" name="Freeform 31">
              <a:extLst>
                <a:ext uri="{FF2B5EF4-FFF2-40B4-BE49-F238E27FC236}">
                  <a16:creationId xmlns:a16="http://schemas.microsoft.com/office/drawing/2014/main" id="{10113657-73A8-E17E-BA28-09716BE1931C}"/>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38100">
              <a:solidFill>
                <a:schemeClr val="bg1"/>
              </a:solidFill>
              <a:round/>
              <a:headEnd/>
              <a:tailEnd/>
            </a:ln>
          </p:spPr>
          <p:txBody>
            <a:bodyPr wrap="none" anchor="ctr"/>
            <a:lstStyle/>
            <a:p>
              <a:endParaRPr lang="en-US" dirty="0">
                <a:latin typeface="Courier New" pitchFamily="49" charset="0"/>
              </a:endParaRPr>
            </a:p>
          </p:txBody>
        </p:sp>
        <p:sp>
          <p:nvSpPr>
            <p:cNvPr id="6" name="Freeform 32">
              <a:extLst>
                <a:ext uri="{FF2B5EF4-FFF2-40B4-BE49-F238E27FC236}">
                  <a16:creationId xmlns:a16="http://schemas.microsoft.com/office/drawing/2014/main" id="{AFCF4D6A-7B47-4F96-20CA-CFE74F10347B}"/>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bg1"/>
              </a:solidFill>
              <a:round/>
              <a:headEnd/>
              <a:tailEnd/>
            </a:ln>
          </p:spPr>
          <p:txBody>
            <a:bodyPr wrap="none" anchor="ctr"/>
            <a:lstStyle/>
            <a:p>
              <a:endParaRPr lang="en-US" dirty="0">
                <a:latin typeface="Courier New" pitchFamily="49" charset="0"/>
              </a:endParaRPr>
            </a:p>
          </p:txBody>
        </p:sp>
        <p:sp>
          <p:nvSpPr>
            <p:cNvPr id="7" name="Freeform 33">
              <a:extLst>
                <a:ext uri="{FF2B5EF4-FFF2-40B4-BE49-F238E27FC236}">
                  <a16:creationId xmlns:a16="http://schemas.microsoft.com/office/drawing/2014/main" id="{2AA3E646-4406-8942-AA4D-A7E5AC010B46}"/>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bg1"/>
              </a:solidFill>
              <a:round/>
              <a:headEnd/>
              <a:tailEnd/>
            </a:ln>
          </p:spPr>
          <p:txBody>
            <a:bodyPr wrap="none" anchor="ctr"/>
            <a:lstStyle/>
            <a:p>
              <a:endParaRPr lang="en-US" dirty="0">
                <a:latin typeface="Courier New" pitchFamily="49" charset="0"/>
              </a:endParaRPr>
            </a:p>
          </p:txBody>
        </p:sp>
        <p:sp>
          <p:nvSpPr>
            <p:cNvPr id="8" name="Freeform 34">
              <a:extLst>
                <a:ext uri="{FF2B5EF4-FFF2-40B4-BE49-F238E27FC236}">
                  <a16:creationId xmlns:a16="http://schemas.microsoft.com/office/drawing/2014/main" id="{4E92F0C8-B94B-B8C0-24AF-350B5B96A38E}"/>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bg1"/>
              </a:solidFill>
              <a:round/>
              <a:headEnd/>
              <a:tailEnd/>
            </a:ln>
          </p:spPr>
          <p:txBody>
            <a:bodyPr wrap="none" anchor="ctr"/>
            <a:lstStyle/>
            <a:p>
              <a:endParaRPr lang="en-US" dirty="0">
                <a:latin typeface="Courier New" pitchFamily="49" charset="0"/>
              </a:endParaRPr>
            </a:p>
          </p:txBody>
        </p:sp>
        <p:sp>
          <p:nvSpPr>
            <p:cNvPr id="9" name="Freeform 35">
              <a:extLst>
                <a:ext uri="{FF2B5EF4-FFF2-40B4-BE49-F238E27FC236}">
                  <a16:creationId xmlns:a16="http://schemas.microsoft.com/office/drawing/2014/main" id="{2F628B9B-9256-507B-75E5-DE70C4BC34E2}"/>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38100">
              <a:solidFill>
                <a:schemeClr val="bg1"/>
              </a:solidFill>
              <a:round/>
              <a:headEnd/>
              <a:tailEnd/>
            </a:ln>
          </p:spPr>
          <p:txBody>
            <a:bodyPr wrap="none" anchor="ctr"/>
            <a:lstStyle/>
            <a:p>
              <a:endParaRPr lang="en-US" dirty="0">
                <a:latin typeface="Courier New" pitchFamily="49" charset="0"/>
              </a:endParaRPr>
            </a:p>
          </p:txBody>
        </p:sp>
        <p:sp>
          <p:nvSpPr>
            <p:cNvPr id="10" name="Freeform 36">
              <a:extLst>
                <a:ext uri="{FF2B5EF4-FFF2-40B4-BE49-F238E27FC236}">
                  <a16:creationId xmlns:a16="http://schemas.microsoft.com/office/drawing/2014/main" id="{8D80DB4A-2BE8-01BF-3D7F-4A2FE5EA5B00}"/>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38100">
              <a:solidFill>
                <a:schemeClr val="bg1"/>
              </a:solidFill>
              <a:round/>
              <a:headEnd/>
              <a:tailEnd/>
            </a:ln>
          </p:spPr>
          <p:txBody>
            <a:bodyPr wrap="none" anchor="ctr"/>
            <a:lstStyle/>
            <a:p>
              <a:endParaRPr lang="en-US" dirty="0">
                <a:latin typeface="Courier New" pitchFamily="49" charset="0"/>
              </a:endParaRPr>
            </a:p>
          </p:txBody>
        </p:sp>
        <p:sp>
          <p:nvSpPr>
            <p:cNvPr id="11" name="Freeform 37">
              <a:extLst>
                <a:ext uri="{FF2B5EF4-FFF2-40B4-BE49-F238E27FC236}">
                  <a16:creationId xmlns:a16="http://schemas.microsoft.com/office/drawing/2014/main" id="{C46CA6D1-9DE5-A921-43AE-EC3F43ACE7B6}"/>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38100">
              <a:solidFill>
                <a:schemeClr val="bg1"/>
              </a:solidFill>
              <a:round/>
              <a:headEnd/>
              <a:tailEnd/>
            </a:ln>
          </p:spPr>
          <p:txBody>
            <a:bodyPr wrap="none" anchor="ctr"/>
            <a:lstStyle/>
            <a:p>
              <a:endParaRPr lang="en-US" dirty="0">
                <a:latin typeface="Courier New" pitchFamily="49" charset="0"/>
              </a:endParaRPr>
            </a:p>
          </p:txBody>
        </p:sp>
      </p:grpSp>
    </p:spTree>
    <p:extLst>
      <p:ext uri="{BB962C8B-B14F-4D97-AF65-F5344CB8AC3E}">
        <p14:creationId xmlns:p14="http://schemas.microsoft.com/office/powerpoint/2010/main" val="132511353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8853" name="Group 3"/>
          <p:cNvGrpSpPr>
            <a:grpSpLocks/>
          </p:cNvGrpSpPr>
          <p:nvPr/>
        </p:nvGrpSpPr>
        <p:grpSpPr bwMode="auto">
          <a:xfrm>
            <a:off x="1098550" y="2924175"/>
            <a:ext cx="866775" cy="582613"/>
            <a:chOff x="596" y="1599"/>
            <a:chExt cx="546" cy="367"/>
          </a:xfrm>
        </p:grpSpPr>
        <p:sp>
          <p:nvSpPr>
            <p:cNvPr id="78897" name="AutoShape 4"/>
            <p:cNvSpPr>
              <a:spLocks noChangeArrowheads="1"/>
            </p:cNvSpPr>
            <p:nvPr/>
          </p:nvSpPr>
          <p:spPr bwMode="auto">
            <a:xfrm>
              <a:off x="596" y="1604"/>
              <a:ext cx="546" cy="357"/>
            </a:xfrm>
            <a:prstGeom prst="roundRect">
              <a:avLst>
                <a:gd name="adj" fmla="val 16667"/>
              </a:avLst>
            </a:prstGeom>
            <a:solidFill>
              <a:srgbClr val="CCFFFF"/>
            </a:solidFill>
            <a:ln w="38100">
              <a:solidFill>
                <a:schemeClr val="tx1"/>
              </a:solidFill>
              <a:round/>
              <a:headEnd/>
              <a:tailEnd/>
            </a:ln>
          </p:spPr>
          <p:txBody>
            <a:bodyPr wrap="none" anchor="ctr"/>
            <a:lstStyle/>
            <a:p>
              <a:endParaRPr lang="en-US" dirty="0">
                <a:latin typeface="Courier New" pitchFamily="49" charset="0"/>
              </a:endParaRPr>
            </a:p>
          </p:txBody>
        </p:sp>
        <p:sp>
          <p:nvSpPr>
            <p:cNvPr id="78898" name="Line 5"/>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urier New" pitchFamily="49" charset="0"/>
              </a:endParaRPr>
            </a:p>
          </p:txBody>
        </p:sp>
        <p:sp>
          <p:nvSpPr>
            <p:cNvPr id="78899" name="Text Box 6"/>
            <p:cNvSpPr txBox="1">
              <a:spLocks noChangeArrowheads="1"/>
            </p:cNvSpPr>
            <p:nvPr/>
          </p:nvSpPr>
          <p:spPr bwMode="auto">
            <a:xfrm>
              <a:off x="727" y="1619"/>
              <a:ext cx="116" cy="327"/>
            </a:xfrm>
            <a:prstGeom prst="rect">
              <a:avLst/>
            </a:prstGeom>
            <a:noFill/>
            <a:ln w="9525">
              <a:noFill/>
              <a:miter lim="800000"/>
              <a:headEnd/>
              <a:tailEnd/>
            </a:ln>
          </p:spPr>
          <p:txBody>
            <a:bodyPr wrap="none">
              <a:spAutoFit/>
            </a:bodyPr>
            <a:lstStyle/>
            <a:p>
              <a:endParaRPr lang="en-US" sz="2800" b="1" dirty="0">
                <a:latin typeface="Arial" panose="020B0604020202020204" pitchFamily="34" charset="0"/>
              </a:endParaRPr>
            </a:p>
          </p:txBody>
        </p:sp>
      </p:grpSp>
      <p:grpSp>
        <p:nvGrpSpPr>
          <p:cNvPr id="78854" name="Group 7"/>
          <p:cNvGrpSpPr>
            <a:grpSpLocks/>
          </p:cNvGrpSpPr>
          <p:nvPr/>
        </p:nvGrpSpPr>
        <p:grpSpPr bwMode="auto">
          <a:xfrm>
            <a:off x="2695575" y="2924175"/>
            <a:ext cx="866775" cy="582613"/>
            <a:chOff x="596" y="1599"/>
            <a:chExt cx="546" cy="367"/>
          </a:xfrm>
        </p:grpSpPr>
        <p:sp>
          <p:nvSpPr>
            <p:cNvPr id="78894" name="AutoShape 8"/>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urier New" pitchFamily="49" charset="0"/>
              </a:endParaRPr>
            </a:p>
          </p:txBody>
        </p:sp>
        <p:sp>
          <p:nvSpPr>
            <p:cNvPr id="78895" name="Line 9"/>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urier New" pitchFamily="49" charset="0"/>
              </a:endParaRPr>
            </a:p>
          </p:txBody>
        </p:sp>
        <p:sp>
          <p:nvSpPr>
            <p:cNvPr id="78896" name="Text Box 10"/>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anose="020B0604020202020204" pitchFamily="34" charset="0"/>
                </a:rPr>
                <a:t>a</a:t>
              </a:r>
            </a:p>
          </p:txBody>
        </p:sp>
      </p:grpSp>
      <p:grpSp>
        <p:nvGrpSpPr>
          <p:cNvPr id="78855" name="Group 11"/>
          <p:cNvGrpSpPr>
            <a:grpSpLocks/>
          </p:cNvGrpSpPr>
          <p:nvPr/>
        </p:nvGrpSpPr>
        <p:grpSpPr bwMode="auto">
          <a:xfrm>
            <a:off x="4284663" y="2924175"/>
            <a:ext cx="879475" cy="582613"/>
            <a:chOff x="588" y="1599"/>
            <a:chExt cx="554" cy="367"/>
          </a:xfrm>
        </p:grpSpPr>
        <p:sp>
          <p:nvSpPr>
            <p:cNvPr id="78891" name="AutoShape 12"/>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urier New" pitchFamily="49" charset="0"/>
              </a:endParaRPr>
            </a:p>
          </p:txBody>
        </p:sp>
        <p:sp>
          <p:nvSpPr>
            <p:cNvPr id="78892" name="Line 13"/>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urier New" pitchFamily="49" charset="0"/>
              </a:endParaRPr>
            </a:p>
          </p:txBody>
        </p:sp>
        <p:sp>
          <p:nvSpPr>
            <p:cNvPr id="78893" name="Text Box 14"/>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anose="020B0604020202020204" pitchFamily="34" charset="0"/>
                </a:rPr>
                <a:t>b</a:t>
              </a:r>
            </a:p>
          </p:txBody>
        </p:sp>
      </p:grpSp>
      <p:grpSp>
        <p:nvGrpSpPr>
          <p:cNvPr id="78856" name="Group 15"/>
          <p:cNvGrpSpPr>
            <a:grpSpLocks/>
          </p:cNvGrpSpPr>
          <p:nvPr/>
        </p:nvGrpSpPr>
        <p:grpSpPr bwMode="auto">
          <a:xfrm>
            <a:off x="5894388" y="2924175"/>
            <a:ext cx="866775" cy="582613"/>
            <a:chOff x="596" y="1599"/>
            <a:chExt cx="546" cy="367"/>
          </a:xfrm>
        </p:grpSpPr>
        <p:sp>
          <p:nvSpPr>
            <p:cNvPr id="78888" name="AutoShape 16"/>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urier New" pitchFamily="49" charset="0"/>
              </a:endParaRPr>
            </a:p>
          </p:txBody>
        </p:sp>
        <p:sp>
          <p:nvSpPr>
            <p:cNvPr id="78889" name="Line 17"/>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urier New" pitchFamily="49" charset="0"/>
              </a:endParaRPr>
            </a:p>
          </p:txBody>
        </p:sp>
        <p:sp>
          <p:nvSpPr>
            <p:cNvPr id="78890" name="Text Box 18"/>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anose="020B0604020202020204" pitchFamily="34" charset="0"/>
                </a:rPr>
                <a:t>c</a:t>
              </a:r>
            </a:p>
          </p:txBody>
        </p:sp>
      </p:grpSp>
      <p:sp>
        <p:nvSpPr>
          <p:cNvPr id="78857" name="Line 19"/>
          <p:cNvSpPr>
            <a:spLocks noChangeShapeType="1"/>
          </p:cNvSpPr>
          <p:nvPr/>
        </p:nvSpPr>
        <p:spPr bwMode="auto">
          <a:xfrm>
            <a:off x="1744663" y="3216275"/>
            <a:ext cx="866775" cy="0"/>
          </a:xfrm>
          <a:prstGeom prst="line">
            <a:avLst/>
          </a:prstGeom>
          <a:noFill/>
          <a:ln w="76200">
            <a:solidFill>
              <a:schemeClr val="tx1"/>
            </a:solidFill>
            <a:round/>
            <a:headEnd/>
            <a:tailEnd type="triangle" w="med" len="med"/>
          </a:ln>
        </p:spPr>
        <p:txBody>
          <a:bodyPr wrap="none" anchor="ctr"/>
          <a:lstStyle/>
          <a:p>
            <a:endParaRPr lang="en-US" dirty="0">
              <a:latin typeface="Courier New" pitchFamily="49" charset="0"/>
            </a:endParaRPr>
          </a:p>
        </p:txBody>
      </p:sp>
      <p:sp>
        <p:nvSpPr>
          <p:cNvPr id="78858" name="Line 20"/>
          <p:cNvSpPr>
            <a:spLocks noChangeShapeType="1"/>
          </p:cNvSpPr>
          <p:nvPr/>
        </p:nvSpPr>
        <p:spPr bwMode="auto">
          <a:xfrm>
            <a:off x="3359150" y="3216275"/>
            <a:ext cx="866775" cy="0"/>
          </a:xfrm>
          <a:prstGeom prst="line">
            <a:avLst/>
          </a:prstGeom>
          <a:noFill/>
          <a:ln w="76200">
            <a:solidFill>
              <a:schemeClr val="tx1"/>
            </a:solidFill>
            <a:round/>
            <a:headEnd/>
            <a:tailEnd type="triangle" w="med" len="med"/>
          </a:ln>
        </p:spPr>
        <p:txBody>
          <a:bodyPr wrap="none" anchor="ctr"/>
          <a:lstStyle/>
          <a:p>
            <a:endParaRPr lang="en-US" dirty="0">
              <a:latin typeface="Courier New" pitchFamily="49" charset="0"/>
            </a:endParaRPr>
          </a:p>
        </p:txBody>
      </p:sp>
      <p:grpSp>
        <p:nvGrpSpPr>
          <p:cNvPr id="78860" name="Group 22"/>
          <p:cNvGrpSpPr>
            <a:grpSpLocks/>
          </p:cNvGrpSpPr>
          <p:nvPr/>
        </p:nvGrpSpPr>
        <p:grpSpPr bwMode="auto">
          <a:xfrm>
            <a:off x="7481888" y="2925763"/>
            <a:ext cx="879476" cy="582612"/>
            <a:chOff x="588" y="1599"/>
            <a:chExt cx="554" cy="367"/>
          </a:xfrm>
        </p:grpSpPr>
        <p:sp>
          <p:nvSpPr>
            <p:cNvPr id="78885" name="AutoShape 23"/>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urier New" pitchFamily="49" charset="0"/>
              </a:endParaRPr>
            </a:p>
          </p:txBody>
        </p:sp>
        <p:sp>
          <p:nvSpPr>
            <p:cNvPr id="78886" name="Line 24"/>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urier New" pitchFamily="49" charset="0"/>
              </a:endParaRPr>
            </a:p>
          </p:txBody>
        </p:sp>
        <p:sp>
          <p:nvSpPr>
            <p:cNvPr id="78887" name="Text Box 25"/>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anose="020B0604020202020204" pitchFamily="34" charset="0"/>
                </a:rPr>
                <a:t>d</a:t>
              </a:r>
            </a:p>
          </p:txBody>
        </p:sp>
      </p:grpSp>
      <p:sp>
        <p:nvSpPr>
          <p:cNvPr id="78861" name="Line 26"/>
          <p:cNvSpPr>
            <a:spLocks noChangeShapeType="1"/>
          </p:cNvSpPr>
          <p:nvPr/>
        </p:nvSpPr>
        <p:spPr bwMode="auto">
          <a:xfrm>
            <a:off x="4946650" y="3216275"/>
            <a:ext cx="866775" cy="0"/>
          </a:xfrm>
          <a:prstGeom prst="line">
            <a:avLst/>
          </a:prstGeom>
          <a:noFill/>
          <a:ln w="76200">
            <a:solidFill>
              <a:schemeClr val="tx1"/>
            </a:solidFill>
            <a:round/>
            <a:headEnd/>
            <a:tailEnd type="triangle" w="med" len="med"/>
          </a:ln>
        </p:spPr>
        <p:txBody>
          <a:bodyPr wrap="none" anchor="ctr"/>
          <a:lstStyle/>
          <a:p>
            <a:endParaRPr lang="en-US" dirty="0">
              <a:latin typeface="Courier New" pitchFamily="49" charset="0"/>
            </a:endParaRPr>
          </a:p>
        </p:txBody>
      </p:sp>
      <p:sp>
        <p:nvSpPr>
          <p:cNvPr id="78862" name="Line 27"/>
          <p:cNvSpPr>
            <a:spLocks noChangeShapeType="1"/>
          </p:cNvSpPr>
          <p:nvPr/>
        </p:nvSpPr>
        <p:spPr bwMode="auto">
          <a:xfrm>
            <a:off x="6565900" y="3216275"/>
            <a:ext cx="866775" cy="0"/>
          </a:xfrm>
          <a:prstGeom prst="line">
            <a:avLst/>
          </a:prstGeom>
          <a:noFill/>
          <a:ln w="76200">
            <a:solidFill>
              <a:schemeClr val="tx1"/>
            </a:solidFill>
            <a:round/>
            <a:headEnd/>
            <a:tailEnd type="triangle" w="med" len="med"/>
          </a:ln>
        </p:spPr>
        <p:txBody>
          <a:bodyPr wrap="none" anchor="ctr"/>
          <a:lstStyle/>
          <a:p>
            <a:endParaRPr lang="en-US" dirty="0">
              <a:latin typeface="Courier New" pitchFamily="49" charset="0"/>
            </a:endParaRPr>
          </a:p>
        </p:txBody>
      </p:sp>
      <p:grpSp>
        <p:nvGrpSpPr>
          <p:cNvPr id="78863" name="Group 28"/>
          <p:cNvGrpSpPr>
            <a:grpSpLocks/>
          </p:cNvGrpSpPr>
          <p:nvPr/>
        </p:nvGrpSpPr>
        <p:grpSpPr bwMode="auto">
          <a:xfrm>
            <a:off x="1235075" y="2114550"/>
            <a:ext cx="427038" cy="622300"/>
            <a:chOff x="2208" y="1920"/>
            <a:chExt cx="1152" cy="1680"/>
          </a:xfrm>
        </p:grpSpPr>
        <p:sp>
          <p:nvSpPr>
            <p:cNvPr id="78881" name="Oval 29"/>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urier New" pitchFamily="49" charset="0"/>
              </a:endParaRPr>
            </a:p>
          </p:txBody>
        </p:sp>
        <p:sp>
          <p:nvSpPr>
            <p:cNvPr id="78882" name="Oval 30"/>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endParaRPr lang="en-US" dirty="0">
                <a:latin typeface="Courier New" pitchFamily="49" charset="0"/>
              </a:endParaRPr>
            </a:p>
          </p:txBody>
        </p:sp>
        <p:sp>
          <p:nvSpPr>
            <p:cNvPr id="78883" name="AutoShape 31"/>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latin typeface="Courier New" pitchFamily="49" charset="0"/>
              </a:endParaRPr>
            </a:p>
          </p:txBody>
        </p:sp>
        <p:sp>
          <p:nvSpPr>
            <p:cNvPr id="78884" name="AutoShape 32"/>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urier New" pitchFamily="49" charset="0"/>
              </a:endParaRPr>
            </a:p>
          </p:txBody>
        </p:sp>
      </p:grpSp>
      <p:sp>
        <p:nvSpPr>
          <p:cNvPr id="52" name="Line 16"/>
          <p:cNvSpPr>
            <a:spLocks noChangeShapeType="1"/>
          </p:cNvSpPr>
          <p:nvPr/>
        </p:nvSpPr>
        <p:spPr bwMode="auto">
          <a:xfrm>
            <a:off x="8113711" y="3218796"/>
            <a:ext cx="750887" cy="0"/>
          </a:xfrm>
          <a:prstGeom prst="line">
            <a:avLst/>
          </a:prstGeom>
          <a:noFill/>
          <a:ln w="76200">
            <a:solidFill>
              <a:schemeClr val="tx1"/>
            </a:solidFill>
            <a:round/>
            <a:headEnd/>
            <a:tailEnd type="triangle" w="med" len="med"/>
          </a:ln>
        </p:spPr>
        <p:txBody>
          <a:bodyPr wrap="none" anchor="ctr"/>
          <a:lstStyle/>
          <a:p>
            <a:endParaRPr lang="en-US" dirty="0">
              <a:latin typeface="Courier New" pitchFamily="49" charset="0"/>
            </a:endParaRPr>
          </a:p>
        </p:txBody>
      </p:sp>
      <p:grpSp>
        <p:nvGrpSpPr>
          <p:cNvPr id="2" name="Group 28">
            <a:extLst>
              <a:ext uri="{FF2B5EF4-FFF2-40B4-BE49-F238E27FC236}">
                <a16:creationId xmlns:a16="http://schemas.microsoft.com/office/drawing/2014/main" id="{8C4EFAAD-51FB-617E-11E4-8375C33BFBCF}"/>
              </a:ext>
            </a:extLst>
          </p:cNvPr>
          <p:cNvGrpSpPr>
            <a:grpSpLocks/>
          </p:cNvGrpSpPr>
          <p:nvPr/>
        </p:nvGrpSpPr>
        <p:grpSpPr bwMode="auto">
          <a:xfrm>
            <a:off x="3862388" y="5026025"/>
            <a:ext cx="1447800" cy="1295400"/>
            <a:chOff x="1584" y="816"/>
            <a:chExt cx="912" cy="816"/>
          </a:xfrm>
          <a:effectLst>
            <a:glow rad="101600">
              <a:schemeClr val="accent3">
                <a:satMod val="175000"/>
                <a:alpha val="40000"/>
              </a:schemeClr>
            </a:glow>
          </a:effectLst>
        </p:grpSpPr>
        <p:sp>
          <p:nvSpPr>
            <p:cNvPr id="3" name="Freeform 29">
              <a:extLst>
                <a:ext uri="{FF2B5EF4-FFF2-40B4-BE49-F238E27FC236}">
                  <a16:creationId xmlns:a16="http://schemas.microsoft.com/office/drawing/2014/main" id="{21366051-76CF-335B-7A69-E148A033F040}"/>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38100">
              <a:solidFill>
                <a:schemeClr val="bg1"/>
              </a:solidFill>
              <a:round/>
              <a:headEnd/>
              <a:tailEnd/>
            </a:ln>
          </p:spPr>
          <p:txBody>
            <a:bodyPr wrap="none" anchor="ctr"/>
            <a:lstStyle/>
            <a:p>
              <a:endParaRPr lang="en-US" dirty="0">
                <a:latin typeface="Courier New" pitchFamily="49" charset="0"/>
              </a:endParaRPr>
            </a:p>
          </p:txBody>
        </p:sp>
        <p:sp>
          <p:nvSpPr>
            <p:cNvPr id="4" name="Freeform 30">
              <a:extLst>
                <a:ext uri="{FF2B5EF4-FFF2-40B4-BE49-F238E27FC236}">
                  <a16:creationId xmlns:a16="http://schemas.microsoft.com/office/drawing/2014/main" id="{4660BAEF-8C38-8F85-AA1E-38AB875A7CBE}"/>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38100">
              <a:solidFill>
                <a:schemeClr val="bg1"/>
              </a:solidFill>
              <a:round/>
              <a:headEnd/>
              <a:tailEnd/>
            </a:ln>
          </p:spPr>
          <p:txBody>
            <a:bodyPr wrap="none" anchor="ctr"/>
            <a:lstStyle/>
            <a:p>
              <a:endParaRPr lang="en-US" dirty="0">
                <a:latin typeface="Courier New" pitchFamily="49" charset="0"/>
              </a:endParaRPr>
            </a:p>
          </p:txBody>
        </p:sp>
        <p:sp>
          <p:nvSpPr>
            <p:cNvPr id="5" name="Freeform 31">
              <a:extLst>
                <a:ext uri="{FF2B5EF4-FFF2-40B4-BE49-F238E27FC236}">
                  <a16:creationId xmlns:a16="http://schemas.microsoft.com/office/drawing/2014/main" id="{F277DF92-BA28-A024-20D9-0AD999386D75}"/>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38100">
              <a:solidFill>
                <a:schemeClr val="bg1"/>
              </a:solidFill>
              <a:round/>
              <a:headEnd/>
              <a:tailEnd/>
            </a:ln>
          </p:spPr>
          <p:txBody>
            <a:bodyPr wrap="none" anchor="ctr"/>
            <a:lstStyle/>
            <a:p>
              <a:endParaRPr lang="en-US" dirty="0">
                <a:latin typeface="Courier New" pitchFamily="49" charset="0"/>
              </a:endParaRPr>
            </a:p>
          </p:txBody>
        </p:sp>
        <p:sp>
          <p:nvSpPr>
            <p:cNvPr id="6" name="Freeform 32">
              <a:extLst>
                <a:ext uri="{FF2B5EF4-FFF2-40B4-BE49-F238E27FC236}">
                  <a16:creationId xmlns:a16="http://schemas.microsoft.com/office/drawing/2014/main" id="{01D97859-E786-4D78-D238-5E0F9E5F41FC}"/>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bg1"/>
              </a:solidFill>
              <a:round/>
              <a:headEnd/>
              <a:tailEnd/>
            </a:ln>
          </p:spPr>
          <p:txBody>
            <a:bodyPr wrap="none" anchor="ctr"/>
            <a:lstStyle/>
            <a:p>
              <a:endParaRPr lang="en-US" dirty="0">
                <a:latin typeface="Courier New" pitchFamily="49" charset="0"/>
              </a:endParaRPr>
            </a:p>
          </p:txBody>
        </p:sp>
        <p:sp>
          <p:nvSpPr>
            <p:cNvPr id="7" name="Freeform 33">
              <a:extLst>
                <a:ext uri="{FF2B5EF4-FFF2-40B4-BE49-F238E27FC236}">
                  <a16:creationId xmlns:a16="http://schemas.microsoft.com/office/drawing/2014/main" id="{3D3AD3DE-E741-4CE7-1545-06C9761CEFEA}"/>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bg1"/>
              </a:solidFill>
              <a:round/>
              <a:headEnd/>
              <a:tailEnd/>
            </a:ln>
          </p:spPr>
          <p:txBody>
            <a:bodyPr wrap="none" anchor="ctr"/>
            <a:lstStyle/>
            <a:p>
              <a:endParaRPr lang="en-US" dirty="0">
                <a:latin typeface="Courier New" pitchFamily="49" charset="0"/>
              </a:endParaRPr>
            </a:p>
          </p:txBody>
        </p:sp>
        <p:sp>
          <p:nvSpPr>
            <p:cNvPr id="8" name="Freeform 34">
              <a:extLst>
                <a:ext uri="{FF2B5EF4-FFF2-40B4-BE49-F238E27FC236}">
                  <a16:creationId xmlns:a16="http://schemas.microsoft.com/office/drawing/2014/main" id="{7E177D70-932A-559C-D816-0F704F71F6C5}"/>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bg1"/>
              </a:solidFill>
              <a:round/>
              <a:headEnd/>
              <a:tailEnd/>
            </a:ln>
          </p:spPr>
          <p:txBody>
            <a:bodyPr wrap="none" anchor="ctr"/>
            <a:lstStyle/>
            <a:p>
              <a:endParaRPr lang="en-US" dirty="0">
                <a:latin typeface="Courier New" pitchFamily="49" charset="0"/>
              </a:endParaRPr>
            </a:p>
          </p:txBody>
        </p:sp>
        <p:sp>
          <p:nvSpPr>
            <p:cNvPr id="9" name="Freeform 35">
              <a:extLst>
                <a:ext uri="{FF2B5EF4-FFF2-40B4-BE49-F238E27FC236}">
                  <a16:creationId xmlns:a16="http://schemas.microsoft.com/office/drawing/2014/main" id="{62CC7315-74AA-BA25-3087-2A8D25283F4D}"/>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38100">
              <a:solidFill>
                <a:schemeClr val="bg1"/>
              </a:solidFill>
              <a:round/>
              <a:headEnd/>
              <a:tailEnd/>
            </a:ln>
          </p:spPr>
          <p:txBody>
            <a:bodyPr wrap="none" anchor="ctr"/>
            <a:lstStyle/>
            <a:p>
              <a:endParaRPr lang="en-US" dirty="0">
                <a:latin typeface="Courier New" pitchFamily="49" charset="0"/>
              </a:endParaRPr>
            </a:p>
          </p:txBody>
        </p:sp>
        <p:sp>
          <p:nvSpPr>
            <p:cNvPr id="10" name="Freeform 36">
              <a:extLst>
                <a:ext uri="{FF2B5EF4-FFF2-40B4-BE49-F238E27FC236}">
                  <a16:creationId xmlns:a16="http://schemas.microsoft.com/office/drawing/2014/main" id="{CB346A50-4AB8-57BC-C8A0-DF3B940F369D}"/>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38100">
              <a:solidFill>
                <a:schemeClr val="bg1"/>
              </a:solidFill>
              <a:round/>
              <a:headEnd/>
              <a:tailEnd/>
            </a:ln>
          </p:spPr>
          <p:txBody>
            <a:bodyPr wrap="none" anchor="ctr"/>
            <a:lstStyle/>
            <a:p>
              <a:endParaRPr lang="en-US" dirty="0">
                <a:latin typeface="Courier New" pitchFamily="49" charset="0"/>
              </a:endParaRPr>
            </a:p>
          </p:txBody>
        </p:sp>
        <p:sp>
          <p:nvSpPr>
            <p:cNvPr id="11" name="Freeform 37">
              <a:extLst>
                <a:ext uri="{FF2B5EF4-FFF2-40B4-BE49-F238E27FC236}">
                  <a16:creationId xmlns:a16="http://schemas.microsoft.com/office/drawing/2014/main" id="{FC08EA20-A09B-FD31-FB19-2D8ABC755D06}"/>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38100">
              <a:solidFill>
                <a:schemeClr val="bg1"/>
              </a:solidFill>
              <a:round/>
              <a:headEnd/>
              <a:tailEnd/>
            </a:ln>
          </p:spPr>
          <p:txBody>
            <a:bodyPr wrap="none" anchor="ctr"/>
            <a:lstStyle/>
            <a:p>
              <a:endParaRPr lang="en-US" dirty="0">
                <a:latin typeface="Courier New" pitchFamily="49" charset="0"/>
              </a:endParaRPr>
            </a:p>
          </p:txBody>
        </p:sp>
      </p:grpSp>
      <p:sp>
        <p:nvSpPr>
          <p:cNvPr id="12" name="Title 11">
            <a:extLst>
              <a:ext uri="{FF2B5EF4-FFF2-40B4-BE49-F238E27FC236}">
                <a16:creationId xmlns:a16="http://schemas.microsoft.com/office/drawing/2014/main" id="{B0822AA6-9A3F-B5CE-A1C3-F25AB3BFA68C}"/>
              </a:ext>
            </a:extLst>
          </p:cNvPr>
          <p:cNvSpPr>
            <a:spLocks noGrp="1"/>
          </p:cNvSpPr>
          <p:nvPr>
            <p:ph type="title"/>
          </p:nvPr>
        </p:nvSpPr>
        <p:spPr/>
        <p:txBody>
          <a:bodyPr/>
          <a:lstStyle/>
          <a:p>
            <a:r>
              <a:rPr lang="en-US" sz="4400" dirty="0">
                <a:solidFill>
                  <a:srgbClr val="FFFF00"/>
                </a:solidFill>
                <a:latin typeface="Arial" panose="020B0604020202020204" pitchFamily="34" charset="0"/>
                <a:cs typeface="Arial" panose="020B0604020202020204" pitchFamily="34" charset="0"/>
              </a:rPr>
              <a:t>Removing a Node</a:t>
            </a:r>
            <a:endParaRPr lang="en-US" dirty="0"/>
          </a:p>
        </p:txBody>
      </p:sp>
    </p:spTree>
    <p:extLst>
      <p:ext uri="{BB962C8B-B14F-4D97-AF65-F5344CB8AC3E}">
        <p14:creationId xmlns:p14="http://schemas.microsoft.com/office/powerpoint/2010/main" val="35158073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8853" name="Group 3"/>
          <p:cNvGrpSpPr>
            <a:grpSpLocks/>
          </p:cNvGrpSpPr>
          <p:nvPr/>
        </p:nvGrpSpPr>
        <p:grpSpPr bwMode="auto">
          <a:xfrm>
            <a:off x="1098550" y="2924175"/>
            <a:ext cx="866775" cy="582613"/>
            <a:chOff x="596" y="1599"/>
            <a:chExt cx="546" cy="367"/>
          </a:xfrm>
        </p:grpSpPr>
        <p:sp>
          <p:nvSpPr>
            <p:cNvPr id="78897" name="AutoShape 4"/>
            <p:cNvSpPr>
              <a:spLocks noChangeArrowheads="1"/>
            </p:cNvSpPr>
            <p:nvPr/>
          </p:nvSpPr>
          <p:spPr bwMode="auto">
            <a:xfrm>
              <a:off x="596" y="1604"/>
              <a:ext cx="546" cy="357"/>
            </a:xfrm>
            <a:prstGeom prst="roundRect">
              <a:avLst>
                <a:gd name="adj" fmla="val 16667"/>
              </a:avLst>
            </a:prstGeom>
            <a:solidFill>
              <a:srgbClr val="CCFFFF"/>
            </a:solidFill>
            <a:ln w="38100">
              <a:solidFill>
                <a:schemeClr val="tx1"/>
              </a:solidFill>
              <a:round/>
              <a:headEnd/>
              <a:tailEnd/>
            </a:ln>
          </p:spPr>
          <p:txBody>
            <a:bodyPr wrap="none" anchor="ctr"/>
            <a:lstStyle/>
            <a:p>
              <a:endParaRPr lang="en-US" dirty="0">
                <a:latin typeface="Courier New" pitchFamily="49" charset="0"/>
              </a:endParaRPr>
            </a:p>
          </p:txBody>
        </p:sp>
        <p:sp>
          <p:nvSpPr>
            <p:cNvPr id="78898" name="Line 5"/>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urier New" pitchFamily="49" charset="0"/>
              </a:endParaRPr>
            </a:p>
          </p:txBody>
        </p:sp>
        <p:sp>
          <p:nvSpPr>
            <p:cNvPr id="78899" name="Text Box 6"/>
            <p:cNvSpPr txBox="1">
              <a:spLocks noChangeArrowheads="1"/>
            </p:cNvSpPr>
            <p:nvPr/>
          </p:nvSpPr>
          <p:spPr bwMode="auto">
            <a:xfrm>
              <a:off x="727" y="1619"/>
              <a:ext cx="116" cy="327"/>
            </a:xfrm>
            <a:prstGeom prst="rect">
              <a:avLst/>
            </a:prstGeom>
            <a:noFill/>
            <a:ln w="9525">
              <a:noFill/>
              <a:miter lim="800000"/>
              <a:headEnd/>
              <a:tailEnd/>
            </a:ln>
          </p:spPr>
          <p:txBody>
            <a:bodyPr wrap="none">
              <a:spAutoFit/>
            </a:bodyPr>
            <a:lstStyle/>
            <a:p>
              <a:endParaRPr lang="en-US" sz="2800" b="1" dirty="0">
                <a:latin typeface="Arial" panose="020B0604020202020204" pitchFamily="34" charset="0"/>
              </a:endParaRPr>
            </a:p>
          </p:txBody>
        </p:sp>
      </p:grpSp>
      <p:grpSp>
        <p:nvGrpSpPr>
          <p:cNvPr id="78854" name="Group 7"/>
          <p:cNvGrpSpPr>
            <a:grpSpLocks/>
          </p:cNvGrpSpPr>
          <p:nvPr/>
        </p:nvGrpSpPr>
        <p:grpSpPr bwMode="auto">
          <a:xfrm>
            <a:off x="2695575" y="2924175"/>
            <a:ext cx="866775" cy="582613"/>
            <a:chOff x="596" y="1599"/>
            <a:chExt cx="546" cy="367"/>
          </a:xfrm>
        </p:grpSpPr>
        <p:sp>
          <p:nvSpPr>
            <p:cNvPr id="78894" name="AutoShape 8"/>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urier New" pitchFamily="49" charset="0"/>
              </a:endParaRPr>
            </a:p>
          </p:txBody>
        </p:sp>
        <p:sp>
          <p:nvSpPr>
            <p:cNvPr id="78895" name="Line 9"/>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urier New" pitchFamily="49" charset="0"/>
              </a:endParaRPr>
            </a:p>
          </p:txBody>
        </p:sp>
        <p:sp>
          <p:nvSpPr>
            <p:cNvPr id="78896" name="Text Box 10"/>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anose="020B0604020202020204" pitchFamily="34" charset="0"/>
                </a:rPr>
                <a:t>a</a:t>
              </a:r>
            </a:p>
          </p:txBody>
        </p:sp>
      </p:grpSp>
      <p:grpSp>
        <p:nvGrpSpPr>
          <p:cNvPr id="78855" name="Group 11"/>
          <p:cNvGrpSpPr>
            <a:grpSpLocks/>
          </p:cNvGrpSpPr>
          <p:nvPr/>
        </p:nvGrpSpPr>
        <p:grpSpPr bwMode="auto">
          <a:xfrm>
            <a:off x="4284663" y="2924175"/>
            <a:ext cx="879475" cy="582613"/>
            <a:chOff x="588" y="1599"/>
            <a:chExt cx="554" cy="367"/>
          </a:xfrm>
        </p:grpSpPr>
        <p:sp>
          <p:nvSpPr>
            <p:cNvPr id="78891" name="AutoShape 12"/>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urier New" pitchFamily="49" charset="0"/>
              </a:endParaRPr>
            </a:p>
          </p:txBody>
        </p:sp>
        <p:sp>
          <p:nvSpPr>
            <p:cNvPr id="78892" name="Line 13"/>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urier New" pitchFamily="49" charset="0"/>
              </a:endParaRPr>
            </a:p>
          </p:txBody>
        </p:sp>
        <p:sp>
          <p:nvSpPr>
            <p:cNvPr id="78893" name="Text Box 14"/>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anose="020B0604020202020204" pitchFamily="34" charset="0"/>
                </a:rPr>
                <a:t>b</a:t>
              </a:r>
            </a:p>
          </p:txBody>
        </p:sp>
      </p:grpSp>
      <p:grpSp>
        <p:nvGrpSpPr>
          <p:cNvPr id="78856" name="Group 15"/>
          <p:cNvGrpSpPr>
            <a:grpSpLocks/>
          </p:cNvGrpSpPr>
          <p:nvPr/>
        </p:nvGrpSpPr>
        <p:grpSpPr bwMode="auto">
          <a:xfrm>
            <a:off x="5894388" y="2924175"/>
            <a:ext cx="866775" cy="582613"/>
            <a:chOff x="596" y="1599"/>
            <a:chExt cx="546" cy="367"/>
          </a:xfrm>
        </p:grpSpPr>
        <p:sp>
          <p:nvSpPr>
            <p:cNvPr id="78888" name="AutoShape 16"/>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urier New" pitchFamily="49" charset="0"/>
              </a:endParaRPr>
            </a:p>
          </p:txBody>
        </p:sp>
        <p:sp>
          <p:nvSpPr>
            <p:cNvPr id="78889" name="Line 17"/>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urier New" pitchFamily="49" charset="0"/>
              </a:endParaRPr>
            </a:p>
          </p:txBody>
        </p:sp>
        <p:sp>
          <p:nvSpPr>
            <p:cNvPr id="78890" name="Text Box 18"/>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anose="020B0604020202020204" pitchFamily="34" charset="0"/>
                </a:rPr>
                <a:t>c</a:t>
              </a:r>
            </a:p>
          </p:txBody>
        </p:sp>
      </p:grpSp>
      <p:sp>
        <p:nvSpPr>
          <p:cNvPr id="78857" name="Line 19"/>
          <p:cNvSpPr>
            <a:spLocks noChangeShapeType="1"/>
          </p:cNvSpPr>
          <p:nvPr/>
        </p:nvSpPr>
        <p:spPr bwMode="auto">
          <a:xfrm>
            <a:off x="1744663" y="3216275"/>
            <a:ext cx="866775" cy="0"/>
          </a:xfrm>
          <a:prstGeom prst="line">
            <a:avLst/>
          </a:prstGeom>
          <a:noFill/>
          <a:ln w="76200">
            <a:solidFill>
              <a:schemeClr val="tx1"/>
            </a:solidFill>
            <a:round/>
            <a:headEnd/>
            <a:tailEnd type="triangle" w="med" len="med"/>
          </a:ln>
        </p:spPr>
        <p:txBody>
          <a:bodyPr wrap="none" anchor="ctr"/>
          <a:lstStyle/>
          <a:p>
            <a:endParaRPr lang="en-US" dirty="0">
              <a:latin typeface="Courier New" pitchFamily="49" charset="0"/>
            </a:endParaRPr>
          </a:p>
        </p:txBody>
      </p:sp>
      <p:sp>
        <p:nvSpPr>
          <p:cNvPr id="78858" name="Line 20"/>
          <p:cNvSpPr>
            <a:spLocks noChangeShapeType="1"/>
          </p:cNvSpPr>
          <p:nvPr/>
        </p:nvSpPr>
        <p:spPr bwMode="auto">
          <a:xfrm>
            <a:off x="3359150" y="3216275"/>
            <a:ext cx="866775" cy="0"/>
          </a:xfrm>
          <a:prstGeom prst="line">
            <a:avLst/>
          </a:prstGeom>
          <a:noFill/>
          <a:ln w="76200">
            <a:solidFill>
              <a:schemeClr val="tx1"/>
            </a:solidFill>
            <a:round/>
            <a:headEnd/>
            <a:tailEnd type="triangle" w="med" len="med"/>
          </a:ln>
        </p:spPr>
        <p:txBody>
          <a:bodyPr wrap="none" anchor="ctr"/>
          <a:lstStyle/>
          <a:p>
            <a:endParaRPr lang="en-US" dirty="0">
              <a:latin typeface="Courier New" pitchFamily="49" charset="0"/>
            </a:endParaRPr>
          </a:p>
        </p:txBody>
      </p:sp>
      <p:grpSp>
        <p:nvGrpSpPr>
          <p:cNvPr id="78860" name="Group 22"/>
          <p:cNvGrpSpPr>
            <a:grpSpLocks/>
          </p:cNvGrpSpPr>
          <p:nvPr/>
        </p:nvGrpSpPr>
        <p:grpSpPr bwMode="auto">
          <a:xfrm>
            <a:off x="7481888" y="2925763"/>
            <a:ext cx="879476" cy="582612"/>
            <a:chOff x="588" y="1599"/>
            <a:chExt cx="554" cy="367"/>
          </a:xfrm>
        </p:grpSpPr>
        <p:sp>
          <p:nvSpPr>
            <p:cNvPr id="78885" name="AutoShape 23"/>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urier New" pitchFamily="49" charset="0"/>
              </a:endParaRPr>
            </a:p>
          </p:txBody>
        </p:sp>
        <p:sp>
          <p:nvSpPr>
            <p:cNvPr id="78886" name="Line 24"/>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urier New" pitchFamily="49" charset="0"/>
              </a:endParaRPr>
            </a:p>
          </p:txBody>
        </p:sp>
        <p:sp>
          <p:nvSpPr>
            <p:cNvPr id="78887" name="Text Box 25"/>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anose="020B0604020202020204" pitchFamily="34" charset="0"/>
                </a:rPr>
                <a:t>d</a:t>
              </a:r>
            </a:p>
          </p:txBody>
        </p:sp>
      </p:grpSp>
      <p:sp>
        <p:nvSpPr>
          <p:cNvPr id="78861" name="Line 26"/>
          <p:cNvSpPr>
            <a:spLocks noChangeShapeType="1"/>
          </p:cNvSpPr>
          <p:nvPr/>
        </p:nvSpPr>
        <p:spPr bwMode="auto">
          <a:xfrm>
            <a:off x="4946650" y="3216275"/>
            <a:ext cx="866775" cy="0"/>
          </a:xfrm>
          <a:prstGeom prst="line">
            <a:avLst/>
          </a:prstGeom>
          <a:noFill/>
          <a:ln w="76200">
            <a:solidFill>
              <a:schemeClr val="tx1"/>
            </a:solidFill>
            <a:round/>
            <a:headEnd/>
            <a:tailEnd type="triangle" w="med" len="med"/>
          </a:ln>
        </p:spPr>
        <p:txBody>
          <a:bodyPr wrap="none" anchor="ctr"/>
          <a:lstStyle/>
          <a:p>
            <a:endParaRPr lang="en-US" dirty="0">
              <a:latin typeface="Courier New" pitchFamily="49" charset="0"/>
            </a:endParaRPr>
          </a:p>
        </p:txBody>
      </p:sp>
      <p:sp>
        <p:nvSpPr>
          <p:cNvPr id="78862" name="Line 27"/>
          <p:cNvSpPr>
            <a:spLocks noChangeShapeType="1"/>
          </p:cNvSpPr>
          <p:nvPr/>
        </p:nvSpPr>
        <p:spPr bwMode="auto">
          <a:xfrm>
            <a:off x="6565900" y="3216275"/>
            <a:ext cx="866775" cy="0"/>
          </a:xfrm>
          <a:prstGeom prst="line">
            <a:avLst/>
          </a:prstGeom>
          <a:noFill/>
          <a:ln w="76200">
            <a:solidFill>
              <a:schemeClr val="tx1"/>
            </a:solidFill>
            <a:round/>
            <a:headEnd/>
            <a:tailEnd type="triangle" w="med" len="med"/>
          </a:ln>
        </p:spPr>
        <p:txBody>
          <a:bodyPr wrap="none" anchor="ctr"/>
          <a:lstStyle/>
          <a:p>
            <a:endParaRPr lang="en-US" dirty="0">
              <a:latin typeface="Courier New" pitchFamily="49" charset="0"/>
            </a:endParaRPr>
          </a:p>
        </p:txBody>
      </p:sp>
      <p:grpSp>
        <p:nvGrpSpPr>
          <p:cNvPr id="78863" name="Group 28"/>
          <p:cNvGrpSpPr>
            <a:grpSpLocks/>
          </p:cNvGrpSpPr>
          <p:nvPr/>
        </p:nvGrpSpPr>
        <p:grpSpPr bwMode="auto">
          <a:xfrm>
            <a:off x="1235075" y="2114550"/>
            <a:ext cx="427038" cy="622300"/>
            <a:chOff x="2208" y="1920"/>
            <a:chExt cx="1152" cy="1680"/>
          </a:xfrm>
        </p:grpSpPr>
        <p:sp>
          <p:nvSpPr>
            <p:cNvPr id="78881" name="Oval 29"/>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urier New" pitchFamily="49" charset="0"/>
              </a:endParaRPr>
            </a:p>
          </p:txBody>
        </p:sp>
        <p:sp>
          <p:nvSpPr>
            <p:cNvPr id="78882" name="Oval 30"/>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endParaRPr lang="en-US" dirty="0">
                <a:latin typeface="Courier New" pitchFamily="49" charset="0"/>
              </a:endParaRPr>
            </a:p>
          </p:txBody>
        </p:sp>
        <p:sp>
          <p:nvSpPr>
            <p:cNvPr id="78883" name="AutoShape 31"/>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latin typeface="Courier New" pitchFamily="49" charset="0"/>
              </a:endParaRPr>
            </a:p>
          </p:txBody>
        </p:sp>
        <p:sp>
          <p:nvSpPr>
            <p:cNvPr id="78884" name="AutoShape 32"/>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urier New" pitchFamily="49" charset="0"/>
              </a:endParaRPr>
            </a:p>
          </p:txBody>
        </p:sp>
      </p:grpSp>
      <p:sp>
        <p:nvSpPr>
          <p:cNvPr id="52" name="Line 16"/>
          <p:cNvSpPr>
            <a:spLocks noChangeShapeType="1"/>
          </p:cNvSpPr>
          <p:nvPr/>
        </p:nvSpPr>
        <p:spPr bwMode="auto">
          <a:xfrm>
            <a:off x="8113711" y="3218796"/>
            <a:ext cx="750887" cy="0"/>
          </a:xfrm>
          <a:prstGeom prst="line">
            <a:avLst/>
          </a:prstGeom>
          <a:noFill/>
          <a:ln w="76200">
            <a:solidFill>
              <a:schemeClr val="tx1"/>
            </a:solidFill>
            <a:round/>
            <a:headEnd/>
            <a:tailEnd type="triangle" w="med" len="med"/>
          </a:ln>
        </p:spPr>
        <p:txBody>
          <a:bodyPr wrap="none" anchor="ctr"/>
          <a:lstStyle/>
          <a:p>
            <a:endParaRPr lang="en-US" dirty="0">
              <a:latin typeface="Courier New" pitchFamily="49" charset="0"/>
            </a:endParaRPr>
          </a:p>
        </p:txBody>
      </p:sp>
      <p:sp>
        <p:nvSpPr>
          <p:cNvPr id="2" name="Right Arrow 1"/>
          <p:cNvSpPr/>
          <p:nvPr/>
        </p:nvSpPr>
        <p:spPr bwMode="auto">
          <a:xfrm>
            <a:off x="3087688" y="2523490"/>
            <a:ext cx="3673475" cy="1530350"/>
          </a:xfrm>
          <a:prstGeom prst="rightArrow">
            <a:avLst/>
          </a:prstGeom>
          <a:solidFill>
            <a:srgbClr val="FFFF00"/>
          </a:solidFill>
          <a:ln w="3810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1" compatLnSpc="1">
            <a:prstTxWarp prst="textNoShape">
              <a:avLst/>
            </a:prstTxWarp>
            <a:noAutofit/>
          </a:bodyPr>
          <a:lstStyle/>
          <a:p>
            <a:pPr marL="0" marR="0" indent="0" algn="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rgbClr val="0000FF"/>
                </a:solidFill>
                <a:effectLst/>
                <a:latin typeface="Arial" panose="020B0604020202020204" pitchFamily="34" charset="0"/>
                <a:cs typeface="Arial" panose="020B0604020202020204" pitchFamily="34" charset="0"/>
              </a:rPr>
              <a:t>read transaction</a:t>
            </a:r>
          </a:p>
        </p:txBody>
      </p:sp>
      <p:grpSp>
        <p:nvGrpSpPr>
          <p:cNvPr id="3" name="Group 28">
            <a:extLst>
              <a:ext uri="{FF2B5EF4-FFF2-40B4-BE49-F238E27FC236}">
                <a16:creationId xmlns:a16="http://schemas.microsoft.com/office/drawing/2014/main" id="{84AE6812-D781-E93B-A63F-E08FD839D6AA}"/>
              </a:ext>
            </a:extLst>
          </p:cNvPr>
          <p:cNvGrpSpPr>
            <a:grpSpLocks/>
          </p:cNvGrpSpPr>
          <p:nvPr/>
        </p:nvGrpSpPr>
        <p:grpSpPr bwMode="auto">
          <a:xfrm>
            <a:off x="3862388" y="5026025"/>
            <a:ext cx="1447800" cy="1295400"/>
            <a:chOff x="1584" y="816"/>
            <a:chExt cx="912" cy="816"/>
          </a:xfrm>
          <a:effectLst>
            <a:glow rad="101600">
              <a:schemeClr val="accent3">
                <a:satMod val="175000"/>
                <a:alpha val="40000"/>
              </a:schemeClr>
            </a:glow>
          </a:effectLst>
        </p:grpSpPr>
        <p:sp>
          <p:nvSpPr>
            <p:cNvPr id="4" name="Freeform 29">
              <a:extLst>
                <a:ext uri="{FF2B5EF4-FFF2-40B4-BE49-F238E27FC236}">
                  <a16:creationId xmlns:a16="http://schemas.microsoft.com/office/drawing/2014/main" id="{54AA2742-AA1E-5701-33BB-2F394EC8C78B}"/>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38100">
              <a:solidFill>
                <a:schemeClr val="bg1"/>
              </a:solidFill>
              <a:round/>
              <a:headEnd/>
              <a:tailEnd/>
            </a:ln>
          </p:spPr>
          <p:txBody>
            <a:bodyPr wrap="none" anchor="ctr"/>
            <a:lstStyle/>
            <a:p>
              <a:endParaRPr lang="en-US" dirty="0">
                <a:latin typeface="Courier New" pitchFamily="49" charset="0"/>
              </a:endParaRPr>
            </a:p>
          </p:txBody>
        </p:sp>
        <p:sp>
          <p:nvSpPr>
            <p:cNvPr id="5" name="Freeform 30">
              <a:extLst>
                <a:ext uri="{FF2B5EF4-FFF2-40B4-BE49-F238E27FC236}">
                  <a16:creationId xmlns:a16="http://schemas.microsoft.com/office/drawing/2014/main" id="{DF347374-CCE0-E48C-FB8D-7780E1AD47A2}"/>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38100">
              <a:solidFill>
                <a:schemeClr val="bg1"/>
              </a:solidFill>
              <a:round/>
              <a:headEnd/>
              <a:tailEnd/>
            </a:ln>
          </p:spPr>
          <p:txBody>
            <a:bodyPr wrap="none" anchor="ctr"/>
            <a:lstStyle/>
            <a:p>
              <a:endParaRPr lang="en-US" dirty="0">
                <a:latin typeface="Courier New" pitchFamily="49" charset="0"/>
              </a:endParaRPr>
            </a:p>
          </p:txBody>
        </p:sp>
        <p:sp>
          <p:nvSpPr>
            <p:cNvPr id="6" name="Freeform 31">
              <a:extLst>
                <a:ext uri="{FF2B5EF4-FFF2-40B4-BE49-F238E27FC236}">
                  <a16:creationId xmlns:a16="http://schemas.microsoft.com/office/drawing/2014/main" id="{0C7B6356-F0E5-2457-7D87-D17BA687B6EB}"/>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38100">
              <a:solidFill>
                <a:schemeClr val="bg1"/>
              </a:solidFill>
              <a:round/>
              <a:headEnd/>
              <a:tailEnd/>
            </a:ln>
          </p:spPr>
          <p:txBody>
            <a:bodyPr wrap="none" anchor="ctr"/>
            <a:lstStyle/>
            <a:p>
              <a:endParaRPr lang="en-US" dirty="0">
                <a:latin typeface="Courier New" pitchFamily="49" charset="0"/>
              </a:endParaRPr>
            </a:p>
          </p:txBody>
        </p:sp>
        <p:sp>
          <p:nvSpPr>
            <p:cNvPr id="7" name="Freeform 32">
              <a:extLst>
                <a:ext uri="{FF2B5EF4-FFF2-40B4-BE49-F238E27FC236}">
                  <a16:creationId xmlns:a16="http://schemas.microsoft.com/office/drawing/2014/main" id="{B8C5D6C8-1B73-B38C-88C1-4DAFBD9427D6}"/>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bg1"/>
              </a:solidFill>
              <a:round/>
              <a:headEnd/>
              <a:tailEnd/>
            </a:ln>
          </p:spPr>
          <p:txBody>
            <a:bodyPr wrap="none" anchor="ctr"/>
            <a:lstStyle/>
            <a:p>
              <a:endParaRPr lang="en-US" dirty="0">
                <a:latin typeface="Courier New" pitchFamily="49" charset="0"/>
              </a:endParaRPr>
            </a:p>
          </p:txBody>
        </p:sp>
        <p:sp>
          <p:nvSpPr>
            <p:cNvPr id="8" name="Freeform 33">
              <a:extLst>
                <a:ext uri="{FF2B5EF4-FFF2-40B4-BE49-F238E27FC236}">
                  <a16:creationId xmlns:a16="http://schemas.microsoft.com/office/drawing/2014/main" id="{17B2B4EC-6BFE-A134-27F2-24BAB67DEC30}"/>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bg1"/>
              </a:solidFill>
              <a:round/>
              <a:headEnd/>
              <a:tailEnd/>
            </a:ln>
          </p:spPr>
          <p:txBody>
            <a:bodyPr wrap="none" anchor="ctr"/>
            <a:lstStyle/>
            <a:p>
              <a:endParaRPr lang="en-US" dirty="0">
                <a:latin typeface="Courier New" pitchFamily="49" charset="0"/>
              </a:endParaRPr>
            </a:p>
          </p:txBody>
        </p:sp>
        <p:sp>
          <p:nvSpPr>
            <p:cNvPr id="9" name="Freeform 34">
              <a:extLst>
                <a:ext uri="{FF2B5EF4-FFF2-40B4-BE49-F238E27FC236}">
                  <a16:creationId xmlns:a16="http://schemas.microsoft.com/office/drawing/2014/main" id="{D8A19455-C66C-9FBC-95D8-7537A1ED2437}"/>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bg1"/>
              </a:solidFill>
              <a:round/>
              <a:headEnd/>
              <a:tailEnd/>
            </a:ln>
          </p:spPr>
          <p:txBody>
            <a:bodyPr wrap="none" anchor="ctr"/>
            <a:lstStyle/>
            <a:p>
              <a:endParaRPr lang="en-US" dirty="0">
                <a:latin typeface="Courier New" pitchFamily="49" charset="0"/>
              </a:endParaRPr>
            </a:p>
          </p:txBody>
        </p:sp>
        <p:sp>
          <p:nvSpPr>
            <p:cNvPr id="10" name="Freeform 35">
              <a:extLst>
                <a:ext uri="{FF2B5EF4-FFF2-40B4-BE49-F238E27FC236}">
                  <a16:creationId xmlns:a16="http://schemas.microsoft.com/office/drawing/2014/main" id="{B83BC72B-B859-7FF2-1A9A-BFDF737B9770}"/>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38100">
              <a:solidFill>
                <a:schemeClr val="bg1"/>
              </a:solidFill>
              <a:round/>
              <a:headEnd/>
              <a:tailEnd/>
            </a:ln>
          </p:spPr>
          <p:txBody>
            <a:bodyPr wrap="none" anchor="ctr"/>
            <a:lstStyle/>
            <a:p>
              <a:endParaRPr lang="en-US" dirty="0">
                <a:latin typeface="Courier New" pitchFamily="49" charset="0"/>
              </a:endParaRPr>
            </a:p>
          </p:txBody>
        </p:sp>
        <p:sp>
          <p:nvSpPr>
            <p:cNvPr id="11" name="Freeform 36">
              <a:extLst>
                <a:ext uri="{FF2B5EF4-FFF2-40B4-BE49-F238E27FC236}">
                  <a16:creationId xmlns:a16="http://schemas.microsoft.com/office/drawing/2014/main" id="{38B6E35B-BEF2-AD8B-B556-34D5A7BFD18A}"/>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38100">
              <a:solidFill>
                <a:schemeClr val="bg1"/>
              </a:solidFill>
              <a:round/>
              <a:headEnd/>
              <a:tailEnd/>
            </a:ln>
          </p:spPr>
          <p:txBody>
            <a:bodyPr wrap="none" anchor="ctr"/>
            <a:lstStyle/>
            <a:p>
              <a:endParaRPr lang="en-US" dirty="0">
                <a:latin typeface="Courier New" pitchFamily="49" charset="0"/>
              </a:endParaRPr>
            </a:p>
          </p:txBody>
        </p:sp>
        <p:sp>
          <p:nvSpPr>
            <p:cNvPr id="12" name="Freeform 37">
              <a:extLst>
                <a:ext uri="{FF2B5EF4-FFF2-40B4-BE49-F238E27FC236}">
                  <a16:creationId xmlns:a16="http://schemas.microsoft.com/office/drawing/2014/main" id="{FB0C65ED-C3BF-2072-92F1-A24130DAC990}"/>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38100">
              <a:solidFill>
                <a:schemeClr val="bg1"/>
              </a:solidFill>
              <a:round/>
              <a:headEnd/>
              <a:tailEnd/>
            </a:ln>
          </p:spPr>
          <p:txBody>
            <a:bodyPr wrap="none" anchor="ctr"/>
            <a:lstStyle/>
            <a:p>
              <a:endParaRPr lang="en-US" dirty="0">
                <a:latin typeface="Courier New" pitchFamily="49" charset="0"/>
              </a:endParaRPr>
            </a:p>
          </p:txBody>
        </p:sp>
      </p:grpSp>
      <p:sp>
        <p:nvSpPr>
          <p:cNvPr id="13" name="Title 12">
            <a:extLst>
              <a:ext uri="{FF2B5EF4-FFF2-40B4-BE49-F238E27FC236}">
                <a16:creationId xmlns:a16="http://schemas.microsoft.com/office/drawing/2014/main" id="{AC578841-8FD1-7940-F6C3-716589BFA95C}"/>
              </a:ext>
            </a:extLst>
          </p:cNvPr>
          <p:cNvSpPr>
            <a:spLocks noGrp="1"/>
          </p:cNvSpPr>
          <p:nvPr>
            <p:ph type="title"/>
          </p:nvPr>
        </p:nvSpPr>
        <p:spPr/>
        <p:txBody>
          <a:bodyPr/>
          <a:lstStyle/>
          <a:p>
            <a:r>
              <a:rPr lang="en-US" sz="4400" dirty="0">
                <a:solidFill>
                  <a:srgbClr val="FFFF00"/>
                </a:solidFill>
                <a:latin typeface="Arial" panose="020B0604020202020204" pitchFamily="34" charset="0"/>
                <a:cs typeface="Arial" panose="020B0604020202020204" pitchFamily="34" charset="0"/>
              </a:rPr>
              <a:t>Lock Teleportation</a:t>
            </a:r>
          </a:p>
        </p:txBody>
      </p:sp>
    </p:spTree>
    <p:extLst>
      <p:ext uri="{BB962C8B-B14F-4D97-AF65-F5344CB8AC3E}">
        <p14:creationId xmlns:p14="http://schemas.microsoft.com/office/powerpoint/2010/main" val="263402257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8853" name="Group 3"/>
          <p:cNvGrpSpPr>
            <a:grpSpLocks/>
          </p:cNvGrpSpPr>
          <p:nvPr/>
        </p:nvGrpSpPr>
        <p:grpSpPr bwMode="auto">
          <a:xfrm>
            <a:off x="1098550" y="2924175"/>
            <a:ext cx="866775" cy="582613"/>
            <a:chOff x="596" y="1599"/>
            <a:chExt cx="546" cy="367"/>
          </a:xfrm>
        </p:grpSpPr>
        <p:sp>
          <p:nvSpPr>
            <p:cNvPr id="78897" name="AutoShape 4"/>
            <p:cNvSpPr>
              <a:spLocks noChangeArrowheads="1"/>
            </p:cNvSpPr>
            <p:nvPr/>
          </p:nvSpPr>
          <p:spPr bwMode="auto">
            <a:xfrm>
              <a:off x="596" y="1604"/>
              <a:ext cx="546" cy="357"/>
            </a:xfrm>
            <a:prstGeom prst="roundRect">
              <a:avLst>
                <a:gd name="adj" fmla="val 16667"/>
              </a:avLst>
            </a:prstGeom>
            <a:solidFill>
              <a:srgbClr val="CCFFFF"/>
            </a:solidFill>
            <a:ln w="38100">
              <a:solidFill>
                <a:schemeClr val="tx1"/>
              </a:solidFill>
              <a:round/>
              <a:headEnd/>
              <a:tailEnd/>
            </a:ln>
          </p:spPr>
          <p:txBody>
            <a:bodyPr wrap="none" anchor="ctr"/>
            <a:lstStyle/>
            <a:p>
              <a:endParaRPr lang="en-US" dirty="0">
                <a:latin typeface="Courier New" pitchFamily="49" charset="0"/>
              </a:endParaRPr>
            </a:p>
          </p:txBody>
        </p:sp>
        <p:sp>
          <p:nvSpPr>
            <p:cNvPr id="78898" name="Line 5"/>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urier New" pitchFamily="49" charset="0"/>
              </a:endParaRPr>
            </a:p>
          </p:txBody>
        </p:sp>
        <p:sp>
          <p:nvSpPr>
            <p:cNvPr id="78899" name="Text Box 6"/>
            <p:cNvSpPr txBox="1">
              <a:spLocks noChangeArrowheads="1"/>
            </p:cNvSpPr>
            <p:nvPr/>
          </p:nvSpPr>
          <p:spPr bwMode="auto">
            <a:xfrm>
              <a:off x="727" y="1619"/>
              <a:ext cx="116" cy="327"/>
            </a:xfrm>
            <a:prstGeom prst="rect">
              <a:avLst/>
            </a:prstGeom>
            <a:noFill/>
            <a:ln w="9525">
              <a:noFill/>
              <a:miter lim="800000"/>
              <a:headEnd/>
              <a:tailEnd/>
            </a:ln>
          </p:spPr>
          <p:txBody>
            <a:bodyPr wrap="none">
              <a:spAutoFit/>
            </a:bodyPr>
            <a:lstStyle/>
            <a:p>
              <a:endParaRPr lang="en-US" sz="2800" b="1" dirty="0">
                <a:latin typeface="Arial" panose="020B0604020202020204" pitchFamily="34" charset="0"/>
              </a:endParaRPr>
            </a:p>
          </p:txBody>
        </p:sp>
      </p:grpSp>
      <p:grpSp>
        <p:nvGrpSpPr>
          <p:cNvPr id="78854" name="Group 7"/>
          <p:cNvGrpSpPr>
            <a:grpSpLocks/>
          </p:cNvGrpSpPr>
          <p:nvPr/>
        </p:nvGrpSpPr>
        <p:grpSpPr bwMode="auto">
          <a:xfrm>
            <a:off x="2695575" y="2924175"/>
            <a:ext cx="866775" cy="582613"/>
            <a:chOff x="596" y="1599"/>
            <a:chExt cx="546" cy="367"/>
          </a:xfrm>
        </p:grpSpPr>
        <p:sp>
          <p:nvSpPr>
            <p:cNvPr id="78894" name="AutoShape 8"/>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urier New" pitchFamily="49" charset="0"/>
              </a:endParaRPr>
            </a:p>
          </p:txBody>
        </p:sp>
        <p:sp>
          <p:nvSpPr>
            <p:cNvPr id="78895" name="Line 9"/>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urier New" pitchFamily="49" charset="0"/>
              </a:endParaRPr>
            </a:p>
          </p:txBody>
        </p:sp>
        <p:sp>
          <p:nvSpPr>
            <p:cNvPr id="78896" name="Text Box 10"/>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anose="020B0604020202020204" pitchFamily="34" charset="0"/>
                </a:rPr>
                <a:t>a</a:t>
              </a:r>
            </a:p>
          </p:txBody>
        </p:sp>
      </p:grpSp>
      <p:grpSp>
        <p:nvGrpSpPr>
          <p:cNvPr id="78855" name="Group 11"/>
          <p:cNvGrpSpPr>
            <a:grpSpLocks/>
          </p:cNvGrpSpPr>
          <p:nvPr/>
        </p:nvGrpSpPr>
        <p:grpSpPr bwMode="auto">
          <a:xfrm>
            <a:off x="4284663" y="2924175"/>
            <a:ext cx="879475" cy="582613"/>
            <a:chOff x="588" y="1599"/>
            <a:chExt cx="554" cy="367"/>
          </a:xfrm>
        </p:grpSpPr>
        <p:sp>
          <p:nvSpPr>
            <p:cNvPr id="78891" name="AutoShape 12"/>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urier New" pitchFamily="49" charset="0"/>
              </a:endParaRPr>
            </a:p>
          </p:txBody>
        </p:sp>
        <p:sp>
          <p:nvSpPr>
            <p:cNvPr id="78892" name="Line 13"/>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urier New" pitchFamily="49" charset="0"/>
              </a:endParaRPr>
            </a:p>
          </p:txBody>
        </p:sp>
        <p:sp>
          <p:nvSpPr>
            <p:cNvPr id="78893" name="Text Box 14"/>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anose="020B0604020202020204" pitchFamily="34" charset="0"/>
                </a:rPr>
                <a:t>b</a:t>
              </a:r>
            </a:p>
          </p:txBody>
        </p:sp>
      </p:grpSp>
      <p:grpSp>
        <p:nvGrpSpPr>
          <p:cNvPr id="78856" name="Group 15"/>
          <p:cNvGrpSpPr>
            <a:grpSpLocks/>
          </p:cNvGrpSpPr>
          <p:nvPr/>
        </p:nvGrpSpPr>
        <p:grpSpPr bwMode="auto">
          <a:xfrm>
            <a:off x="5894388" y="2924175"/>
            <a:ext cx="866775" cy="582613"/>
            <a:chOff x="596" y="1599"/>
            <a:chExt cx="546" cy="367"/>
          </a:xfrm>
        </p:grpSpPr>
        <p:sp>
          <p:nvSpPr>
            <p:cNvPr id="78888" name="AutoShape 16"/>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urier New" pitchFamily="49" charset="0"/>
              </a:endParaRPr>
            </a:p>
          </p:txBody>
        </p:sp>
        <p:sp>
          <p:nvSpPr>
            <p:cNvPr id="78889" name="Line 17"/>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urier New" pitchFamily="49" charset="0"/>
              </a:endParaRPr>
            </a:p>
          </p:txBody>
        </p:sp>
        <p:sp>
          <p:nvSpPr>
            <p:cNvPr id="78890" name="Text Box 18"/>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anose="020B0604020202020204" pitchFamily="34" charset="0"/>
                </a:rPr>
                <a:t>c</a:t>
              </a:r>
            </a:p>
          </p:txBody>
        </p:sp>
      </p:grpSp>
      <p:sp>
        <p:nvSpPr>
          <p:cNvPr id="78857" name="Line 19"/>
          <p:cNvSpPr>
            <a:spLocks noChangeShapeType="1"/>
          </p:cNvSpPr>
          <p:nvPr/>
        </p:nvSpPr>
        <p:spPr bwMode="auto">
          <a:xfrm>
            <a:off x="1744663" y="3216275"/>
            <a:ext cx="866775" cy="0"/>
          </a:xfrm>
          <a:prstGeom prst="line">
            <a:avLst/>
          </a:prstGeom>
          <a:noFill/>
          <a:ln w="76200">
            <a:solidFill>
              <a:schemeClr val="tx1"/>
            </a:solidFill>
            <a:round/>
            <a:headEnd/>
            <a:tailEnd type="triangle" w="med" len="med"/>
          </a:ln>
        </p:spPr>
        <p:txBody>
          <a:bodyPr wrap="none" anchor="ctr"/>
          <a:lstStyle/>
          <a:p>
            <a:endParaRPr lang="en-US" dirty="0">
              <a:latin typeface="Courier New" pitchFamily="49" charset="0"/>
            </a:endParaRPr>
          </a:p>
        </p:txBody>
      </p:sp>
      <p:sp>
        <p:nvSpPr>
          <p:cNvPr id="78858" name="Line 20"/>
          <p:cNvSpPr>
            <a:spLocks noChangeShapeType="1"/>
          </p:cNvSpPr>
          <p:nvPr/>
        </p:nvSpPr>
        <p:spPr bwMode="auto">
          <a:xfrm>
            <a:off x="3359150" y="3216275"/>
            <a:ext cx="866775" cy="0"/>
          </a:xfrm>
          <a:prstGeom prst="line">
            <a:avLst/>
          </a:prstGeom>
          <a:noFill/>
          <a:ln w="76200">
            <a:solidFill>
              <a:schemeClr val="tx1"/>
            </a:solidFill>
            <a:round/>
            <a:headEnd/>
            <a:tailEnd type="triangle" w="med" len="med"/>
          </a:ln>
        </p:spPr>
        <p:txBody>
          <a:bodyPr wrap="none" anchor="ctr"/>
          <a:lstStyle/>
          <a:p>
            <a:endParaRPr lang="en-US" dirty="0">
              <a:latin typeface="Courier New" pitchFamily="49" charset="0"/>
            </a:endParaRPr>
          </a:p>
        </p:txBody>
      </p:sp>
      <p:grpSp>
        <p:nvGrpSpPr>
          <p:cNvPr id="78860" name="Group 22"/>
          <p:cNvGrpSpPr>
            <a:grpSpLocks/>
          </p:cNvGrpSpPr>
          <p:nvPr/>
        </p:nvGrpSpPr>
        <p:grpSpPr bwMode="auto">
          <a:xfrm>
            <a:off x="7481888" y="2925763"/>
            <a:ext cx="879476" cy="582612"/>
            <a:chOff x="588" y="1599"/>
            <a:chExt cx="554" cy="367"/>
          </a:xfrm>
        </p:grpSpPr>
        <p:sp>
          <p:nvSpPr>
            <p:cNvPr id="78885" name="AutoShape 23"/>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urier New" pitchFamily="49" charset="0"/>
              </a:endParaRPr>
            </a:p>
          </p:txBody>
        </p:sp>
        <p:sp>
          <p:nvSpPr>
            <p:cNvPr id="78886" name="Line 24"/>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urier New" pitchFamily="49" charset="0"/>
              </a:endParaRPr>
            </a:p>
          </p:txBody>
        </p:sp>
        <p:sp>
          <p:nvSpPr>
            <p:cNvPr id="78887" name="Text Box 25"/>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anose="020B0604020202020204" pitchFamily="34" charset="0"/>
                </a:rPr>
                <a:t>d</a:t>
              </a:r>
            </a:p>
          </p:txBody>
        </p:sp>
      </p:grpSp>
      <p:sp>
        <p:nvSpPr>
          <p:cNvPr id="78861" name="Line 26"/>
          <p:cNvSpPr>
            <a:spLocks noChangeShapeType="1"/>
          </p:cNvSpPr>
          <p:nvPr/>
        </p:nvSpPr>
        <p:spPr bwMode="auto">
          <a:xfrm>
            <a:off x="4946650" y="3216275"/>
            <a:ext cx="866775" cy="0"/>
          </a:xfrm>
          <a:prstGeom prst="line">
            <a:avLst/>
          </a:prstGeom>
          <a:noFill/>
          <a:ln w="76200">
            <a:solidFill>
              <a:schemeClr val="tx1"/>
            </a:solidFill>
            <a:round/>
            <a:headEnd/>
            <a:tailEnd type="triangle" w="med" len="med"/>
          </a:ln>
        </p:spPr>
        <p:txBody>
          <a:bodyPr wrap="none" anchor="ctr"/>
          <a:lstStyle/>
          <a:p>
            <a:endParaRPr lang="en-US" dirty="0">
              <a:latin typeface="Courier New" pitchFamily="49" charset="0"/>
            </a:endParaRPr>
          </a:p>
        </p:txBody>
      </p:sp>
      <p:sp>
        <p:nvSpPr>
          <p:cNvPr id="78862" name="Line 27"/>
          <p:cNvSpPr>
            <a:spLocks noChangeShapeType="1"/>
          </p:cNvSpPr>
          <p:nvPr/>
        </p:nvSpPr>
        <p:spPr bwMode="auto">
          <a:xfrm>
            <a:off x="6565900" y="3216275"/>
            <a:ext cx="866775" cy="0"/>
          </a:xfrm>
          <a:prstGeom prst="line">
            <a:avLst/>
          </a:prstGeom>
          <a:noFill/>
          <a:ln w="76200">
            <a:solidFill>
              <a:schemeClr val="tx1"/>
            </a:solidFill>
            <a:round/>
            <a:headEnd/>
            <a:tailEnd type="triangle" w="med" len="med"/>
          </a:ln>
        </p:spPr>
        <p:txBody>
          <a:bodyPr wrap="none" anchor="ctr"/>
          <a:lstStyle/>
          <a:p>
            <a:endParaRPr lang="en-US" dirty="0">
              <a:latin typeface="Courier New" pitchFamily="49" charset="0"/>
            </a:endParaRPr>
          </a:p>
        </p:txBody>
      </p:sp>
      <p:grpSp>
        <p:nvGrpSpPr>
          <p:cNvPr id="78863" name="Group 28"/>
          <p:cNvGrpSpPr>
            <a:grpSpLocks/>
          </p:cNvGrpSpPr>
          <p:nvPr/>
        </p:nvGrpSpPr>
        <p:grpSpPr bwMode="auto">
          <a:xfrm>
            <a:off x="1235075" y="2114550"/>
            <a:ext cx="427038" cy="622300"/>
            <a:chOff x="2208" y="1920"/>
            <a:chExt cx="1152" cy="1680"/>
          </a:xfrm>
        </p:grpSpPr>
        <p:sp>
          <p:nvSpPr>
            <p:cNvPr id="78881" name="Oval 29"/>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urier New" pitchFamily="49" charset="0"/>
              </a:endParaRPr>
            </a:p>
          </p:txBody>
        </p:sp>
        <p:sp>
          <p:nvSpPr>
            <p:cNvPr id="78882" name="Oval 30"/>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endParaRPr lang="en-US" dirty="0">
                <a:latin typeface="Courier New" pitchFamily="49" charset="0"/>
              </a:endParaRPr>
            </a:p>
          </p:txBody>
        </p:sp>
        <p:sp>
          <p:nvSpPr>
            <p:cNvPr id="78883" name="AutoShape 31"/>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latin typeface="Courier New" pitchFamily="49" charset="0"/>
              </a:endParaRPr>
            </a:p>
          </p:txBody>
        </p:sp>
        <p:sp>
          <p:nvSpPr>
            <p:cNvPr id="78884" name="AutoShape 32"/>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urier New" pitchFamily="49" charset="0"/>
              </a:endParaRPr>
            </a:p>
          </p:txBody>
        </p:sp>
      </p:grpSp>
      <p:sp>
        <p:nvSpPr>
          <p:cNvPr id="52" name="Line 16"/>
          <p:cNvSpPr>
            <a:spLocks noChangeShapeType="1"/>
          </p:cNvSpPr>
          <p:nvPr/>
        </p:nvSpPr>
        <p:spPr bwMode="auto">
          <a:xfrm>
            <a:off x="8113711" y="3218796"/>
            <a:ext cx="750887" cy="0"/>
          </a:xfrm>
          <a:prstGeom prst="line">
            <a:avLst/>
          </a:prstGeom>
          <a:noFill/>
          <a:ln w="76200">
            <a:solidFill>
              <a:schemeClr val="tx1"/>
            </a:solidFill>
            <a:round/>
            <a:headEnd/>
            <a:tailEnd type="triangle" w="med" len="med"/>
          </a:ln>
        </p:spPr>
        <p:txBody>
          <a:bodyPr wrap="none" anchor="ctr"/>
          <a:lstStyle/>
          <a:p>
            <a:endParaRPr lang="en-US" dirty="0">
              <a:latin typeface="Courier New" pitchFamily="49" charset="0"/>
            </a:endParaRPr>
          </a:p>
        </p:txBody>
      </p:sp>
      <p:sp>
        <p:nvSpPr>
          <p:cNvPr id="2" name="Right Arrow 1"/>
          <p:cNvSpPr/>
          <p:nvPr/>
        </p:nvSpPr>
        <p:spPr bwMode="auto">
          <a:xfrm>
            <a:off x="3087688" y="2523490"/>
            <a:ext cx="3673475" cy="1530350"/>
          </a:xfrm>
          <a:prstGeom prst="rightArrow">
            <a:avLst/>
          </a:prstGeom>
          <a:solidFill>
            <a:srgbClr val="FFFF00"/>
          </a:solidFill>
          <a:ln w="3810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1" compatLnSpc="1">
            <a:prstTxWarp prst="textNoShape">
              <a:avLst/>
            </a:prstTxWarp>
            <a:noAutofit/>
          </a:bodyPr>
          <a:lstStyle/>
          <a:p>
            <a:pPr marL="0" marR="0" indent="0" algn="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rgbClr val="0000FF"/>
                </a:solidFill>
                <a:effectLst/>
                <a:latin typeface="Arial" panose="020B0604020202020204" pitchFamily="34" charset="0"/>
                <a:cs typeface="Arial" panose="020B0604020202020204" pitchFamily="34" charset="0"/>
              </a:rPr>
              <a:t>read transaction</a:t>
            </a:r>
          </a:p>
        </p:txBody>
      </p:sp>
      <p:grpSp>
        <p:nvGrpSpPr>
          <p:cNvPr id="3" name="Group 28">
            <a:extLst>
              <a:ext uri="{FF2B5EF4-FFF2-40B4-BE49-F238E27FC236}">
                <a16:creationId xmlns:a16="http://schemas.microsoft.com/office/drawing/2014/main" id="{513A3E4A-6D25-C748-AAAE-8720F88E995A}"/>
              </a:ext>
            </a:extLst>
          </p:cNvPr>
          <p:cNvGrpSpPr>
            <a:grpSpLocks/>
          </p:cNvGrpSpPr>
          <p:nvPr/>
        </p:nvGrpSpPr>
        <p:grpSpPr bwMode="auto">
          <a:xfrm>
            <a:off x="3862388" y="5026025"/>
            <a:ext cx="1447800" cy="1295400"/>
            <a:chOff x="1584" y="816"/>
            <a:chExt cx="912" cy="816"/>
          </a:xfrm>
          <a:effectLst>
            <a:glow rad="101600">
              <a:schemeClr val="accent3">
                <a:satMod val="175000"/>
                <a:alpha val="40000"/>
              </a:schemeClr>
            </a:glow>
          </a:effectLst>
        </p:grpSpPr>
        <p:sp>
          <p:nvSpPr>
            <p:cNvPr id="4" name="Freeform 29">
              <a:extLst>
                <a:ext uri="{FF2B5EF4-FFF2-40B4-BE49-F238E27FC236}">
                  <a16:creationId xmlns:a16="http://schemas.microsoft.com/office/drawing/2014/main" id="{BF55E446-57E1-3D10-9F2A-897AAD6B1C95}"/>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38100">
              <a:solidFill>
                <a:schemeClr val="bg1"/>
              </a:solidFill>
              <a:round/>
              <a:headEnd/>
              <a:tailEnd/>
            </a:ln>
          </p:spPr>
          <p:txBody>
            <a:bodyPr wrap="none" anchor="ctr"/>
            <a:lstStyle/>
            <a:p>
              <a:endParaRPr lang="en-US" dirty="0">
                <a:latin typeface="Courier New" pitchFamily="49" charset="0"/>
              </a:endParaRPr>
            </a:p>
          </p:txBody>
        </p:sp>
        <p:sp>
          <p:nvSpPr>
            <p:cNvPr id="5" name="Freeform 30">
              <a:extLst>
                <a:ext uri="{FF2B5EF4-FFF2-40B4-BE49-F238E27FC236}">
                  <a16:creationId xmlns:a16="http://schemas.microsoft.com/office/drawing/2014/main" id="{CA54149D-E667-DF22-56E2-D11412AAC667}"/>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38100">
              <a:solidFill>
                <a:schemeClr val="bg1"/>
              </a:solidFill>
              <a:round/>
              <a:headEnd/>
              <a:tailEnd/>
            </a:ln>
          </p:spPr>
          <p:txBody>
            <a:bodyPr wrap="none" anchor="ctr"/>
            <a:lstStyle/>
            <a:p>
              <a:endParaRPr lang="en-US" dirty="0">
                <a:latin typeface="Courier New" pitchFamily="49" charset="0"/>
              </a:endParaRPr>
            </a:p>
          </p:txBody>
        </p:sp>
        <p:sp>
          <p:nvSpPr>
            <p:cNvPr id="6" name="Freeform 31">
              <a:extLst>
                <a:ext uri="{FF2B5EF4-FFF2-40B4-BE49-F238E27FC236}">
                  <a16:creationId xmlns:a16="http://schemas.microsoft.com/office/drawing/2014/main" id="{52FE4FD3-A82A-C8B1-E9F0-3BE667500FC8}"/>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38100">
              <a:solidFill>
                <a:schemeClr val="bg1"/>
              </a:solidFill>
              <a:round/>
              <a:headEnd/>
              <a:tailEnd/>
            </a:ln>
          </p:spPr>
          <p:txBody>
            <a:bodyPr wrap="none" anchor="ctr"/>
            <a:lstStyle/>
            <a:p>
              <a:endParaRPr lang="en-US" dirty="0">
                <a:latin typeface="Courier New" pitchFamily="49" charset="0"/>
              </a:endParaRPr>
            </a:p>
          </p:txBody>
        </p:sp>
        <p:sp>
          <p:nvSpPr>
            <p:cNvPr id="7" name="Freeform 32">
              <a:extLst>
                <a:ext uri="{FF2B5EF4-FFF2-40B4-BE49-F238E27FC236}">
                  <a16:creationId xmlns:a16="http://schemas.microsoft.com/office/drawing/2014/main" id="{E3EF2520-CE78-4236-BE9A-FED9E70EA3B8}"/>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bg1"/>
              </a:solidFill>
              <a:round/>
              <a:headEnd/>
              <a:tailEnd/>
            </a:ln>
          </p:spPr>
          <p:txBody>
            <a:bodyPr wrap="none" anchor="ctr"/>
            <a:lstStyle/>
            <a:p>
              <a:endParaRPr lang="en-US" dirty="0">
                <a:latin typeface="Courier New" pitchFamily="49" charset="0"/>
              </a:endParaRPr>
            </a:p>
          </p:txBody>
        </p:sp>
        <p:sp>
          <p:nvSpPr>
            <p:cNvPr id="8" name="Freeform 33">
              <a:extLst>
                <a:ext uri="{FF2B5EF4-FFF2-40B4-BE49-F238E27FC236}">
                  <a16:creationId xmlns:a16="http://schemas.microsoft.com/office/drawing/2014/main" id="{BCF1FFD9-FE40-CF2C-C71E-FF5133AC903A}"/>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bg1"/>
              </a:solidFill>
              <a:round/>
              <a:headEnd/>
              <a:tailEnd/>
            </a:ln>
          </p:spPr>
          <p:txBody>
            <a:bodyPr wrap="none" anchor="ctr"/>
            <a:lstStyle/>
            <a:p>
              <a:endParaRPr lang="en-US" dirty="0">
                <a:latin typeface="Courier New" pitchFamily="49" charset="0"/>
              </a:endParaRPr>
            </a:p>
          </p:txBody>
        </p:sp>
        <p:sp>
          <p:nvSpPr>
            <p:cNvPr id="9" name="Freeform 34">
              <a:extLst>
                <a:ext uri="{FF2B5EF4-FFF2-40B4-BE49-F238E27FC236}">
                  <a16:creationId xmlns:a16="http://schemas.microsoft.com/office/drawing/2014/main" id="{84DFF530-B272-047D-126F-E5CE9EED959F}"/>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bg1"/>
              </a:solidFill>
              <a:round/>
              <a:headEnd/>
              <a:tailEnd/>
            </a:ln>
          </p:spPr>
          <p:txBody>
            <a:bodyPr wrap="none" anchor="ctr"/>
            <a:lstStyle/>
            <a:p>
              <a:endParaRPr lang="en-US" dirty="0">
                <a:latin typeface="Courier New" pitchFamily="49" charset="0"/>
              </a:endParaRPr>
            </a:p>
          </p:txBody>
        </p:sp>
        <p:sp>
          <p:nvSpPr>
            <p:cNvPr id="10" name="Freeform 35">
              <a:extLst>
                <a:ext uri="{FF2B5EF4-FFF2-40B4-BE49-F238E27FC236}">
                  <a16:creationId xmlns:a16="http://schemas.microsoft.com/office/drawing/2014/main" id="{3F13AFD5-C82D-8E7D-183D-8EAC56F346EB}"/>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38100">
              <a:solidFill>
                <a:schemeClr val="bg1"/>
              </a:solidFill>
              <a:round/>
              <a:headEnd/>
              <a:tailEnd/>
            </a:ln>
          </p:spPr>
          <p:txBody>
            <a:bodyPr wrap="none" anchor="ctr"/>
            <a:lstStyle/>
            <a:p>
              <a:endParaRPr lang="en-US" dirty="0">
                <a:latin typeface="Courier New" pitchFamily="49" charset="0"/>
              </a:endParaRPr>
            </a:p>
          </p:txBody>
        </p:sp>
        <p:sp>
          <p:nvSpPr>
            <p:cNvPr id="11" name="Freeform 36">
              <a:extLst>
                <a:ext uri="{FF2B5EF4-FFF2-40B4-BE49-F238E27FC236}">
                  <a16:creationId xmlns:a16="http://schemas.microsoft.com/office/drawing/2014/main" id="{C6BC2C47-0EE4-50FD-9BF2-619FA0C64FA7}"/>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38100">
              <a:solidFill>
                <a:schemeClr val="bg1"/>
              </a:solidFill>
              <a:round/>
              <a:headEnd/>
              <a:tailEnd/>
            </a:ln>
          </p:spPr>
          <p:txBody>
            <a:bodyPr wrap="none" anchor="ctr"/>
            <a:lstStyle/>
            <a:p>
              <a:endParaRPr lang="en-US" dirty="0">
                <a:latin typeface="Courier New" pitchFamily="49" charset="0"/>
              </a:endParaRPr>
            </a:p>
          </p:txBody>
        </p:sp>
        <p:sp>
          <p:nvSpPr>
            <p:cNvPr id="12" name="Freeform 37">
              <a:extLst>
                <a:ext uri="{FF2B5EF4-FFF2-40B4-BE49-F238E27FC236}">
                  <a16:creationId xmlns:a16="http://schemas.microsoft.com/office/drawing/2014/main" id="{1DA01CDF-DBDF-EDC6-C3D2-3D7D8551A6D1}"/>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38100">
              <a:solidFill>
                <a:schemeClr val="bg1"/>
              </a:solidFill>
              <a:round/>
              <a:headEnd/>
              <a:tailEnd/>
            </a:ln>
          </p:spPr>
          <p:txBody>
            <a:bodyPr wrap="none" anchor="ctr"/>
            <a:lstStyle/>
            <a:p>
              <a:endParaRPr lang="en-US" dirty="0">
                <a:latin typeface="Courier New" pitchFamily="49" charset="0"/>
              </a:endParaRPr>
            </a:p>
          </p:txBody>
        </p:sp>
      </p:grpSp>
      <p:sp>
        <p:nvSpPr>
          <p:cNvPr id="13" name="Title 12">
            <a:extLst>
              <a:ext uri="{FF2B5EF4-FFF2-40B4-BE49-F238E27FC236}">
                <a16:creationId xmlns:a16="http://schemas.microsoft.com/office/drawing/2014/main" id="{086F5041-2CD1-FD93-C2B4-213D963930B8}"/>
              </a:ext>
            </a:extLst>
          </p:cNvPr>
          <p:cNvSpPr>
            <a:spLocks noGrp="1"/>
          </p:cNvSpPr>
          <p:nvPr>
            <p:ph type="title"/>
          </p:nvPr>
        </p:nvSpPr>
        <p:spPr/>
        <p:txBody>
          <a:bodyPr/>
          <a:lstStyle/>
          <a:p>
            <a:r>
              <a:rPr lang="en-US" sz="4400" dirty="0">
                <a:solidFill>
                  <a:srgbClr val="FFFF00"/>
                </a:solidFill>
                <a:latin typeface="Arial" panose="020B0604020202020204" pitchFamily="34" charset="0"/>
                <a:cs typeface="Arial" panose="020B0604020202020204" pitchFamily="34" charset="0"/>
              </a:rPr>
              <a:t>Lock Teleportation</a:t>
            </a:r>
            <a:br>
              <a:rPr lang="en-US" sz="4400" dirty="0">
                <a:solidFill>
                  <a:srgbClr val="FFFF00"/>
                </a:solidFill>
                <a:latin typeface="Arial" panose="020B0604020202020204" pitchFamily="34" charset="0"/>
                <a:cs typeface="Arial" panose="020B0604020202020204" pitchFamily="34" charset="0"/>
              </a:rPr>
            </a:br>
            <a:endParaRPr lang="en-US" dirty="0"/>
          </a:p>
        </p:txBody>
      </p:sp>
    </p:spTree>
    <p:extLst>
      <p:ext uri="{BB962C8B-B14F-4D97-AF65-F5344CB8AC3E}">
        <p14:creationId xmlns:p14="http://schemas.microsoft.com/office/powerpoint/2010/main" val="3878126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8.05556E-6 -1.11111E-6 L 0.33837 -0.07337 L 0.69167 0.04005 " pathEditMode="relative" ptsTypes="AAA">
                                      <p:cBhvr>
                                        <p:cTn id="6" dur="2000" fill="hold"/>
                                        <p:tgtEl>
                                          <p:spTgt spid="78863"/>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D39D49AB-6238-46BA-FD2B-0513196DEFFF}"/>
              </a:ext>
            </a:extLst>
          </p:cNvPr>
          <p:cNvSpPr>
            <a:spLocks noGrp="1"/>
          </p:cNvSpPr>
          <p:nvPr>
            <p:ph type="title"/>
          </p:nvPr>
        </p:nvSpPr>
        <p:spPr/>
        <p:txBody>
          <a:bodyPr/>
          <a:lstStyle/>
          <a:p>
            <a:r>
              <a:rPr lang="en-US" sz="4400" dirty="0">
                <a:solidFill>
                  <a:srgbClr val="FFFF00"/>
                </a:solidFill>
                <a:latin typeface="Arial" panose="020B0604020202020204" pitchFamily="34" charset="0"/>
                <a:cs typeface="Arial" panose="020B0604020202020204" pitchFamily="34" charset="0"/>
              </a:rPr>
              <a:t>Lock Teleportation</a:t>
            </a:r>
          </a:p>
        </p:txBody>
      </p:sp>
      <p:sp>
        <p:nvSpPr>
          <p:cNvPr id="51" name="Slide Number Placeholder 4"/>
          <p:cNvSpPr>
            <a:spLocks noGrp="1"/>
          </p:cNvSpPr>
          <p:nvPr>
            <p:ph type="sldNum" sz="quarter" idx="10"/>
          </p:nvPr>
        </p:nvSpPr>
        <p:spPr>
          <a:prstGeom prst="rect">
            <a:avLst/>
          </a:prstGeom>
        </p:spPr>
        <p:txBody>
          <a:bodyPr/>
          <a:lstStyle/>
          <a:p>
            <a:pPr>
              <a:defRPr/>
            </a:pPr>
            <a:endParaRPr lang="en-US" dirty="0"/>
          </a:p>
        </p:txBody>
      </p:sp>
      <p:grpSp>
        <p:nvGrpSpPr>
          <p:cNvPr id="78853" name="Group 3"/>
          <p:cNvGrpSpPr>
            <a:grpSpLocks/>
          </p:cNvGrpSpPr>
          <p:nvPr/>
        </p:nvGrpSpPr>
        <p:grpSpPr bwMode="auto">
          <a:xfrm>
            <a:off x="1098550" y="2924175"/>
            <a:ext cx="866775" cy="582613"/>
            <a:chOff x="596" y="1599"/>
            <a:chExt cx="546" cy="367"/>
          </a:xfrm>
        </p:grpSpPr>
        <p:sp>
          <p:nvSpPr>
            <p:cNvPr id="78897" name="AutoShape 4"/>
            <p:cNvSpPr>
              <a:spLocks noChangeArrowheads="1"/>
            </p:cNvSpPr>
            <p:nvPr/>
          </p:nvSpPr>
          <p:spPr bwMode="auto">
            <a:xfrm>
              <a:off x="596" y="1604"/>
              <a:ext cx="546" cy="357"/>
            </a:xfrm>
            <a:prstGeom prst="roundRect">
              <a:avLst>
                <a:gd name="adj" fmla="val 16667"/>
              </a:avLst>
            </a:prstGeom>
            <a:solidFill>
              <a:srgbClr val="CCFFFF"/>
            </a:solidFill>
            <a:ln w="38100">
              <a:solidFill>
                <a:schemeClr val="tx1"/>
              </a:solidFill>
              <a:round/>
              <a:headEnd/>
              <a:tailEnd/>
            </a:ln>
          </p:spPr>
          <p:txBody>
            <a:bodyPr wrap="none" anchor="ctr"/>
            <a:lstStyle/>
            <a:p>
              <a:endParaRPr lang="en-US" dirty="0">
                <a:latin typeface="Courier New" pitchFamily="49" charset="0"/>
              </a:endParaRPr>
            </a:p>
          </p:txBody>
        </p:sp>
        <p:sp>
          <p:nvSpPr>
            <p:cNvPr id="78898" name="Line 5"/>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urier New" pitchFamily="49" charset="0"/>
              </a:endParaRPr>
            </a:p>
          </p:txBody>
        </p:sp>
        <p:sp>
          <p:nvSpPr>
            <p:cNvPr id="78899" name="Text Box 6"/>
            <p:cNvSpPr txBox="1">
              <a:spLocks noChangeArrowheads="1"/>
            </p:cNvSpPr>
            <p:nvPr/>
          </p:nvSpPr>
          <p:spPr bwMode="auto">
            <a:xfrm>
              <a:off x="727" y="1619"/>
              <a:ext cx="116" cy="327"/>
            </a:xfrm>
            <a:prstGeom prst="rect">
              <a:avLst/>
            </a:prstGeom>
            <a:noFill/>
            <a:ln w="9525">
              <a:noFill/>
              <a:miter lim="800000"/>
              <a:headEnd/>
              <a:tailEnd/>
            </a:ln>
          </p:spPr>
          <p:txBody>
            <a:bodyPr wrap="none">
              <a:spAutoFit/>
            </a:bodyPr>
            <a:lstStyle/>
            <a:p>
              <a:endParaRPr lang="en-US" sz="2800" b="1" dirty="0">
                <a:latin typeface="Arial" panose="020B0604020202020204" pitchFamily="34" charset="0"/>
              </a:endParaRPr>
            </a:p>
          </p:txBody>
        </p:sp>
      </p:grpSp>
      <p:grpSp>
        <p:nvGrpSpPr>
          <p:cNvPr id="78854" name="Group 7"/>
          <p:cNvGrpSpPr>
            <a:grpSpLocks/>
          </p:cNvGrpSpPr>
          <p:nvPr/>
        </p:nvGrpSpPr>
        <p:grpSpPr bwMode="auto">
          <a:xfrm>
            <a:off x="2695575" y="2924175"/>
            <a:ext cx="866775" cy="582613"/>
            <a:chOff x="596" y="1599"/>
            <a:chExt cx="546" cy="367"/>
          </a:xfrm>
        </p:grpSpPr>
        <p:sp>
          <p:nvSpPr>
            <p:cNvPr id="78894" name="AutoShape 8"/>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urier New" pitchFamily="49" charset="0"/>
              </a:endParaRPr>
            </a:p>
          </p:txBody>
        </p:sp>
        <p:sp>
          <p:nvSpPr>
            <p:cNvPr id="78895" name="Line 9"/>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urier New" pitchFamily="49" charset="0"/>
              </a:endParaRPr>
            </a:p>
          </p:txBody>
        </p:sp>
        <p:sp>
          <p:nvSpPr>
            <p:cNvPr id="78896" name="Text Box 10"/>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anose="020B0604020202020204" pitchFamily="34" charset="0"/>
                </a:rPr>
                <a:t>a</a:t>
              </a:r>
            </a:p>
          </p:txBody>
        </p:sp>
      </p:grpSp>
      <p:grpSp>
        <p:nvGrpSpPr>
          <p:cNvPr id="78855" name="Group 11"/>
          <p:cNvGrpSpPr>
            <a:grpSpLocks/>
          </p:cNvGrpSpPr>
          <p:nvPr/>
        </p:nvGrpSpPr>
        <p:grpSpPr bwMode="auto">
          <a:xfrm>
            <a:off x="4284663" y="2924175"/>
            <a:ext cx="879475" cy="582613"/>
            <a:chOff x="588" y="1599"/>
            <a:chExt cx="554" cy="367"/>
          </a:xfrm>
        </p:grpSpPr>
        <p:sp>
          <p:nvSpPr>
            <p:cNvPr id="78891" name="AutoShape 12"/>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urier New" pitchFamily="49" charset="0"/>
              </a:endParaRPr>
            </a:p>
          </p:txBody>
        </p:sp>
        <p:sp>
          <p:nvSpPr>
            <p:cNvPr id="78892" name="Line 13"/>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urier New" pitchFamily="49" charset="0"/>
              </a:endParaRPr>
            </a:p>
          </p:txBody>
        </p:sp>
        <p:sp>
          <p:nvSpPr>
            <p:cNvPr id="78893" name="Text Box 14"/>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anose="020B0604020202020204" pitchFamily="34" charset="0"/>
                </a:rPr>
                <a:t>b</a:t>
              </a:r>
            </a:p>
          </p:txBody>
        </p:sp>
      </p:grpSp>
      <p:grpSp>
        <p:nvGrpSpPr>
          <p:cNvPr id="78856" name="Group 15"/>
          <p:cNvGrpSpPr>
            <a:grpSpLocks/>
          </p:cNvGrpSpPr>
          <p:nvPr/>
        </p:nvGrpSpPr>
        <p:grpSpPr bwMode="auto">
          <a:xfrm>
            <a:off x="5894388" y="2924175"/>
            <a:ext cx="866775" cy="582613"/>
            <a:chOff x="596" y="1599"/>
            <a:chExt cx="546" cy="367"/>
          </a:xfrm>
        </p:grpSpPr>
        <p:sp>
          <p:nvSpPr>
            <p:cNvPr id="78888" name="AutoShape 16"/>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urier New" pitchFamily="49" charset="0"/>
              </a:endParaRPr>
            </a:p>
          </p:txBody>
        </p:sp>
        <p:sp>
          <p:nvSpPr>
            <p:cNvPr id="78889" name="Line 17"/>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urier New" pitchFamily="49" charset="0"/>
              </a:endParaRPr>
            </a:p>
          </p:txBody>
        </p:sp>
        <p:sp>
          <p:nvSpPr>
            <p:cNvPr id="78890" name="Text Box 18"/>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anose="020B0604020202020204" pitchFamily="34" charset="0"/>
                </a:rPr>
                <a:t>c</a:t>
              </a:r>
            </a:p>
          </p:txBody>
        </p:sp>
      </p:grpSp>
      <p:sp>
        <p:nvSpPr>
          <p:cNvPr id="78857" name="Line 19"/>
          <p:cNvSpPr>
            <a:spLocks noChangeShapeType="1"/>
          </p:cNvSpPr>
          <p:nvPr/>
        </p:nvSpPr>
        <p:spPr bwMode="auto">
          <a:xfrm>
            <a:off x="1744663" y="3216275"/>
            <a:ext cx="866775" cy="0"/>
          </a:xfrm>
          <a:prstGeom prst="line">
            <a:avLst/>
          </a:prstGeom>
          <a:noFill/>
          <a:ln w="76200">
            <a:solidFill>
              <a:schemeClr val="tx1"/>
            </a:solidFill>
            <a:round/>
            <a:headEnd/>
            <a:tailEnd type="triangle" w="med" len="med"/>
          </a:ln>
        </p:spPr>
        <p:txBody>
          <a:bodyPr wrap="none" anchor="ctr"/>
          <a:lstStyle/>
          <a:p>
            <a:endParaRPr lang="en-US" dirty="0">
              <a:latin typeface="Courier New" pitchFamily="49" charset="0"/>
            </a:endParaRPr>
          </a:p>
        </p:txBody>
      </p:sp>
      <p:sp>
        <p:nvSpPr>
          <p:cNvPr id="78858" name="Line 20"/>
          <p:cNvSpPr>
            <a:spLocks noChangeShapeType="1"/>
          </p:cNvSpPr>
          <p:nvPr/>
        </p:nvSpPr>
        <p:spPr bwMode="auto">
          <a:xfrm>
            <a:off x="3359150" y="3216275"/>
            <a:ext cx="866775" cy="0"/>
          </a:xfrm>
          <a:prstGeom prst="line">
            <a:avLst/>
          </a:prstGeom>
          <a:noFill/>
          <a:ln w="76200">
            <a:solidFill>
              <a:schemeClr val="tx1"/>
            </a:solidFill>
            <a:round/>
            <a:headEnd/>
            <a:tailEnd type="triangle" w="med" len="med"/>
          </a:ln>
        </p:spPr>
        <p:txBody>
          <a:bodyPr wrap="none" anchor="ctr"/>
          <a:lstStyle/>
          <a:p>
            <a:endParaRPr lang="en-US" dirty="0">
              <a:latin typeface="Courier New" pitchFamily="49" charset="0"/>
            </a:endParaRPr>
          </a:p>
        </p:txBody>
      </p:sp>
      <p:grpSp>
        <p:nvGrpSpPr>
          <p:cNvPr id="78860" name="Group 22"/>
          <p:cNvGrpSpPr>
            <a:grpSpLocks/>
          </p:cNvGrpSpPr>
          <p:nvPr/>
        </p:nvGrpSpPr>
        <p:grpSpPr bwMode="auto">
          <a:xfrm>
            <a:off x="7481888" y="2925763"/>
            <a:ext cx="879476" cy="582612"/>
            <a:chOff x="588" y="1599"/>
            <a:chExt cx="554" cy="367"/>
          </a:xfrm>
        </p:grpSpPr>
        <p:sp>
          <p:nvSpPr>
            <p:cNvPr id="78885" name="AutoShape 23"/>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urier New" pitchFamily="49" charset="0"/>
              </a:endParaRPr>
            </a:p>
          </p:txBody>
        </p:sp>
        <p:sp>
          <p:nvSpPr>
            <p:cNvPr id="78886" name="Line 24"/>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urier New" pitchFamily="49" charset="0"/>
              </a:endParaRPr>
            </a:p>
          </p:txBody>
        </p:sp>
        <p:sp>
          <p:nvSpPr>
            <p:cNvPr id="78887" name="Text Box 25"/>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anose="020B0604020202020204" pitchFamily="34" charset="0"/>
                </a:rPr>
                <a:t>d</a:t>
              </a:r>
            </a:p>
          </p:txBody>
        </p:sp>
      </p:grpSp>
      <p:sp>
        <p:nvSpPr>
          <p:cNvPr id="78861" name="Line 26"/>
          <p:cNvSpPr>
            <a:spLocks noChangeShapeType="1"/>
          </p:cNvSpPr>
          <p:nvPr/>
        </p:nvSpPr>
        <p:spPr bwMode="auto">
          <a:xfrm>
            <a:off x="4946650" y="3216275"/>
            <a:ext cx="866775" cy="0"/>
          </a:xfrm>
          <a:prstGeom prst="line">
            <a:avLst/>
          </a:prstGeom>
          <a:noFill/>
          <a:ln w="76200">
            <a:solidFill>
              <a:schemeClr val="tx1"/>
            </a:solidFill>
            <a:round/>
            <a:headEnd/>
            <a:tailEnd type="triangle" w="med" len="med"/>
          </a:ln>
        </p:spPr>
        <p:txBody>
          <a:bodyPr wrap="none" anchor="ctr"/>
          <a:lstStyle/>
          <a:p>
            <a:endParaRPr lang="en-US" dirty="0">
              <a:latin typeface="Courier New" pitchFamily="49" charset="0"/>
            </a:endParaRPr>
          </a:p>
        </p:txBody>
      </p:sp>
      <p:sp>
        <p:nvSpPr>
          <p:cNvPr id="78862" name="Line 27"/>
          <p:cNvSpPr>
            <a:spLocks noChangeShapeType="1"/>
          </p:cNvSpPr>
          <p:nvPr/>
        </p:nvSpPr>
        <p:spPr bwMode="auto">
          <a:xfrm>
            <a:off x="6565900" y="3216275"/>
            <a:ext cx="866775" cy="0"/>
          </a:xfrm>
          <a:prstGeom prst="line">
            <a:avLst/>
          </a:prstGeom>
          <a:noFill/>
          <a:ln w="76200">
            <a:solidFill>
              <a:schemeClr val="tx1"/>
            </a:solidFill>
            <a:round/>
            <a:headEnd/>
            <a:tailEnd type="triangle" w="med" len="med"/>
          </a:ln>
        </p:spPr>
        <p:txBody>
          <a:bodyPr wrap="none" anchor="ctr"/>
          <a:lstStyle/>
          <a:p>
            <a:endParaRPr lang="en-US" dirty="0">
              <a:latin typeface="Courier New" pitchFamily="49" charset="0"/>
            </a:endParaRPr>
          </a:p>
        </p:txBody>
      </p:sp>
      <p:grpSp>
        <p:nvGrpSpPr>
          <p:cNvPr id="78863" name="Group 28"/>
          <p:cNvGrpSpPr>
            <a:grpSpLocks/>
          </p:cNvGrpSpPr>
          <p:nvPr/>
        </p:nvGrpSpPr>
        <p:grpSpPr bwMode="auto">
          <a:xfrm>
            <a:off x="7519989" y="2327275"/>
            <a:ext cx="427038" cy="622300"/>
            <a:chOff x="2208" y="1920"/>
            <a:chExt cx="1152" cy="1680"/>
          </a:xfrm>
        </p:grpSpPr>
        <p:sp>
          <p:nvSpPr>
            <p:cNvPr id="78881" name="Oval 29"/>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urier New" pitchFamily="49" charset="0"/>
              </a:endParaRPr>
            </a:p>
          </p:txBody>
        </p:sp>
        <p:sp>
          <p:nvSpPr>
            <p:cNvPr id="78882" name="Oval 30"/>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endParaRPr lang="en-US" dirty="0">
                <a:latin typeface="Courier New" pitchFamily="49" charset="0"/>
              </a:endParaRPr>
            </a:p>
          </p:txBody>
        </p:sp>
        <p:sp>
          <p:nvSpPr>
            <p:cNvPr id="78883" name="AutoShape 31"/>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latin typeface="Courier New" pitchFamily="49" charset="0"/>
              </a:endParaRPr>
            </a:p>
          </p:txBody>
        </p:sp>
        <p:sp>
          <p:nvSpPr>
            <p:cNvPr id="78884" name="AutoShape 32"/>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urier New" pitchFamily="49" charset="0"/>
              </a:endParaRPr>
            </a:p>
          </p:txBody>
        </p:sp>
      </p:grpSp>
      <p:sp>
        <p:nvSpPr>
          <p:cNvPr id="52" name="Line 16"/>
          <p:cNvSpPr>
            <a:spLocks noChangeShapeType="1"/>
          </p:cNvSpPr>
          <p:nvPr/>
        </p:nvSpPr>
        <p:spPr bwMode="auto">
          <a:xfrm>
            <a:off x="8113711" y="3218796"/>
            <a:ext cx="750887" cy="0"/>
          </a:xfrm>
          <a:prstGeom prst="line">
            <a:avLst/>
          </a:prstGeom>
          <a:noFill/>
          <a:ln w="76200">
            <a:solidFill>
              <a:schemeClr val="tx1"/>
            </a:solidFill>
            <a:round/>
            <a:headEnd/>
            <a:tailEnd type="triangle" w="med" len="med"/>
          </a:ln>
        </p:spPr>
        <p:txBody>
          <a:bodyPr wrap="none" anchor="ctr"/>
          <a:lstStyle/>
          <a:p>
            <a:endParaRPr lang="en-US" dirty="0">
              <a:latin typeface="Courier New" pitchFamily="49" charset="0"/>
            </a:endParaRPr>
          </a:p>
        </p:txBody>
      </p:sp>
      <p:sp>
        <p:nvSpPr>
          <p:cNvPr id="3" name="TextBox 2"/>
          <p:cNvSpPr txBox="1"/>
          <p:nvPr/>
        </p:nvSpPr>
        <p:spPr bwMode="auto">
          <a:xfrm>
            <a:off x="3130592" y="1569770"/>
            <a:ext cx="3241593" cy="523220"/>
          </a:xfrm>
          <a:prstGeom prst="rect">
            <a:avLst/>
          </a:prstGeom>
          <a:noFill/>
          <a:ln w="38100">
            <a:solidFill>
              <a:srgbClr val="FF0000"/>
            </a:solidFill>
            <a:miter lim="800000"/>
            <a:headEnd/>
            <a:tailEnd/>
          </a:ln>
          <a:effectLst/>
        </p:spPr>
        <p:txBody>
          <a:bodyPr wrap="none" rtlCol="0">
            <a:spAutoFit/>
          </a:bodyPr>
          <a:lstStyle/>
          <a:p>
            <a:pPr algn="ctr"/>
            <a:r>
              <a:rPr lang="en-US" sz="2800" b="1" dirty="0">
                <a:solidFill>
                  <a:srgbClr val="FFFF00"/>
                </a:solidFill>
                <a:latin typeface="Arial" panose="020B0604020202020204" pitchFamily="34" charset="0"/>
              </a:rPr>
              <a:t>no locks acquired</a:t>
            </a:r>
          </a:p>
        </p:txBody>
      </p:sp>
      <p:sp>
        <p:nvSpPr>
          <p:cNvPr id="5" name="Rounded Rectangular Callout 4"/>
          <p:cNvSpPr/>
          <p:nvPr/>
        </p:nvSpPr>
        <p:spPr bwMode="auto">
          <a:xfrm>
            <a:off x="2438400" y="2585085"/>
            <a:ext cx="4560887" cy="510778"/>
          </a:xfrm>
          <a:prstGeom prst="wedgeRoundRectCallout">
            <a:avLst>
              <a:gd name="adj1" fmla="val 10911"/>
              <a:gd name="adj2" fmla="val -74674"/>
              <a:gd name="adj3" fmla="val 16667"/>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0000FF"/>
              </a:solidFill>
              <a:effectLst/>
              <a:latin typeface="Consolas" panose="020B0609020204030204" pitchFamily="49" charset="0"/>
            </a:endParaRPr>
          </a:p>
        </p:txBody>
      </p:sp>
      <p:grpSp>
        <p:nvGrpSpPr>
          <p:cNvPr id="2" name="Group 28">
            <a:extLst>
              <a:ext uri="{FF2B5EF4-FFF2-40B4-BE49-F238E27FC236}">
                <a16:creationId xmlns:a16="http://schemas.microsoft.com/office/drawing/2014/main" id="{BA8F232C-D64F-673F-37A4-7782ECCDC4BF}"/>
              </a:ext>
            </a:extLst>
          </p:cNvPr>
          <p:cNvGrpSpPr>
            <a:grpSpLocks/>
          </p:cNvGrpSpPr>
          <p:nvPr/>
        </p:nvGrpSpPr>
        <p:grpSpPr bwMode="auto">
          <a:xfrm>
            <a:off x="3862388" y="5026025"/>
            <a:ext cx="1447800" cy="1295400"/>
            <a:chOff x="1584" y="816"/>
            <a:chExt cx="912" cy="816"/>
          </a:xfrm>
          <a:effectLst>
            <a:glow rad="101600">
              <a:schemeClr val="accent3">
                <a:satMod val="175000"/>
                <a:alpha val="40000"/>
              </a:schemeClr>
            </a:glow>
          </a:effectLst>
        </p:grpSpPr>
        <p:sp>
          <p:nvSpPr>
            <p:cNvPr id="4" name="Freeform 29">
              <a:extLst>
                <a:ext uri="{FF2B5EF4-FFF2-40B4-BE49-F238E27FC236}">
                  <a16:creationId xmlns:a16="http://schemas.microsoft.com/office/drawing/2014/main" id="{BD778CF8-9B7D-5750-2937-931B2E6B076E}"/>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38100">
              <a:solidFill>
                <a:schemeClr val="bg1"/>
              </a:solidFill>
              <a:round/>
              <a:headEnd/>
              <a:tailEnd/>
            </a:ln>
          </p:spPr>
          <p:txBody>
            <a:bodyPr wrap="none" anchor="ctr"/>
            <a:lstStyle/>
            <a:p>
              <a:endParaRPr lang="en-US" dirty="0">
                <a:latin typeface="Courier New" pitchFamily="49" charset="0"/>
              </a:endParaRPr>
            </a:p>
          </p:txBody>
        </p:sp>
        <p:sp>
          <p:nvSpPr>
            <p:cNvPr id="6" name="Freeform 30">
              <a:extLst>
                <a:ext uri="{FF2B5EF4-FFF2-40B4-BE49-F238E27FC236}">
                  <a16:creationId xmlns:a16="http://schemas.microsoft.com/office/drawing/2014/main" id="{6A9A408A-FEA2-4F8F-0800-11A176997DF1}"/>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38100">
              <a:solidFill>
                <a:schemeClr val="bg1"/>
              </a:solidFill>
              <a:round/>
              <a:headEnd/>
              <a:tailEnd/>
            </a:ln>
          </p:spPr>
          <p:txBody>
            <a:bodyPr wrap="none" anchor="ctr"/>
            <a:lstStyle/>
            <a:p>
              <a:endParaRPr lang="en-US" dirty="0">
                <a:latin typeface="Courier New" pitchFamily="49" charset="0"/>
              </a:endParaRPr>
            </a:p>
          </p:txBody>
        </p:sp>
        <p:sp>
          <p:nvSpPr>
            <p:cNvPr id="7" name="Freeform 31">
              <a:extLst>
                <a:ext uri="{FF2B5EF4-FFF2-40B4-BE49-F238E27FC236}">
                  <a16:creationId xmlns:a16="http://schemas.microsoft.com/office/drawing/2014/main" id="{6C7784CD-0A0B-82B9-C5C0-EE08246376AF}"/>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38100">
              <a:solidFill>
                <a:schemeClr val="bg1"/>
              </a:solidFill>
              <a:round/>
              <a:headEnd/>
              <a:tailEnd/>
            </a:ln>
          </p:spPr>
          <p:txBody>
            <a:bodyPr wrap="none" anchor="ctr"/>
            <a:lstStyle/>
            <a:p>
              <a:endParaRPr lang="en-US" dirty="0">
                <a:latin typeface="Courier New" pitchFamily="49" charset="0"/>
              </a:endParaRPr>
            </a:p>
          </p:txBody>
        </p:sp>
        <p:sp>
          <p:nvSpPr>
            <p:cNvPr id="8" name="Freeform 32">
              <a:extLst>
                <a:ext uri="{FF2B5EF4-FFF2-40B4-BE49-F238E27FC236}">
                  <a16:creationId xmlns:a16="http://schemas.microsoft.com/office/drawing/2014/main" id="{3CBCCE4E-0214-2714-AFC4-23FC19D60BE5}"/>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bg1"/>
              </a:solidFill>
              <a:round/>
              <a:headEnd/>
              <a:tailEnd/>
            </a:ln>
          </p:spPr>
          <p:txBody>
            <a:bodyPr wrap="none" anchor="ctr"/>
            <a:lstStyle/>
            <a:p>
              <a:endParaRPr lang="en-US" dirty="0">
                <a:latin typeface="Courier New" pitchFamily="49" charset="0"/>
              </a:endParaRPr>
            </a:p>
          </p:txBody>
        </p:sp>
        <p:sp>
          <p:nvSpPr>
            <p:cNvPr id="9" name="Freeform 33">
              <a:extLst>
                <a:ext uri="{FF2B5EF4-FFF2-40B4-BE49-F238E27FC236}">
                  <a16:creationId xmlns:a16="http://schemas.microsoft.com/office/drawing/2014/main" id="{00C46179-1BC3-A407-BC28-7D7498FF91F9}"/>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bg1"/>
              </a:solidFill>
              <a:round/>
              <a:headEnd/>
              <a:tailEnd/>
            </a:ln>
          </p:spPr>
          <p:txBody>
            <a:bodyPr wrap="none" anchor="ctr"/>
            <a:lstStyle/>
            <a:p>
              <a:endParaRPr lang="en-US" dirty="0">
                <a:latin typeface="Courier New" pitchFamily="49" charset="0"/>
              </a:endParaRPr>
            </a:p>
          </p:txBody>
        </p:sp>
        <p:sp>
          <p:nvSpPr>
            <p:cNvPr id="10" name="Freeform 34">
              <a:extLst>
                <a:ext uri="{FF2B5EF4-FFF2-40B4-BE49-F238E27FC236}">
                  <a16:creationId xmlns:a16="http://schemas.microsoft.com/office/drawing/2014/main" id="{EE024E34-B82B-4750-5244-03C9D6B8C362}"/>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bg1"/>
              </a:solidFill>
              <a:round/>
              <a:headEnd/>
              <a:tailEnd/>
            </a:ln>
          </p:spPr>
          <p:txBody>
            <a:bodyPr wrap="none" anchor="ctr"/>
            <a:lstStyle/>
            <a:p>
              <a:endParaRPr lang="en-US" dirty="0">
                <a:latin typeface="Courier New" pitchFamily="49" charset="0"/>
              </a:endParaRPr>
            </a:p>
          </p:txBody>
        </p:sp>
        <p:sp>
          <p:nvSpPr>
            <p:cNvPr id="11" name="Freeform 35">
              <a:extLst>
                <a:ext uri="{FF2B5EF4-FFF2-40B4-BE49-F238E27FC236}">
                  <a16:creationId xmlns:a16="http://schemas.microsoft.com/office/drawing/2014/main" id="{F0311A8D-0663-E824-BF46-766FA38200DA}"/>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38100">
              <a:solidFill>
                <a:schemeClr val="bg1"/>
              </a:solidFill>
              <a:round/>
              <a:headEnd/>
              <a:tailEnd/>
            </a:ln>
          </p:spPr>
          <p:txBody>
            <a:bodyPr wrap="none" anchor="ctr"/>
            <a:lstStyle/>
            <a:p>
              <a:endParaRPr lang="en-US" dirty="0">
                <a:latin typeface="Courier New" pitchFamily="49" charset="0"/>
              </a:endParaRPr>
            </a:p>
          </p:txBody>
        </p:sp>
        <p:sp>
          <p:nvSpPr>
            <p:cNvPr id="12" name="Freeform 36">
              <a:extLst>
                <a:ext uri="{FF2B5EF4-FFF2-40B4-BE49-F238E27FC236}">
                  <a16:creationId xmlns:a16="http://schemas.microsoft.com/office/drawing/2014/main" id="{EB6BC6AF-C763-1EAB-7D38-ACF06B36339D}"/>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38100">
              <a:solidFill>
                <a:schemeClr val="bg1"/>
              </a:solidFill>
              <a:round/>
              <a:headEnd/>
              <a:tailEnd/>
            </a:ln>
          </p:spPr>
          <p:txBody>
            <a:bodyPr wrap="none" anchor="ctr"/>
            <a:lstStyle/>
            <a:p>
              <a:endParaRPr lang="en-US" dirty="0">
                <a:latin typeface="Courier New" pitchFamily="49" charset="0"/>
              </a:endParaRPr>
            </a:p>
          </p:txBody>
        </p:sp>
        <p:sp>
          <p:nvSpPr>
            <p:cNvPr id="13" name="Freeform 37">
              <a:extLst>
                <a:ext uri="{FF2B5EF4-FFF2-40B4-BE49-F238E27FC236}">
                  <a16:creationId xmlns:a16="http://schemas.microsoft.com/office/drawing/2014/main" id="{2E0CF0A8-F64D-340C-8859-C19276D8E123}"/>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38100">
              <a:solidFill>
                <a:schemeClr val="bg1"/>
              </a:solidFill>
              <a:round/>
              <a:headEnd/>
              <a:tailEnd/>
            </a:ln>
          </p:spPr>
          <p:txBody>
            <a:bodyPr wrap="none" anchor="ctr"/>
            <a:lstStyle/>
            <a:p>
              <a:endParaRPr lang="en-US" dirty="0">
                <a:latin typeface="Courier New" pitchFamily="49" charset="0"/>
              </a:endParaRPr>
            </a:p>
          </p:txBody>
        </p:sp>
      </p:grpSp>
    </p:spTree>
    <p:extLst>
      <p:ext uri="{BB962C8B-B14F-4D97-AF65-F5344CB8AC3E}">
        <p14:creationId xmlns:p14="http://schemas.microsoft.com/office/powerpoint/2010/main" val="24635665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455D7-2A7E-8561-074A-36C468DE96F5}"/>
              </a:ext>
            </a:extLst>
          </p:cNvPr>
          <p:cNvSpPr>
            <a:spLocks noGrp="1"/>
          </p:cNvSpPr>
          <p:nvPr>
            <p:ph type="title"/>
          </p:nvPr>
        </p:nvSpPr>
        <p:spPr/>
        <p:txBody>
          <a:bodyPr/>
          <a:lstStyle/>
          <a:p>
            <a:r>
              <a:rPr lang="en-US" sz="4400" dirty="0">
                <a:solidFill>
                  <a:srgbClr val="FFFF00"/>
                </a:solidFill>
                <a:latin typeface="Arial" panose="020B0604020202020204" pitchFamily="34" charset="0"/>
                <a:cs typeface="Arial" panose="020B0604020202020204" pitchFamily="34" charset="0"/>
              </a:rPr>
              <a:t>How Far to Teleport?</a:t>
            </a:r>
          </a:p>
        </p:txBody>
      </p:sp>
      <p:sp>
        <p:nvSpPr>
          <p:cNvPr id="4" name="Slide Number Placeholder 3"/>
          <p:cNvSpPr>
            <a:spLocks noGrp="1"/>
          </p:cNvSpPr>
          <p:nvPr>
            <p:ph type="sldNum" sz="quarter" idx="10"/>
          </p:nvPr>
        </p:nvSpPr>
        <p:spPr/>
        <p:txBody>
          <a:bodyPr/>
          <a:lstStyle/>
          <a:p>
            <a:pPr>
              <a:defRPr/>
            </a:pPr>
            <a:fld id="{EC676077-9BBE-4665-AFEC-9A25D283D224}" type="slidenum">
              <a:rPr lang="he-IL" smtClean="0"/>
              <a:pPr>
                <a:defRPr/>
              </a:pPr>
              <a:t>105</a:t>
            </a:fld>
            <a:endParaRPr lang="en-US" dirty="0"/>
          </a:p>
        </p:txBody>
      </p:sp>
      <p:sp>
        <p:nvSpPr>
          <p:cNvPr id="6" name="Text Box 40"/>
          <p:cNvSpPr txBox="1">
            <a:spLocks noChangeArrowheads="1"/>
          </p:cNvSpPr>
          <p:nvPr/>
        </p:nvSpPr>
        <p:spPr bwMode="auto">
          <a:xfrm>
            <a:off x="1317489" y="1931300"/>
            <a:ext cx="2035109" cy="523220"/>
          </a:xfrm>
          <a:prstGeom prst="rect">
            <a:avLst/>
          </a:prstGeom>
          <a:solidFill>
            <a:schemeClr val="bg1"/>
          </a:solidFill>
          <a:ln w="76200" algn="ctr">
            <a:solidFill>
              <a:srgbClr val="FF66CC"/>
            </a:solidFill>
            <a:miter lim="800000"/>
            <a:headEnd/>
            <a:tailEnd/>
          </a:ln>
          <a:effectLst>
            <a:outerShdw dist="107763" dir="2700000" algn="ctr" rotWithShape="0">
              <a:schemeClr val="bg2">
                <a:alpha val="50000"/>
              </a:schemeClr>
            </a:outerShdw>
          </a:effectLst>
        </p:spPr>
        <p:txBody>
          <a:bodyPr wrap="none">
            <a:spAutoFit/>
          </a:bodyPr>
          <a:lstStyle/>
          <a:p>
            <a:r>
              <a:rPr lang="en-US" sz="2800" b="1" dirty="0">
                <a:solidFill>
                  <a:srgbClr val="FFFF00"/>
                </a:solidFill>
                <a:latin typeface="Arial" panose="020B0604020202020204" pitchFamily="34" charset="0"/>
                <a:cs typeface="Arial" panose="020B0604020202020204" pitchFamily="34" charset="0"/>
              </a:rPr>
              <a:t>Too short?</a:t>
            </a:r>
          </a:p>
        </p:txBody>
      </p:sp>
      <p:sp>
        <p:nvSpPr>
          <p:cNvPr id="7" name="Text Box 40"/>
          <p:cNvSpPr txBox="1">
            <a:spLocks noChangeArrowheads="1"/>
          </p:cNvSpPr>
          <p:nvPr/>
        </p:nvSpPr>
        <p:spPr bwMode="auto">
          <a:xfrm>
            <a:off x="1911276" y="2998215"/>
            <a:ext cx="3501280" cy="523220"/>
          </a:xfrm>
          <a:prstGeom prst="rect">
            <a:avLst/>
          </a:prstGeom>
          <a:solidFill>
            <a:schemeClr val="bg1"/>
          </a:solidFill>
          <a:ln w="76200" algn="ctr">
            <a:solidFill>
              <a:srgbClr val="00FFFF"/>
            </a:solidFill>
            <a:miter lim="800000"/>
            <a:headEnd/>
            <a:tailEnd/>
          </a:ln>
          <a:effectLst>
            <a:outerShdw dist="107763" dir="2700000" algn="ctr" rotWithShape="0">
              <a:schemeClr val="bg2">
                <a:alpha val="50000"/>
              </a:schemeClr>
            </a:outerShdw>
          </a:effectLst>
        </p:spPr>
        <p:txBody>
          <a:bodyPr wrap="none">
            <a:spAutoFit/>
          </a:bodyPr>
          <a:lstStyle/>
          <a:p>
            <a:r>
              <a:rPr lang="en-US" sz="2800" b="1" dirty="0">
                <a:solidFill>
                  <a:srgbClr val="FFFF00"/>
                </a:solidFill>
                <a:latin typeface="Arial" panose="020B0604020202020204" pitchFamily="34" charset="0"/>
                <a:cs typeface="Arial" panose="020B0604020202020204" pitchFamily="34" charset="0"/>
              </a:rPr>
              <a:t>Missed opportunity</a:t>
            </a:r>
          </a:p>
        </p:txBody>
      </p:sp>
      <p:sp>
        <p:nvSpPr>
          <p:cNvPr id="8" name="Text Box 40"/>
          <p:cNvSpPr txBox="1">
            <a:spLocks noChangeArrowheads="1"/>
          </p:cNvSpPr>
          <p:nvPr/>
        </p:nvSpPr>
        <p:spPr bwMode="auto">
          <a:xfrm>
            <a:off x="1317489" y="4065130"/>
            <a:ext cx="1595886" cy="523220"/>
          </a:xfrm>
          <a:prstGeom prst="rect">
            <a:avLst/>
          </a:prstGeom>
          <a:solidFill>
            <a:schemeClr val="bg1"/>
          </a:solidFill>
          <a:ln w="76200" algn="ctr">
            <a:solidFill>
              <a:srgbClr val="FF9900"/>
            </a:solidFill>
            <a:miter lim="800000"/>
            <a:headEnd/>
            <a:tailEnd/>
          </a:ln>
          <a:effectLst>
            <a:outerShdw dist="107763" dir="2700000" algn="ctr" rotWithShape="0">
              <a:schemeClr val="bg2">
                <a:alpha val="50000"/>
              </a:schemeClr>
            </a:outerShdw>
          </a:effectLst>
        </p:spPr>
        <p:txBody>
          <a:bodyPr wrap="none">
            <a:spAutoFit/>
          </a:bodyPr>
          <a:lstStyle/>
          <a:p>
            <a:r>
              <a:rPr lang="en-US" sz="2800" b="1" dirty="0">
                <a:solidFill>
                  <a:srgbClr val="FFFF00"/>
                </a:solidFill>
                <a:latin typeface="Arial" panose="020B0604020202020204" pitchFamily="34" charset="0"/>
                <a:cs typeface="Arial" panose="020B0604020202020204" pitchFamily="34" charset="0"/>
              </a:rPr>
              <a:t>Too far?</a:t>
            </a:r>
          </a:p>
        </p:txBody>
      </p:sp>
      <p:sp>
        <p:nvSpPr>
          <p:cNvPr id="9" name="Text Box 40"/>
          <p:cNvSpPr txBox="1">
            <a:spLocks noChangeArrowheads="1"/>
          </p:cNvSpPr>
          <p:nvPr/>
        </p:nvSpPr>
        <p:spPr bwMode="auto">
          <a:xfrm>
            <a:off x="1911276" y="5132044"/>
            <a:ext cx="5179046" cy="523220"/>
          </a:xfrm>
          <a:prstGeom prst="rect">
            <a:avLst/>
          </a:prstGeom>
          <a:solidFill>
            <a:schemeClr val="bg1"/>
          </a:solidFill>
          <a:ln w="76200" algn="ctr">
            <a:solidFill>
              <a:srgbClr val="00FFFF"/>
            </a:solidFill>
            <a:miter lim="800000"/>
            <a:headEnd/>
            <a:tailEnd/>
          </a:ln>
          <a:effectLst>
            <a:outerShdw dist="107763" dir="2700000" algn="ctr" rotWithShape="0">
              <a:schemeClr val="bg2">
                <a:alpha val="50000"/>
              </a:schemeClr>
            </a:outerShdw>
          </a:effectLst>
        </p:spPr>
        <p:txBody>
          <a:bodyPr wrap="none">
            <a:spAutoFit/>
          </a:bodyPr>
          <a:lstStyle/>
          <a:p>
            <a:r>
              <a:rPr lang="en-US" sz="2800" b="1" dirty="0">
                <a:solidFill>
                  <a:srgbClr val="FFFF00"/>
                </a:solidFill>
                <a:latin typeface="Arial" panose="020B0604020202020204" pitchFamily="34" charset="0"/>
                <a:cs typeface="Arial" panose="020B0604020202020204" pitchFamily="34" charset="0"/>
              </a:rPr>
              <a:t>Transaction aborts, work lost</a:t>
            </a:r>
          </a:p>
        </p:txBody>
      </p:sp>
    </p:spTree>
    <p:extLst>
      <p:ext uri="{BB962C8B-B14F-4D97-AF65-F5344CB8AC3E}">
        <p14:creationId xmlns:p14="http://schemas.microsoft.com/office/powerpoint/2010/main" val="304612360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27F78-FB7D-01D3-3682-FC57A7FFC5A1}"/>
              </a:ext>
            </a:extLst>
          </p:cNvPr>
          <p:cNvSpPr>
            <a:spLocks noGrp="1"/>
          </p:cNvSpPr>
          <p:nvPr>
            <p:ph type="title"/>
          </p:nvPr>
        </p:nvSpPr>
        <p:spPr/>
        <p:txBody>
          <a:bodyPr/>
          <a:lstStyle/>
          <a:p>
            <a:r>
              <a:rPr lang="en-US" sz="4400" dirty="0">
                <a:solidFill>
                  <a:srgbClr val="FFFF00"/>
                </a:solidFill>
                <a:latin typeface="Arial" panose="020B0604020202020204" pitchFamily="34" charset="0"/>
                <a:cs typeface="Arial" panose="020B0604020202020204" pitchFamily="34" charset="0"/>
              </a:rPr>
              <a:t>How Far to Teleport?</a:t>
            </a:r>
          </a:p>
        </p:txBody>
      </p:sp>
      <p:sp>
        <p:nvSpPr>
          <p:cNvPr id="4" name="Slide Number Placeholder 3"/>
          <p:cNvSpPr>
            <a:spLocks noGrp="1"/>
          </p:cNvSpPr>
          <p:nvPr>
            <p:ph type="sldNum" sz="quarter" idx="10"/>
          </p:nvPr>
        </p:nvSpPr>
        <p:spPr/>
        <p:txBody>
          <a:bodyPr/>
          <a:lstStyle/>
          <a:p>
            <a:pPr>
              <a:defRPr/>
            </a:pPr>
            <a:fld id="{EC676077-9BBE-4665-AFEC-9A25D283D224}" type="slidenum">
              <a:rPr lang="he-IL" smtClean="0"/>
              <a:pPr>
                <a:defRPr/>
              </a:pPr>
              <a:t>106</a:t>
            </a:fld>
            <a:endParaRPr lang="en-US" dirty="0"/>
          </a:p>
        </p:txBody>
      </p:sp>
      <p:sp>
        <p:nvSpPr>
          <p:cNvPr id="6" name="Text Box 40"/>
          <p:cNvSpPr txBox="1">
            <a:spLocks noChangeArrowheads="1"/>
          </p:cNvSpPr>
          <p:nvPr/>
        </p:nvSpPr>
        <p:spPr bwMode="auto">
          <a:xfrm>
            <a:off x="1224805" y="1931300"/>
            <a:ext cx="2220480" cy="523220"/>
          </a:xfrm>
          <a:prstGeom prst="rect">
            <a:avLst/>
          </a:prstGeom>
          <a:solidFill>
            <a:schemeClr val="bg1"/>
          </a:solidFill>
          <a:ln w="76200" algn="ctr">
            <a:solidFill>
              <a:srgbClr val="00CC00"/>
            </a:solidFill>
            <a:miter lim="800000"/>
            <a:headEnd/>
            <a:tailEnd/>
          </a:ln>
          <a:effectLst>
            <a:outerShdw dist="107763" dir="2700000" algn="ctr" rotWithShape="0">
              <a:schemeClr val="bg2">
                <a:alpha val="50000"/>
              </a:schemeClr>
            </a:outerShdw>
          </a:effectLst>
        </p:spPr>
        <p:txBody>
          <a:bodyPr wrap="none">
            <a:spAutoFit/>
          </a:bodyPr>
          <a:lstStyle/>
          <a:p>
            <a:r>
              <a:rPr lang="en-US" sz="2800" dirty="0">
                <a:solidFill>
                  <a:srgbClr val="FFFF00"/>
                </a:solidFill>
                <a:latin typeface="Arial" panose="020B0604020202020204" pitchFamily="34" charset="0"/>
                <a:cs typeface="Arial" panose="020B0604020202020204" pitchFamily="34" charset="0"/>
              </a:rPr>
              <a:t>On Success:</a:t>
            </a:r>
          </a:p>
        </p:txBody>
      </p:sp>
      <p:sp>
        <p:nvSpPr>
          <p:cNvPr id="7" name="Text Box 40"/>
          <p:cNvSpPr txBox="1">
            <a:spLocks noChangeArrowheads="1"/>
          </p:cNvSpPr>
          <p:nvPr/>
        </p:nvSpPr>
        <p:spPr bwMode="auto">
          <a:xfrm>
            <a:off x="1893652" y="2998215"/>
            <a:ext cx="3536545" cy="523220"/>
          </a:xfrm>
          <a:prstGeom prst="rect">
            <a:avLst/>
          </a:prstGeom>
          <a:solidFill>
            <a:schemeClr val="bg1"/>
          </a:solidFill>
          <a:ln w="76200" algn="ctr">
            <a:solidFill>
              <a:srgbClr val="00FFFF"/>
            </a:solidFill>
            <a:miter lim="800000"/>
            <a:headEnd/>
            <a:tailEnd/>
          </a:ln>
          <a:effectLst>
            <a:outerShdw dist="107763" dir="2700000" algn="ctr" rotWithShape="0">
              <a:schemeClr val="bg2">
                <a:alpha val="50000"/>
              </a:schemeClr>
            </a:outerShdw>
          </a:effectLst>
        </p:spPr>
        <p:txBody>
          <a:bodyPr wrap="none">
            <a:spAutoFit/>
          </a:bodyPr>
          <a:lstStyle/>
          <a:p>
            <a:r>
              <a:rPr lang="en-US" sz="2800" dirty="0">
                <a:solidFill>
                  <a:srgbClr val="FFFF00"/>
                </a:solidFill>
                <a:latin typeface="Consolas" panose="020B0609020204030204" pitchFamily="49" charset="0"/>
                <a:cs typeface="Arial" panose="020B0604020202020204" pitchFamily="34" charset="0"/>
              </a:rPr>
              <a:t>limit = limit + 1</a:t>
            </a:r>
          </a:p>
        </p:txBody>
      </p:sp>
      <p:sp>
        <p:nvSpPr>
          <p:cNvPr id="8" name="Text Box 40"/>
          <p:cNvSpPr txBox="1">
            <a:spLocks noChangeArrowheads="1"/>
          </p:cNvSpPr>
          <p:nvPr/>
        </p:nvSpPr>
        <p:spPr bwMode="auto">
          <a:xfrm>
            <a:off x="1133435" y="4065130"/>
            <a:ext cx="1963999" cy="523220"/>
          </a:xfrm>
          <a:prstGeom prst="rect">
            <a:avLst/>
          </a:prstGeom>
          <a:solidFill>
            <a:schemeClr val="bg1"/>
          </a:solidFill>
          <a:ln w="76200" algn="ctr">
            <a:solidFill>
              <a:srgbClr val="FF0000"/>
            </a:solidFill>
            <a:miter lim="800000"/>
            <a:headEnd/>
            <a:tailEnd/>
          </a:ln>
          <a:effectLst>
            <a:outerShdw dist="107763" dir="2700000" algn="ctr" rotWithShape="0">
              <a:schemeClr val="bg2">
                <a:alpha val="50000"/>
              </a:schemeClr>
            </a:outerShdw>
          </a:effectLst>
        </p:spPr>
        <p:txBody>
          <a:bodyPr wrap="none">
            <a:spAutoFit/>
          </a:bodyPr>
          <a:lstStyle/>
          <a:p>
            <a:r>
              <a:rPr lang="en-US" sz="2800" dirty="0">
                <a:solidFill>
                  <a:srgbClr val="FFFF00"/>
                </a:solidFill>
                <a:latin typeface="Arial" panose="020B0604020202020204" pitchFamily="34" charset="0"/>
                <a:cs typeface="Arial" panose="020B0604020202020204" pitchFamily="34" charset="0"/>
              </a:rPr>
              <a:t>On Failure:</a:t>
            </a:r>
          </a:p>
        </p:txBody>
      </p:sp>
      <p:sp>
        <p:nvSpPr>
          <p:cNvPr id="10" name="Text Box 40"/>
          <p:cNvSpPr txBox="1">
            <a:spLocks noChangeArrowheads="1"/>
          </p:cNvSpPr>
          <p:nvPr/>
        </p:nvSpPr>
        <p:spPr bwMode="auto">
          <a:xfrm>
            <a:off x="2046052" y="5012072"/>
            <a:ext cx="3536545" cy="523220"/>
          </a:xfrm>
          <a:prstGeom prst="rect">
            <a:avLst/>
          </a:prstGeom>
          <a:solidFill>
            <a:schemeClr val="bg1"/>
          </a:solidFill>
          <a:ln w="76200" algn="ctr">
            <a:solidFill>
              <a:srgbClr val="00FFFF"/>
            </a:solidFill>
            <a:miter lim="800000"/>
            <a:headEnd/>
            <a:tailEnd/>
          </a:ln>
          <a:effectLst>
            <a:outerShdw dist="107763" dir="2700000" algn="ctr" rotWithShape="0">
              <a:schemeClr val="bg2">
                <a:alpha val="50000"/>
              </a:schemeClr>
            </a:outerShdw>
          </a:effectLst>
        </p:spPr>
        <p:txBody>
          <a:bodyPr wrap="none">
            <a:spAutoFit/>
          </a:bodyPr>
          <a:lstStyle/>
          <a:p>
            <a:r>
              <a:rPr lang="en-US" sz="2800" dirty="0">
                <a:solidFill>
                  <a:srgbClr val="FFFF00"/>
                </a:solidFill>
                <a:latin typeface="Consolas" panose="020B0609020204030204" pitchFamily="49" charset="0"/>
                <a:cs typeface="Arial" panose="020B0604020202020204" pitchFamily="34" charset="0"/>
              </a:rPr>
              <a:t>limit = limit / 2</a:t>
            </a:r>
          </a:p>
        </p:txBody>
      </p:sp>
    </p:spTree>
    <p:extLst>
      <p:ext uri="{BB962C8B-B14F-4D97-AF65-F5344CB8AC3E}">
        <p14:creationId xmlns:p14="http://schemas.microsoft.com/office/powerpoint/2010/main" val="224669541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80815-76BF-CDA0-7920-93B2929C3503}"/>
              </a:ext>
            </a:extLst>
          </p:cNvPr>
          <p:cNvSpPr>
            <a:spLocks noGrp="1"/>
          </p:cNvSpPr>
          <p:nvPr>
            <p:ph type="title"/>
          </p:nvPr>
        </p:nvSpPr>
        <p:spPr/>
        <p:txBody>
          <a:bodyPr/>
          <a:lstStyle/>
          <a:p>
            <a:r>
              <a:rPr lang="en-US" dirty="0"/>
              <a:t>Road Map</a:t>
            </a:r>
          </a:p>
        </p:txBody>
      </p:sp>
      <p:sp>
        <p:nvSpPr>
          <p:cNvPr id="4" name="Slide Number Placeholder 3"/>
          <p:cNvSpPr>
            <a:spLocks noGrp="1"/>
          </p:cNvSpPr>
          <p:nvPr>
            <p:ph type="sldNum" sz="quarter" idx="10"/>
          </p:nvPr>
        </p:nvSpPr>
        <p:spPr/>
        <p:txBody>
          <a:bodyPr/>
          <a:lstStyle/>
          <a:p>
            <a:pPr>
              <a:defRPr/>
            </a:pPr>
            <a:fld id="{EC676077-9BBE-4665-AFEC-9A25D283D224}" type="slidenum">
              <a:rPr lang="he-IL" smtClean="0"/>
              <a:pPr>
                <a:defRPr/>
              </a:pPr>
              <a:t>107</a:t>
            </a:fld>
            <a:endParaRPr lang="en-US" dirty="0"/>
          </a:p>
        </p:txBody>
      </p:sp>
      <p:sp>
        <p:nvSpPr>
          <p:cNvPr id="5" name="Text Box 7"/>
          <p:cNvSpPr txBox="1">
            <a:spLocks noChangeArrowheads="1"/>
          </p:cNvSpPr>
          <p:nvPr/>
        </p:nvSpPr>
        <p:spPr bwMode="auto">
          <a:xfrm>
            <a:off x="981178" y="2010332"/>
            <a:ext cx="3809307" cy="523220"/>
          </a:xfrm>
          <a:prstGeom prst="rect">
            <a:avLst/>
          </a:prstGeom>
          <a:solidFill>
            <a:schemeClr val="bg1"/>
          </a:solidFill>
          <a:ln w="76200" algn="ctr">
            <a:solidFill>
              <a:schemeClr val="tx1">
                <a:lumMod val="75000"/>
              </a:schemeClr>
            </a:solidFill>
            <a:miter lim="800000"/>
            <a:headEnd/>
            <a:tailEnd/>
          </a:ln>
          <a:effectLst>
            <a:outerShdw dist="107763" dir="2700000" algn="ctr" rotWithShape="0">
              <a:schemeClr val="bg2">
                <a:alpha val="50000"/>
              </a:schemeClr>
            </a:outerShdw>
          </a:effectLst>
        </p:spPr>
        <p:txBody>
          <a:bodyPr wrap="none">
            <a:spAutoFit/>
          </a:bodyPr>
          <a:lstStyle/>
          <a:p>
            <a:pPr algn="l"/>
            <a:r>
              <a:rPr lang="en-US" sz="2800" dirty="0">
                <a:solidFill>
                  <a:schemeClr val="tx1">
                    <a:lumMod val="75000"/>
                  </a:schemeClr>
                </a:solidFill>
                <a:latin typeface="Arial" panose="020B0604020202020204" pitchFamily="34" charset="0"/>
              </a:rPr>
              <a:t>Transactions vs Locks</a:t>
            </a:r>
          </a:p>
        </p:txBody>
      </p:sp>
      <p:sp>
        <p:nvSpPr>
          <p:cNvPr id="6" name="Text Box 7"/>
          <p:cNvSpPr txBox="1">
            <a:spLocks noChangeArrowheads="1"/>
          </p:cNvSpPr>
          <p:nvPr/>
        </p:nvSpPr>
        <p:spPr bwMode="auto">
          <a:xfrm>
            <a:off x="981178" y="2904624"/>
            <a:ext cx="5435951" cy="523220"/>
          </a:xfrm>
          <a:prstGeom prst="rect">
            <a:avLst/>
          </a:prstGeom>
          <a:solidFill>
            <a:schemeClr val="bg1"/>
          </a:solidFill>
          <a:ln w="76200" algn="ctr">
            <a:solidFill>
              <a:schemeClr val="tx1">
                <a:lumMod val="75000"/>
              </a:schemeClr>
            </a:solidFill>
            <a:miter lim="800000"/>
            <a:headEnd/>
            <a:tailEnd/>
          </a:ln>
          <a:effectLst>
            <a:outerShdw dist="107763" dir="2700000" algn="ctr" rotWithShape="0">
              <a:schemeClr val="bg2">
                <a:alpha val="50000"/>
              </a:schemeClr>
            </a:outerShdw>
          </a:effectLst>
        </p:spPr>
        <p:txBody>
          <a:bodyPr wrap="square">
            <a:spAutoFit/>
          </a:bodyPr>
          <a:lstStyle/>
          <a:p>
            <a:pPr algn="l"/>
            <a:r>
              <a:rPr lang="en-US" sz="2800" dirty="0">
                <a:solidFill>
                  <a:schemeClr val="tx1">
                    <a:lumMod val="75000"/>
                  </a:schemeClr>
                </a:solidFill>
                <a:latin typeface="Arial" panose="020B0604020202020204" pitchFamily="34" charset="0"/>
              </a:rPr>
              <a:t>Hardware Transactional Memory</a:t>
            </a:r>
          </a:p>
        </p:txBody>
      </p:sp>
      <p:sp>
        <p:nvSpPr>
          <p:cNvPr id="7" name="Text Box 7"/>
          <p:cNvSpPr txBox="1">
            <a:spLocks noChangeArrowheads="1"/>
          </p:cNvSpPr>
          <p:nvPr/>
        </p:nvSpPr>
        <p:spPr bwMode="auto">
          <a:xfrm>
            <a:off x="981178" y="3798916"/>
            <a:ext cx="4744632" cy="523220"/>
          </a:xfrm>
          <a:prstGeom prst="rect">
            <a:avLst/>
          </a:prstGeom>
          <a:solidFill>
            <a:schemeClr val="bg1"/>
          </a:solidFill>
          <a:ln w="76200" algn="ctr">
            <a:solidFill>
              <a:schemeClr val="tx1">
                <a:lumMod val="75000"/>
              </a:schemeClr>
            </a:solidFill>
            <a:miter lim="800000"/>
            <a:headEnd/>
            <a:tailEnd/>
          </a:ln>
          <a:effectLst>
            <a:outerShdw dist="107763" dir="2700000" algn="ctr" rotWithShape="0">
              <a:schemeClr val="bg2">
                <a:alpha val="50000"/>
              </a:schemeClr>
            </a:outerShdw>
          </a:effectLst>
        </p:spPr>
        <p:txBody>
          <a:bodyPr wrap="none">
            <a:spAutoFit/>
          </a:bodyPr>
          <a:lstStyle/>
          <a:p>
            <a:pPr algn="l"/>
            <a:r>
              <a:rPr lang="en-US" sz="2800" dirty="0">
                <a:solidFill>
                  <a:schemeClr val="tx1">
                    <a:lumMod val="75000"/>
                  </a:schemeClr>
                </a:solidFill>
                <a:latin typeface="Arial" panose="020B0604020202020204" pitchFamily="34" charset="0"/>
              </a:rPr>
              <a:t>Using Transactional Memory</a:t>
            </a:r>
          </a:p>
        </p:txBody>
      </p:sp>
      <p:sp>
        <p:nvSpPr>
          <p:cNvPr id="8" name="Text Box 7"/>
          <p:cNvSpPr txBox="1">
            <a:spLocks noChangeArrowheads="1"/>
          </p:cNvSpPr>
          <p:nvPr/>
        </p:nvSpPr>
        <p:spPr bwMode="auto">
          <a:xfrm>
            <a:off x="981178" y="4693208"/>
            <a:ext cx="4262462" cy="523220"/>
          </a:xfrm>
          <a:prstGeom prst="rect">
            <a:avLst/>
          </a:prstGeom>
          <a:solidFill>
            <a:schemeClr val="bg1"/>
          </a:solidFill>
          <a:ln w="76200" algn="ctr">
            <a:solidFill>
              <a:schemeClr val="tx1">
                <a:lumMod val="75000"/>
              </a:schemeClr>
            </a:solidFill>
            <a:miter lim="800000"/>
            <a:headEnd/>
            <a:tailEnd/>
          </a:ln>
          <a:effectLst>
            <a:outerShdw dist="107763" dir="2700000" algn="ctr" rotWithShape="0">
              <a:schemeClr val="bg2">
                <a:alpha val="50000"/>
              </a:schemeClr>
            </a:outerShdw>
          </a:effectLst>
        </p:spPr>
        <p:txBody>
          <a:bodyPr wrap="square">
            <a:spAutoFit/>
          </a:bodyPr>
          <a:lstStyle/>
          <a:p>
            <a:pPr algn="l"/>
            <a:r>
              <a:rPr lang="en-US" sz="2800" dirty="0">
                <a:solidFill>
                  <a:schemeClr val="tx1">
                    <a:lumMod val="75000"/>
                  </a:schemeClr>
                </a:solidFill>
                <a:latin typeface="Arial" panose="020B0604020202020204" pitchFamily="34" charset="0"/>
              </a:rPr>
              <a:t>Transactions with Locks?</a:t>
            </a:r>
          </a:p>
        </p:txBody>
      </p:sp>
      <p:sp>
        <p:nvSpPr>
          <p:cNvPr id="10" name="Text Box 7"/>
          <p:cNvSpPr txBox="1">
            <a:spLocks noChangeArrowheads="1"/>
          </p:cNvSpPr>
          <p:nvPr/>
        </p:nvSpPr>
        <p:spPr bwMode="auto">
          <a:xfrm>
            <a:off x="981175" y="5582233"/>
            <a:ext cx="3443571" cy="523220"/>
          </a:xfrm>
          <a:prstGeom prst="rect">
            <a:avLst/>
          </a:prstGeom>
          <a:solidFill>
            <a:schemeClr val="bg1"/>
          </a:solidFill>
          <a:ln w="76200" algn="ctr">
            <a:solidFill>
              <a:schemeClr val="tx1">
                <a:lumMod val="75000"/>
              </a:schemeClr>
            </a:solidFill>
            <a:miter lim="800000"/>
            <a:headEnd/>
            <a:tailEnd/>
          </a:ln>
          <a:effectLst>
            <a:outerShdw dist="107763" dir="2700000" algn="ctr" rotWithShape="0">
              <a:schemeClr val="bg2">
                <a:alpha val="50000"/>
              </a:schemeClr>
            </a:outerShdw>
          </a:effectLst>
        </p:spPr>
        <p:txBody>
          <a:bodyPr wrap="none">
            <a:spAutoFit/>
          </a:bodyPr>
          <a:lstStyle/>
          <a:p>
            <a:pPr algn="l"/>
            <a:r>
              <a:rPr lang="en-US" sz="2800" dirty="0">
                <a:solidFill>
                  <a:srgbClr val="FFFF00"/>
                </a:solidFill>
                <a:latin typeface="Arial" panose="020B0604020202020204" pitchFamily="34" charset="0"/>
              </a:rPr>
              <a:t>Research Questions</a:t>
            </a:r>
          </a:p>
        </p:txBody>
      </p:sp>
    </p:spTree>
    <p:extLst>
      <p:ext uri="{BB962C8B-B14F-4D97-AF65-F5344CB8AC3E}">
        <p14:creationId xmlns:p14="http://schemas.microsoft.com/office/powerpoint/2010/main" val="14050975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EC676077-9BBE-4665-AFEC-9A25D283D224}" type="slidenum">
              <a:rPr lang="he-IL" smtClean="0"/>
              <a:pPr>
                <a:defRPr/>
              </a:pPr>
              <a:t>108</a:t>
            </a:fld>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892" y="-207411"/>
            <a:ext cx="9413784" cy="72728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 Box 42"/>
          <p:cNvSpPr txBox="1">
            <a:spLocks noChangeArrowheads="1"/>
          </p:cNvSpPr>
          <p:nvPr/>
        </p:nvSpPr>
        <p:spPr bwMode="auto">
          <a:xfrm>
            <a:off x="699786" y="5376643"/>
            <a:ext cx="7944804" cy="523220"/>
          </a:xfrm>
          <a:prstGeom prst="rect">
            <a:avLst/>
          </a:prstGeom>
          <a:solidFill>
            <a:schemeClr val="bg1"/>
          </a:solidFill>
          <a:ln w="38100" algn="ctr">
            <a:solidFill>
              <a:schemeClr val="accent6">
                <a:lumMod val="50000"/>
              </a:schemeClr>
            </a:solidFill>
            <a:miter lim="800000"/>
            <a:headEnd/>
            <a:tailEnd/>
          </a:ln>
          <a:effectLst>
            <a:glow rad="228600">
              <a:schemeClr val="accent2">
                <a:satMod val="175000"/>
                <a:alpha val="40000"/>
              </a:schemeClr>
            </a:glow>
            <a:outerShdw dist="107763" dir="2700000" algn="ctr" rotWithShape="0">
              <a:schemeClr val="bg2">
                <a:alpha val="50000"/>
              </a:schemeClr>
            </a:outerShdw>
          </a:effectLst>
        </p:spPr>
        <p:txBody>
          <a:bodyPr wrap="none">
            <a:spAutoFit/>
          </a:bodyPr>
          <a:lstStyle/>
          <a:p>
            <a:pPr algn="l"/>
            <a:r>
              <a:rPr lang="en-US" sz="2800" dirty="0">
                <a:solidFill>
                  <a:srgbClr val="FFFF00"/>
                </a:solidFill>
                <a:latin typeface="Arial" panose="020B0604020202020204" pitchFamily="34" charset="0"/>
                <a:cs typeface="Arial" panose="020B0604020202020204" pitchFamily="34" charset="0"/>
              </a:rPr>
              <a:t>Locks and transactions complement one another</a:t>
            </a:r>
          </a:p>
        </p:txBody>
      </p:sp>
    </p:spTree>
    <p:extLst>
      <p:ext uri="{BB962C8B-B14F-4D97-AF65-F5344CB8AC3E}">
        <p14:creationId xmlns:p14="http://schemas.microsoft.com/office/powerpoint/2010/main" val="235601044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3AD7ECD0-6AF2-4E84-95BA-4B50C3ECD471}" type="slidenum">
              <a:rPr lang="he-IL" smtClean="0"/>
              <a:pPr>
                <a:defRPr/>
              </a:pPr>
              <a:t>109</a:t>
            </a:fld>
            <a:endParaRPr lang="en-US"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219" y="-257652"/>
            <a:ext cx="9208439" cy="73733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 Box 42"/>
          <p:cNvSpPr txBox="1">
            <a:spLocks noChangeArrowheads="1"/>
          </p:cNvSpPr>
          <p:nvPr/>
        </p:nvSpPr>
        <p:spPr bwMode="auto">
          <a:xfrm>
            <a:off x="1340186" y="5376643"/>
            <a:ext cx="6463629" cy="954107"/>
          </a:xfrm>
          <a:prstGeom prst="rect">
            <a:avLst/>
          </a:prstGeom>
          <a:solidFill>
            <a:schemeClr val="bg1"/>
          </a:solidFill>
          <a:ln w="38100" algn="ctr">
            <a:solidFill>
              <a:schemeClr val="accent6">
                <a:lumMod val="50000"/>
              </a:schemeClr>
            </a:solidFill>
            <a:miter lim="800000"/>
            <a:headEnd/>
            <a:tailEnd/>
          </a:ln>
          <a:effectLst>
            <a:glow rad="228600">
              <a:schemeClr val="accent2">
                <a:satMod val="175000"/>
                <a:alpha val="40000"/>
              </a:schemeClr>
            </a:glow>
            <a:outerShdw dist="107763" dir="2700000" algn="ctr" rotWithShape="0">
              <a:schemeClr val="bg2">
                <a:alpha val="50000"/>
              </a:schemeClr>
            </a:outerShdw>
          </a:effectLst>
        </p:spPr>
        <p:txBody>
          <a:bodyPr wrap="none">
            <a:spAutoFit/>
          </a:bodyPr>
          <a:lstStyle/>
          <a:p>
            <a:pPr algn="l"/>
            <a:r>
              <a:rPr lang="en-US" sz="2800" dirty="0">
                <a:solidFill>
                  <a:srgbClr val="FFFF00"/>
                </a:solidFill>
                <a:latin typeface="Arial" pitchFamily="34" charset="0"/>
                <a:cs typeface="Arial" pitchFamily="34" charset="0"/>
              </a:rPr>
              <a:t>TM can improve memory management,</a:t>
            </a:r>
          </a:p>
          <a:p>
            <a:r>
              <a:rPr lang="en-US" sz="2800" dirty="0">
                <a:solidFill>
                  <a:srgbClr val="FFFF00"/>
                </a:solidFill>
                <a:latin typeface="Arial" pitchFamily="34" charset="0"/>
                <a:cs typeface="Arial" pitchFamily="34" charset="0"/>
              </a:rPr>
              <a:t>both automatic and explicit.</a:t>
            </a:r>
          </a:p>
        </p:txBody>
      </p:sp>
    </p:spTree>
    <p:extLst>
      <p:ext uri="{BB962C8B-B14F-4D97-AF65-F5344CB8AC3E}">
        <p14:creationId xmlns:p14="http://schemas.microsoft.com/office/powerpoint/2010/main" val="346098352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3AD7ECD0-6AF2-4E84-95BA-4B50C3ECD471}" type="slidenum">
              <a:rPr lang="he-IL" smtClean="0"/>
              <a:pPr>
                <a:defRPr/>
              </a:pPr>
              <a:t>110</a:t>
            </a:fld>
            <a:endParaRPr lang="en-US"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337" y="-199328"/>
            <a:ext cx="9314675" cy="7256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 Box 42"/>
          <p:cNvSpPr txBox="1">
            <a:spLocks noChangeArrowheads="1"/>
          </p:cNvSpPr>
          <p:nvPr/>
        </p:nvSpPr>
        <p:spPr bwMode="auto">
          <a:xfrm>
            <a:off x="1100537" y="5376643"/>
            <a:ext cx="6942926" cy="523220"/>
          </a:xfrm>
          <a:prstGeom prst="rect">
            <a:avLst/>
          </a:prstGeom>
          <a:solidFill>
            <a:schemeClr val="bg1"/>
          </a:solidFill>
          <a:ln w="38100" algn="ctr">
            <a:solidFill>
              <a:schemeClr val="accent6">
                <a:lumMod val="50000"/>
              </a:schemeClr>
            </a:solidFill>
            <a:miter lim="800000"/>
            <a:headEnd/>
            <a:tailEnd/>
          </a:ln>
          <a:effectLst>
            <a:glow rad="228600">
              <a:schemeClr val="accent2">
                <a:satMod val="175000"/>
                <a:alpha val="40000"/>
              </a:schemeClr>
            </a:glow>
            <a:outerShdw dist="107763" dir="2700000" algn="ctr" rotWithShape="0">
              <a:schemeClr val="bg2">
                <a:alpha val="50000"/>
              </a:schemeClr>
            </a:outerShdw>
          </a:effectLst>
        </p:spPr>
        <p:txBody>
          <a:bodyPr wrap="none">
            <a:spAutoFit/>
          </a:bodyPr>
          <a:lstStyle/>
          <a:p>
            <a:pPr algn="l"/>
            <a:r>
              <a:rPr lang="en-US" sz="2800" dirty="0">
                <a:solidFill>
                  <a:srgbClr val="FFFF00"/>
                </a:solidFill>
                <a:latin typeface="Arial" panose="020B0604020202020204" pitchFamily="34" charset="0"/>
                <a:cs typeface="Arial" panose="020B0604020202020204" pitchFamily="34" charset="0"/>
              </a:rPr>
              <a:t>TM can restructure in-memory databases</a:t>
            </a:r>
          </a:p>
        </p:txBody>
      </p:sp>
    </p:spTree>
    <p:extLst>
      <p:ext uri="{BB962C8B-B14F-4D97-AF65-F5344CB8AC3E}">
        <p14:creationId xmlns:p14="http://schemas.microsoft.com/office/powerpoint/2010/main" val="309766669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0458032">
            <a:off x="463136" y="1383981"/>
            <a:ext cx="11068050" cy="7686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p:cNvSpPr>
            <a:spLocks noGrp="1"/>
          </p:cNvSpPr>
          <p:nvPr>
            <p:ph type="sldNum" sz="quarter" idx="10"/>
          </p:nvPr>
        </p:nvSpPr>
        <p:spPr/>
        <p:txBody>
          <a:bodyPr/>
          <a:lstStyle/>
          <a:p>
            <a:pPr>
              <a:defRPr/>
            </a:pPr>
            <a:fld id="{EC676077-9BBE-4665-AFEC-9A25D283D224}" type="slidenum">
              <a:rPr lang="he-IL" smtClean="0"/>
              <a:pPr>
                <a:defRPr/>
              </a:pPr>
              <a:t>111</a:t>
            </a:fld>
            <a:endParaRPr lang="en-US" dirty="0"/>
          </a:p>
        </p:txBody>
      </p:sp>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13703">
            <a:off x="3908699" y="3791607"/>
            <a:ext cx="9020175" cy="4638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816805">
            <a:off x="-1402694" y="4959130"/>
            <a:ext cx="10664545" cy="61310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 Box 42"/>
          <p:cNvSpPr txBox="1">
            <a:spLocks noChangeArrowheads="1"/>
          </p:cNvSpPr>
          <p:nvPr/>
        </p:nvSpPr>
        <p:spPr bwMode="auto">
          <a:xfrm>
            <a:off x="2353316" y="5376643"/>
            <a:ext cx="4437369" cy="523220"/>
          </a:xfrm>
          <a:prstGeom prst="rect">
            <a:avLst/>
          </a:prstGeom>
          <a:solidFill>
            <a:schemeClr val="bg1"/>
          </a:solidFill>
          <a:ln w="38100" algn="ctr">
            <a:solidFill>
              <a:schemeClr val="accent6">
                <a:lumMod val="50000"/>
              </a:schemeClr>
            </a:solidFill>
            <a:miter lim="800000"/>
            <a:headEnd/>
            <a:tailEnd/>
          </a:ln>
          <a:effectLst>
            <a:glow rad="228600">
              <a:schemeClr val="accent2">
                <a:satMod val="175000"/>
                <a:alpha val="40000"/>
              </a:schemeClr>
            </a:glow>
            <a:outerShdw dist="107763" dir="2700000" algn="ctr" rotWithShape="0">
              <a:schemeClr val="bg2">
                <a:alpha val="50000"/>
              </a:schemeClr>
            </a:outerShdw>
          </a:effectLst>
        </p:spPr>
        <p:txBody>
          <a:bodyPr wrap="none">
            <a:spAutoFit/>
          </a:bodyPr>
          <a:lstStyle/>
          <a:p>
            <a:pPr algn="l"/>
            <a:r>
              <a:rPr lang="en-US" sz="2800" dirty="0">
                <a:solidFill>
                  <a:srgbClr val="FFFF00"/>
                </a:solidFill>
                <a:latin typeface="Arial" panose="020B0604020202020204" pitchFamily="34" charset="0"/>
                <a:cs typeface="Arial" panose="020B0604020202020204" pitchFamily="34" charset="0"/>
              </a:rPr>
              <a:t>TM can be energy-efficient</a:t>
            </a:r>
          </a:p>
        </p:txBody>
      </p:sp>
    </p:spTree>
    <p:extLst>
      <p:ext uri="{BB962C8B-B14F-4D97-AF65-F5344CB8AC3E}">
        <p14:creationId xmlns:p14="http://schemas.microsoft.com/office/powerpoint/2010/main" val="28633796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0834907">
            <a:off x="-194873" y="1831593"/>
            <a:ext cx="6395179" cy="60896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921901">
            <a:off x="3102965" y="1702474"/>
            <a:ext cx="6552315" cy="58082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Slide Number Placeholder 2"/>
          <p:cNvSpPr>
            <a:spLocks noGrp="1"/>
          </p:cNvSpPr>
          <p:nvPr>
            <p:ph type="sldNum" sz="quarter" idx="10"/>
          </p:nvPr>
        </p:nvSpPr>
        <p:spPr/>
        <p:txBody>
          <a:bodyPr/>
          <a:lstStyle/>
          <a:p>
            <a:pPr>
              <a:defRPr/>
            </a:pPr>
            <a:fld id="{7E8BA0C2-340A-4CA4-A89A-7255129FDB5F}" type="slidenum">
              <a:rPr lang="he-IL" smtClean="0"/>
              <a:pPr>
                <a:defRPr/>
              </a:pPr>
              <a:t>112</a:t>
            </a:fld>
            <a:endParaRPr lang="en-US" dirty="0"/>
          </a:p>
        </p:txBody>
      </p:sp>
      <p:pic>
        <p:nvPicPr>
          <p:cNvPr id="1024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394129">
            <a:off x="1183281" y="3256013"/>
            <a:ext cx="5610225" cy="5295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532849">
            <a:off x="3800101" y="4922182"/>
            <a:ext cx="5158042" cy="53425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 Box 42"/>
          <p:cNvSpPr txBox="1">
            <a:spLocks noChangeArrowheads="1"/>
          </p:cNvSpPr>
          <p:nvPr/>
        </p:nvSpPr>
        <p:spPr bwMode="auto">
          <a:xfrm>
            <a:off x="602003" y="5376643"/>
            <a:ext cx="7939994" cy="523220"/>
          </a:xfrm>
          <a:prstGeom prst="rect">
            <a:avLst/>
          </a:prstGeom>
          <a:solidFill>
            <a:schemeClr val="bg1"/>
          </a:solidFill>
          <a:ln w="38100" algn="ctr">
            <a:solidFill>
              <a:schemeClr val="accent6">
                <a:lumMod val="50000"/>
              </a:schemeClr>
            </a:solidFill>
            <a:miter lim="800000"/>
            <a:headEnd/>
            <a:tailEnd/>
          </a:ln>
          <a:effectLst>
            <a:glow rad="228600">
              <a:schemeClr val="accent2">
                <a:satMod val="175000"/>
                <a:alpha val="40000"/>
              </a:schemeClr>
            </a:glow>
            <a:outerShdw dist="107763" dir="2700000" algn="ctr" rotWithShape="0">
              <a:schemeClr val="bg2">
                <a:alpha val="50000"/>
              </a:schemeClr>
            </a:outerShdw>
          </a:effectLst>
        </p:spPr>
        <p:txBody>
          <a:bodyPr wrap="none">
            <a:spAutoFit/>
          </a:bodyPr>
          <a:lstStyle/>
          <a:p>
            <a:pPr algn="l"/>
            <a:r>
              <a:rPr lang="en-US" sz="2800" dirty="0">
                <a:solidFill>
                  <a:srgbClr val="FFFF00"/>
                </a:solidFill>
                <a:latin typeface="Arial" panose="020B0604020202020204" pitchFamily="34" charset="0"/>
                <a:cs typeface="Arial" panose="020B0604020202020204" pitchFamily="34" charset="0"/>
              </a:rPr>
              <a:t>GPUs and accelerators benefit from transactions</a:t>
            </a:r>
          </a:p>
        </p:txBody>
      </p:sp>
    </p:spTree>
    <p:extLst>
      <p:ext uri="{BB962C8B-B14F-4D97-AF65-F5344CB8AC3E}">
        <p14:creationId xmlns:p14="http://schemas.microsoft.com/office/powerpoint/2010/main" val="200704089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EC676077-9BBE-4665-AFEC-9A25D283D224}" type="slidenum">
              <a:rPr lang="he-IL" smtClean="0"/>
              <a:pPr>
                <a:defRPr/>
              </a:pPr>
              <a:t>113</a:t>
            </a:fld>
            <a:endParaRPr lang="en-US"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36" y="-175318"/>
            <a:ext cx="9295073" cy="72086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 Box 42"/>
          <p:cNvSpPr txBox="1">
            <a:spLocks noChangeArrowheads="1"/>
          </p:cNvSpPr>
          <p:nvPr/>
        </p:nvSpPr>
        <p:spPr bwMode="auto">
          <a:xfrm>
            <a:off x="1340186" y="5376643"/>
            <a:ext cx="6880410" cy="954107"/>
          </a:xfrm>
          <a:prstGeom prst="rect">
            <a:avLst/>
          </a:prstGeom>
          <a:solidFill>
            <a:schemeClr val="bg1"/>
          </a:solidFill>
          <a:ln w="38100" algn="ctr">
            <a:solidFill>
              <a:schemeClr val="accent6">
                <a:lumMod val="50000"/>
              </a:schemeClr>
            </a:solidFill>
            <a:miter lim="800000"/>
            <a:headEnd/>
            <a:tailEnd/>
          </a:ln>
          <a:effectLst>
            <a:glow rad="228600">
              <a:schemeClr val="accent2">
                <a:satMod val="175000"/>
                <a:alpha val="40000"/>
              </a:schemeClr>
            </a:glow>
            <a:outerShdw dist="107763" dir="2700000" algn="ctr" rotWithShape="0">
              <a:schemeClr val="bg2">
                <a:alpha val="50000"/>
              </a:schemeClr>
            </a:outerShdw>
          </a:effectLst>
        </p:spPr>
        <p:txBody>
          <a:bodyPr wrap="none">
            <a:spAutoFit/>
          </a:bodyPr>
          <a:lstStyle/>
          <a:p>
            <a:pPr algn="l"/>
            <a:r>
              <a:rPr lang="en-US" sz="2800" dirty="0">
                <a:solidFill>
                  <a:srgbClr val="FFFF00"/>
                </a:solidFill>
                <a:latin typeface="Arial" pitchFamily="34" charset="0"/>
                <a:cs typeface="Arial" pitchFamily="34" charset="0"/>
              </a:rPr>
              <a:t>TM can simplify operating system kernels,</a:t>
            </a:r>
          </a:p>
          <a:p>
            <a:r>
              <a:rPr lang="en-US" sz="2800" dirty="0">
                <a:solidFill>
                  <a:srgbClr val="FFFF00"/>
                </a:solidFill>
                <a:latin typeface="Arial" pitchFamily="34" charset="0"/>
                <a:cs typeface="Arial" pitchFamily="34" charset="0"/>
              </a:rPr>
              <a:t>device drivers, security …</a:t>
            </a:r>
          </a:p>
        </p:txBody>
      </p:sp>
    </p:spTree>
    <p:extLst>
      <p:ext uri="{BB962C8B-B14F-4D97-AF65-F5344CB8AC3E}">
        <p14:creationId xmlns:p14="http://schemas.microsoft.com/office/powerpoint/2010/main" val="2255543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7E8BA0C2-340A-4CA4-A89A-7255129FDB5F}" type="slidenum">
              <a:rPr lang="he-IL" smtClean="0"/>
              <a:pPr>
                <a:defRPr/>
              </a:pPr>
              <a:t>114</a:t>
            </a:fld>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766" y="-130533"/>
            <a:ext cx="9213533" cy="71190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 Box 42"/>
          <p:cNvSpPr txBox="1">
            <a:spLocks noChangeArrowheads="1"/>
          </p:cNvSpPr>
          <p:nvPr/>
        </p:nvSpPr>
        <p:spPr bwMode="auto">
          <a:xfrm>
            <a:off x="1606541" y="5376643"/>
            <a:ext cx="5930919" cy="523220"/>
          </a:xfrm>
          <a:prstGeom prst="rect">
            <a:avLst/>
          </a:prstGeom>
          <a:solidFill>
            <a:schemeClr val="bg1"/>
          </a:solidFill>
          <a:ln w="38100" algn="ctr">
            <a:solidFill>
              <a:schemeClr val="accent6">
                <a:lumMod val="50000"/>
              </a:schemeClr>
            </a:solidFill>
            <a:miter lim="800000"/>
            <a:headEnd/>
            <a:tailEnd/>
          </a:ln>
          <a:effectLst>
            <a:glow rad="228600">
              <a:schemeClr val="accent2">
                <a:satMod val="175000"/>
                <a:alpha val="40000"/>
              </a:schemeClr>
            </a:glow>
            <a:outerShdw dist="107763" dir="2700000" algn="ctr" rotWithShape="0">
              <a:schemeClr val="bg2">
                <a:alpha val="50000"/>
              </a:schemeClr>
            </a:outerShdw>
          </a:effectLst>
        </p:spPr>
        <p:txBody>
          <a:bodyPr wrap="none">
            <a:spAutoFit/>
          </a:bodyPr>
          <a:lstStyle/>
          <a:p>
            <a:pPr algn="l"/>
            <a:r>
              <a:rPr lang="en-US" sz="2800" dirty="0">
                <a:solidFill>
                  <a:srgbClr val="FFFF00"/>
                </a:solidFill>
                <a:latin typeface="Arial" panose="020B0604020202020204" pitchFamily="34" charset="0"/>
                <a:cs typeface="Arial" panose="020B0604020202020204" pitchFamily="34" charset="0"/>
              </a:rPr>
              <a:t>Transaction-Friendly data structures</a:t>
            </a:r>
          </a:p>
        </p:txBody>
      </p:sp>
    </p:spTree>
    <p:extLst>
      <p:ext uri="{BB962C8B-B14F-4D97-AF65-F5344CB8AC3E}">
        <p14:creationId xmlns:p14="http://schemas.microsoft.com/office/powerpoint/2010/main" val="385965829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7E8BA0C2-340A-4CA4-A89A-7255129FDB5F}" type="slidenum">
              <a:rPr lang="he-IL" smtClean="0"/>
              <a:pPr>
                <a:defRPr/>
              </a:pPr>
              <a:t>115</a:t>
            </a:fld>
            <a:endParaRPr lang="en-US" dirty="0"/>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364224">
            <a:off x="-450251" y="1465367"/>
            <a:ext cx="7496175" cy="6505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1010742">
            <a:off x="1728864" y="3940851"/>
            <a:ext cx="8534400" cy="4762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314156">
            <a:off x="755871" y="5789181"/>
            <a:ext cx="7962900" cy="4610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xt Box 42">
            <a:extLst>
              <a:ext uri="{FF2B5EF4-FFF2-40B4-BE49-F238E27FC236}">
                <a16:creationId xmlns:a16="http://schemas.microsoft.com/office/drawing/2014/main" id="{56ACEB62-F851-4277-AD7F-7D8F84B7FE30}"/>
              </a:ext>
            </a:extLst>
          </p:cNvPr>
          <p:cNvSpPr txBox="1">
            <a:spLocks noChangeArrowheads="1"/>
          </p:cNvSpPr>
          <p:nvPr/>
        </p:nvSpPr>
        <p:spPr bwMode="auto">
          <a:xfrm>
            <a:off x="1960837" y="2358314"/>
            <a:ext cx="5222327" cy="523220"/>
          </a:xfrm>
          <a:prstGeom prst="rect">
            <a:avLst/>
          </a:prstGeom>
          <a:solidFill>
            <a:schemeClr val="bg1"/>
          </a:solidFill>
          <a:ln w="38100" algn="ctr">
            <a:solidFill>
              <a:schemeClr val="accent6">
                <a:lumMod val="50000"/>
              </a:schemeClr>
            </a:solidFill>
            <a:miter lim="800000"/>
            <a:headEnd/>
            <a:tailEnd/>
          </a:ln>
          <a:effectLst>
            <a:glow rad="228600">
              <a:schemeClr val="accent2">
                <a:satMod val="175000"/>
                <a:alpha val="40000"/>
              </a:schemeClr>
            </a:glow>
            <a:outerShdw dist="107763" dir="2700000" algn="ctr" rotWithShape="0">
              <a:schemeClr val="bg2">
                <a:alpha val="50000"/>
              </a:schemeClr>
            </a:outerShdw>
          </a:effectLst>
        </p:spPr>
        <p:txBody>
          <a:bodyPr wrap="none">
            <a:spAutoFit/>
          </a:bodyPr>
          <a:lstStyle/>
          <a:p>
            <a:pPr algn="l"/>
            <a:r>
              <a:rPr lang="en-US" sz="2800" dirty="0">
                <a:solidFill>
                  <a:srgbClr val="FFFF00"/>
                </a:solidFill>
                <a:latin typeface="Arial" panose="020B0604020202020204" pitchFamily="34" charset="0"/>
                <a:cs typeface="Arial" panose="020B0604020202020204" pitchFamily="34" charset="0"/>
              </a:rPr>
              <a:t>Computer Architecture Support!</a:t>
            </a:r>
          </a:p>
        </p:txBody>
      </p:sp>
    </p:spTree>
    <p:extLst>
      <p:ext uri="{BB962C8B-B14F-4D97-AF65-F5344CB8AC3E}">
        <p14:creationId xmlns:p14="http://schemas.microsoft.com/office/powerpoint/2010/main" val="78056650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EC676077-9BBE-4665-AFEC-9A25D283D224}" type="slidenum">
              <a:rPr lang="he-IL" smtClean="0"/>
              <a:pPr>
                <a:defRPr/>
              </a:pPr>
              <a:t>116</a:t>
            </a:fld>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004" y="-30922"/>
            <a:ext cx="9312008" cy="60800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5130819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5"/>
          <p:cNvSpPr>
            <a:spLocks noGrp="1" noChangeArrowheads="1"/>
          </p:cNvSpPr>
          <p:nvPr>
            <p:ph type="ftr" sz="quarter" idx="4294967295"/>
          </p:nvPr>
        </p:nvSpPr>
        <p:spPr bwMode="auto">
          <a:xfrm>
            <a:off x="3124200" y="6248400"/>
            <a:ext cx="2895600" cy="457200"/>
          </a:xfrm>
          <a:prstGeom prst="rect">
            <a:avLst/>
          </a:prstGeom>
          <a:noFill/>
          <a:ln>
            <a:miter lim="800000"/>
            <a:headEnd/>
            <a:tailEnd/>
          </a:ln>
        </p:spPr>
        <p:txBody>
          <a:bodyPr/>
          <a:lstStyle/>
          <a:p>
            <a:r>
              <a:rPr lang="en-US" sz="1400" dirty="0">
                <a:solidFill>
                  <a:schemeClr val="tx1"/>
                </a:solidFill>
                <a:latin typeface="Arial" pitchFamily="34" charset="0"/>
              </a:rPr>
              <a:t>Art of Multiprocessor Programming</a:t>
            </a:r>
          </a:p>
        </p:txBody>
      </p:sp>
      <p:sp>
        <p:nvSpPr>
          <p:cNvPr id="74755" name="Rectangle 6"/>
          <p:cNvSpPr>
            <a:spLocks noGrp="1" noChangeArrowheads="1"/>
          </p:cNvSpPr>
          <p:nvPr>
            <p:ph type="sldNum" sz="quarter" idx="10"/>
          </p:nvPr>
        </p:nvSpPr>
        <p:spPr>
          <a:noFill/>
        </p:spPr>
        <p:txBody>
          <a:bodyPr/>
          <a:lstStyle/>
          <a:p>
            <a:fld id="{BF8C6A4E-A4CB-4D22-A1FD-9D7EEAD5E4F9}" type="slidenum">
              <a:rPr lang="ar-SA" smtClean="0">
                <a:cs typeface="Arial" pitchFamily="34" charset="0"/>
              </a:rPr>
              <a:pPr/>
              <a:t>117</a:t>
            </a:fld>
            <a:endParaRPr lang="en-US" dirty="0">
              <a:cs typeface="Arial" pitchFamily="34" charset="0"/>
            </a:endParaRPr>
          </a:p>
        </p:txBody>
      </p:sp>
      <p:pic>
        <p:nvPicPr>
          <p:cNvPr id="74757" name="Picture 3"/>
          <p:cNvPicPr>
            <a:picLocks noChangeAspect="1" noChangeArrowheads="1"/>
          </p:cNvPicPr>
          <p:nvPr/>
        </p:nvPicPr>
        <p:blipFill>
          <a:blip r:embed="rId3" cstate="print"/>
          <a:srcRect/>
          <a:stretch>
            <a:fillRect/>
          </a:stretch>
        </p:blipFill>
        <p:spPr bwMode="auto">
          <a:xfrm>
            <a:off x="6634025" y="3013822"/>
            <a:ext cx="1939925" cy="2689225"/>
          </a:xfrm>
          <a:prstGeom prst="rect">
            <a:avLst/>
          </a:prstGeom>
          <a:noFill/>
          <a:ln w="38100" algn="ctr">
            <a:noFill/>
            <a:miter lim="800000"/>
            <a:headEnd/>
            <a:tailEnd/>
          </a:ln>
        </p:spPr>
      </p:pic>
      <p:sp>
        <p:nvSpPr>
          <p:cNvPr id="74758" name="Rectangle 4"/>
          <p:cNvSpPr>
            <a:spLocks noGrp="1" noChangeArrowheads="1"/>
          </p:cNvSpPr>
          <p:nvPr>
            <p:ph type="title"/>
          </p:nvPr>
        </p:nvSpPr>
        <p:spPr>
          <a:noFill/>
        </p:spPr>
        <p:txBody>
          <a:bodyPr/>
          <a:lstStyle/>
          <a:p>
            <a:r>
              <a:rPr lang="en-US" dirty="0"/>
              <a:t>I, for one, Welcome our new Multicore Overlords …</a:t>
            </a:r>
            <a:endParaRPr lang="en-GB" dirty="0"/>
          </a:p>
        </p:txBody>
      </p:sp>
      <p:sp>
        <p:nvSpPr>
          <p:cNvPr id="4" name="TextBox 3">
            <a:extLst>
              <a:ext uri="{FF2B5EF4-FFF2-40B4-BE49-F238E27FC236}">
                <a16:creationId xmlns:a16="http://schemas.microsoft.com/office/drawing/2014/main" id="{CC3696AF-9192-E971-96F7-B1C09BD4B44C}"/>
              </a:ext>
            </a:extLst>
          </p:cNvPr>
          <p:cNvSpPr txBox="1"/>
          <p:nvPr/>
        </p:nvSpPr>
        <p:spPr bwMode="auto">
          <a:xfrm>
            <a:off x="841387" y="2077105"/>
            <a:ext cx="6223178" cy="523220"/>
          </a:xfrm>
          <a:prstGeom prst="rect">
            <a:avLst/>
          </a:prstGeom>
          <a:solidFill>
            <a:schemeClr val="bg1"/>
          </a:solidFill>
          <a:ln w="76200">
            <a:solidFill>
              <a:srgbClr val="FF0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kern="0" dirty="0">
                <a:solidFill>
                  <a:srgbClr val="FFFF00"/>
                </a:solidFill>
              </a:rPr>
              <a:t>Multicore makes us rethink everything</a:t>
            </a:r>
          </a:p>
        </p:txBody>
      </p:sp>
      <p:sp>
        <p:nvSpPr>
          <p:cNvPr id="5" name="TextBox 4">
            <a:extLst>
              <a:ext uri="{FF2B5EF4-FFF2-40B4-BE49-F238E27FC236}">
                <a16:creationId xmlns:a16="http://schemas.microsoft.com/office/drawing/2014/main" id="{7C107270-46C8-34D7-5F74-DC9171365FFD}"/>
              </a:ext>
            </a:extLst>
          </p:cNvPr>
          <p:cNvSpPr txBox="1"/>
          <p:nvPr/>
        </p:nvSpPr>
        <p:spPr bwMode="auto">
          <a:xfrm>
            <a:off x="841387" y="3759271"/>
            <a:ext cx="4200189" cy="523220"/>
          </a:xfrm>
          <a:prstGeom prst="rect">
            <a:avLst/>
          </a:prstGeom>
          <a:solidFill>
            <a:schemeClr val="bg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kern="0" dirty="0">
                <a:solidFill>
                  <a:srgbClr val="FFFF00"/>
                </a:solidFill>
              </a:rPr>
              <a:t>But transactions might …</a:t>
            </a:r>
            <a:endParaRPr lang="en-US" sz="2800" dirty="0">
              <a:solidFill>
                <a:srgbClr val="FFFF00"/>
              </a:solidFill>
              <a:latin typeface="Arial" panose="020B0604020202020204" pitchFamily="34" charset="0"/>
              <a:cs typeface="Arial" panose="020B0604020202020204" pitchFamily="34" charset="0"/>
            </a:endParaRPr>
          </a:p>
        </p:txBody>
      </p:sp>
      <p:sp>
        <p:nvSpPr>
          <p:cNvPr id="6" name="TextBox 3">
            <a:extLst>
              <a:ext uri="{FF2B5EF4-FFF2-40B4-BE49-F238E27FC236}">
                <a16:creationId xmlns:a16="http://schemas.microsoft.com/office/drawing/2014/main" id="{380571FF-B139-3A4D-5085-F51100B3AE20}"/>
              </a:ext>
            </a:extLst>
          </p:cNvPr>
          <p:cNvSpPr txBox="1"/>
          <p:nvPr/>
        </p:nvSpPr>
        <p:spPr bwMode="auto">
          <a:xfrm>
            <a:off x="841387" y="2918188"/>
            <a:ext cx="5505033" cy="523220"/>
          </a:xfrm>
          <a:prstGeom prst="rect">
            <a:avLst/>
          </a:prstGeom>
          <a:solidFill>
            <a:schemeClr val="bg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kern="0" dirty="0">
                <a:solidFill>
                  <a:srgbClr val="FFFF00"/>
                </a:solidFill>
              </a:rPr>
              <a:t>Standard approaches won’t scale</a:t>
            </a:r>
            <a:endParaRPr lang="en-US" sz="2800" dirty="0">
              <a:solidFill>
                <a:srgbClr val="FFFF00"/>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11C178DF-4E51-92AB-3E12-3F24C9CFCEF9}"/>
              </a:ext>
            </a:extLst>
          </p:cNvPr>
          <p:cNvSpPr txBox="1"/>
          <p:nvPr/>
        </p:nvSpPr>
        <p:spPr bwMode="auto">
          <a:xfrm>
            <a:off x="841387" y="4600354"/>
            <a:ext cx="3361819" cy="523220"/>
          </a:xfrm>
          <a:prstGeom prst="rect">
            <a:avLst/>
          </a:prstGeom>
          <a:solidFill>
            <a:schemeClr val="bg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kern="0" dirty="0">
                <a:solidFill>
                  <a:srgbClr val="FFFF00"/>
                </a:solidFill>
              </a:rPr>
              <a:t>Plenty more to do…</a:t>
            </a:r>
            <a:endParaRPr lang="en-US" sz="2800" dirty="0">
              <a:solidFill>
                <a:srgbClr val="FFFF00"/>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377FC137-82C9-4E0D-5D35-C232581F1B55}"/>
              </a:ext>
            </a:extLst>
          </p:cNvPr>
          <p:cNvSpPr txBox="1"/>
          <p:nvPr/>
        </p:nvSpPr>
        <p:spPr bwMode="auto">
          <a:xfrm>
            <a:off x="841387" y="5441437"/>
            <a:ext cx="6763391" cy="523220"/>
          </a:xfrm>
          <a:prstGeom prst="rect">
            <a:avLst/>
          </a:prstGeom>
          <a:solidFill>
            <a:schemeClr val="bg1"/>
          </a:solidFill>
          <a:ln w="76200">
            <a:solidFill>
              <a:srgbClr val="0033CC"/>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kern="0" dirty="0">
                <a:solidFill>
                  <a:srgbClr val="FFFF00"/>
                </a:solidFill>
              </a:rPr>
              <a:t>Maybe </a:t>
            </a:r>
            <a:r>
              <a:rPr lang="en-US" sz="2800" b="1" i="1" kern="0" dirty="0">
                <a:solidFill>
                  <a:schemeClr val="tx1"/>
                </a:solidFill>
              </a:rPr>
              <a:t>you</a:t>
            </a:r>
            <a:r>
              <a:rPr lang="en-US" sz="2800" kern="0" dirty="0">
                <a:solidFill>
                  <a:srgbClr val="FFFF00"/>
                </a:solidFill>
              </a:rPr>
              <a:t> will make the breakthrough…</a:t>
            </a:r>
            <a:endParaRPr lang="en-US" sz="2800" dirty="0">
              <a:solidFill>
                <a:srgbClr val="FFFF00"/>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p:cNvSpPr>
            <a:spLocks noGrp="1"/>
          </p:cNvSpPr>
          <p:nvPr>
            <p:ph type="title"/>
          </p:nvPr>
        </p:nvSpPr>
        <p:spPr/>
        <p:txBody>
          <a:bodyPr/>
          <a:lstStyle/>
          <a:p>
            <a:r>
              <a:rPr lang="en-US" dirty="0"/>
              <a:t>Thanks ! </a:t>
            </a:r>
            <a:r>
              <a:rPr lang="he-IL"/>
              <a:t> </a:t>
            </a:r>
            <a:r>
              <a:rPr lang="he-IL" dirty="0"/>
              <a:t>תודה</a:t>
            </a:r>
            <a:r>
              <a:rPr lang="en-US" dirty="0"/>
              <a:t> </a:t>
            </a:r>
          </a:p>
        </p:txBody>
      </p:sp>
      <p:sp>
        <p:nvSpPr>
          <p:cNvPr id="75779" name="Footer Placeholder 3"/>
          <p:cNvSpPr>
            <a:spLocks noGrp="1"/>
          </p:cNvSpPr>
          <p:nvPr>
            <p:ph type="ftr" sz="quarter" idx="4294967295"/>
          </p:nvPr>
        </p:nvSpPr>
        <p:spPr bwMode="auto">
          <a:xfrm>
            <a:off x="3124200" y="6248400"/>
            <a:ext cx="2895600" cy="457200"/>
          </a:xfrm>
          <a:prstGeom prst="rect">
            <a:avLst/>
          </a:prstGeom>
          <a:noFill/>
          <a:ln>
            <a:miter lim="800000"/>
            <a:headEnd/>
            <a:tailEnd/>
          </a:ln>
        </p:spPr>
        <p:txBody>
          <a:bodyPr/>
          <a:lstStyle/>
          <a:p>
            <a:r>
              <a:rPr lang="en-US" sz="1400" dirty="0">
                <a:solidFill>
                  <a:schemeClr val="tx1"/>
                </a:solidFill>
                <a:latin typeface="Arial" pitchFamily="34" charset="0"/>
              </a:rPr>
              <a:t>Art of Multiprocessor Programming</a:t>
            </a:r>
          </a:p>
        </p:txBody>
      </p:sp>
      <p:sp>
        <p:nvSpPr>
          <p:cNvPr id="75780" name="Slide Number Placeholder 4"/>
          <p:cNvSpPr>
            <a:spLocks noGrp="1"/>
          </p:cNvSpPr>
          <p:nvPr>
            <p:ph type="sldNum" sz="quarter" idx="10"/>
          </p:nvPr>
        </p:nvSpPr>
        <p:spPr>
          <a:noFill/>
        </p:spPr>
        <p:txBody>
          <a:bodyPr/>
          <a:lstStyle/>
          <a:p>
            <a:fld id="{D2F3896D-2367-41B9-8598-24BC3D6493B9}" type="slidenum">
              <a:rPr lang="ar-SA" smtClean="0">
                <a:cs typeface="Arial" pitchFamily="34" charset="0"/>
              </a:rPr>
              <a:pPr/>
              <a:t>118</a:t>
            </a:fld>
            <a:endParaRPr lang="en-US" dirty="0">
              <a:cs typeface="Arial" pitchFamily="34" charset="0"/>
            </a:endParaRPr>
          </a:p>
        </p:txBody>
      </p:sp>
      <p:pic>
        <p:nvPicPr>
          <p:cNvPr id="75781" name="Picture 5" descr="9017_400.jpg"/>
          <p:cNvPicPr>
            <a:picLocks noGrp="1" noChangeAspect="1"/>
          </p:cNvPicPr>
          <p:nvPr isPhoto="1"/>
        </p:nvPicPr>
        <p:blipFill>
          <a:blip r:embed="rId3" cstate="print"/>
          <a:srcRect/>
          <a:stretch>
            <a:fillRect/>
          </a:stretch>
        </p:blipFill>
        <p:spPr bwMode="auto">
          <a:xfrm>
            <a:off x="1204913" y="1851025"/>
            <a:ext cx="6342062" cy="3932238"/>
          </a:xfrm>
          <a:prstGeom prst="rect">
            <a:avLst/>
          </a:prstGeom>
          <a:noFill/>
          <a:ln w="9525">
            <a:noFill/>
            <a:miter lim="800000"/>
            <a:headEnd/>
            <a:tailEnd/>
          </a:ln>
        </p:spPr>
      </p:pic>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Footer Placeholder 1"/>
          <p:cNvSpPr>
            <a:spLocks noGrp="1"/>
          </p:cNvSpPr>
          <p:nvPr>
            <p:ph type="ftr" sz="quarter" idx="10"/>
          </p:nvPr>
        </p:nvSpPr>
        <p:spPr>
          <a:xfrm>
            <a:off x="3267974" y="6241961"/>
            <a:ext cx="2608053" cy="457200"/>
          </a:xfrm>
          <a:noFill/>
        </p:spPr>
        <p:txBody>
          <a:bodyPr/>
          <a:lstStyle/>
          <a:p>
            <a:pPr algn="ctr"/>
            <a:r>
              <a:rPr lang="en-US" dirty="0"/>
              <a:t>Art of Multiprocessor Programming</a:t>
            </a:r>
          </a:p>
        </p:txBody>
      </p:sp>
      <p:sp>
        <p:nvSpPr>
          <p:cNvPr id="65539" name="Slide Number Placeholder 2"/>
          <p:cNvSpPr>
            <a:spLocks noGrp="1"/>
          </p:cNvSpPr>
          <p:nvPr>
            <p:ph type="sldNum" sz="quarter" idx="11"/>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r" rtl="0" eaLnBrk="0" fontAlgn="base" hangingPunct="0">
              <a:spcBef>
                <a:spcPct val="0"/>
              </a:spcBef>
              <a:spcAft>
                <a:spcPct val="0"/>
              </a:spcAft>
              <a:defRPr sz="1400" b="0" kern="1200">
                <a:solidFill>
                  <a:schemeClr val="tx1"/>
                </a:solidFill>
                <a:latin typeface="Arial" pitchFamily="34" charset="0"/>
                <a:ea typeface="+mn-ea"/>
                <a:cs typeface="Arial" charset="0"/>
              </a:defRPr>
            </a:lvl1pPr>
            <a:lvl2pPr marL="457200" algn="l" rtl="0" eaLnBrk="0" fontAlgn="base" hangingPunct="0">
              <a:spcBef>
                <a:spcPct val="0"/>
              </a:spcBef>
              <a:spcAft>
                <a:spcPct val="0"/>
              </a:spcAft>
              <a:defRPr sz="4400" b="1" kern="1200">
                <a:solidFill>
                  <a:srgbClr val="0000FF"/>
                </a:solidFill>
                <a:latin typeface="Comic Sans MS" pitchFamily="66" charset="0"/>
                <a:ea typeface="+mn-ea"/>
                <a:cs typeface="+mn-cs"/>
              </a:defRPr>
            </a:lvl2pPr>
            <a:lvl3pPr marL="914400" algn="l" rtl="0" eaLnBrk="0" fontAlgn="base" hangingPunct="0">
              <a:spcBef>
                <a:spcPct val="0"/>
              </a:spcBef>
              <a:spcAft>
                <a:spcPct val="0"/>
              </a:spcAft>
              <a:defRPr sz="4400" b="1" kern="1200">
                <a:solidFill>
                  <a:srgbClr val="0000FF"/>
                </a:solidFill>
                <a:latin typeface="Comic Sans MS" pitchFamily="66" charset="0"/>
                <a:ea typeface="+mn-ea"/>
                <a:cs typeface="+mn-cs"/>
              </a:defRPr>
            </a:lvl3pPr>
            <a:lvl4pPr marL="1371600" algn="l" rtl="0" eaLnBrk="0" fontAlgn="base" hangingPunct="0">
              <a:spcBef>
                <a:spcPct val="0"/>
              </a:spcBef>
              <a:spcAft>
                <a:spcPct val="0"/>
              </a:spcAft>
              <a:defRPr sz="4400" b="1" kern="1200">
                <a:solidFill>
                  <a:srgbClr val="0000FF"/>
                </a:solidFill>
                <a:latin typeface="Comic Sans MS" pitchFamily="66" charset="0"/>
                <a:ea typeface="+mn-ea"/>
                <a:cs typeface="+mn-cs"/>
              </a:defRPr>
            </a:lvl4pPr>
            <a:lvl5pPr marL="1828800" algn="l" rtl="0" eaLnBrk="0" fontAlgn="base" hangingPunct="0">
              <a:spcBef>
                <a:spcPct val="0"/>
              </a:spcBef>
              <a:spcAft>
                <a:spcPct val="0"/>
              </a:spcAft>
              <a:defRPr sz="4400" b="1" kern="1200">
                <a:solidFill>
                  <a:srgbClr val="0000FF"/>
                </a:solidFill>
                <a:latin typeface="Comic Sans MS" pitchFamily="66" charset="0"/>
                <a:ea typeface="+mn-ea"/>
                <a:cs typeface="+mn-cs"/>
              </a:defRPr>
            </a:lvl5pPr>
            <a:lvl6pPr marL="2286000" algn="l" defTabSz="914400" rtl="0" eaLnBrk="1" latinLnBrk="0" hangingPunct="1">
              <a:defRPr sz="4400" b="1" kern="1200">
                <a:solidFill>
                  <a:srgbClr val="0000FF"/>
                </a:solidFill>
                <a:latin typeface="Comic Sans MS" pitchFamily="66" charset="0"/>
                <a:ea typeface="+mn-ea"/>
                <a:cs typeface="+mn-cs"/>
              </a:defRPr>
            </a:lvl6pPr>
            <a:lvl7pPr marL="2743200" algn="l" defTabSz="914400" rtl="0" eaLnBrk="1" latinLnBrk="0" hangingPunct="1">
              <a:defRPr sz="4400" b="1" kern="1200">
                <a:solidFill>
                  <a:srgbClr val="0000FF"/>
                </a:solidFill>
                <a:latin typeface="Comic Sans MS" pitchFamily="66" charset="0"/>
                <a:ea typeface="+mn-ea"/>
                <a:cs typeface="+mn-cs"/>
              </a:defRPr>
            </a:lvl7pPr>
            <a:lvl8pPr marL="3200400" algn="l" defTabSz="914400" rtl="0" eaLnBrk="1" latinLnBrk="0" hangingPunct="1">
              <a:defRPr sz="4400" b="1" kern="1200">
                <a:solidFill>
                  <a:srgbClr val="0000FF"/>
                </a:solidFill>
                <a:latin typeface="Comic Sans MS" pitchFamily="66" charset="0"/>
                <a:ea typeface="+mn-ea"/>
                <a:cs typeface="+mn-cs"/>
              </a:defRPr>
            </a:lvl8pPr>
            <a:lvl9pPr marL="3657600" algn="l" defTabSz="914400" rtl="0" eaLnBrk="1" latinLnBrk="0" hangingPunct="1">
              <a:defRPr sz="4400" b="1" kern="1200">
                <a:solidFill>
                  <a:srgbClr val="0000FF"/>
                </a:solidFill>
                <a:latin typeface="Comic Sans MS" pitchFamily="66" charset="0"/>
                <a:ea typeface="+mn-ea"/>
                <a:cs typeface="+mn-cs"/>
              </a:defRPr>
            </a:lvl9pPr>
          </a:lstStyle>
          <a:p>
            <a:pPr>
              <a:defRPr/>
            </a:pPr>
            <a:fld id="{24BD677B-7DC9-488F-B2B3-358741983B56}" type="slidenum">
              <a:rPr lang="ar-SA" smtClean="0"/>
              <a:pPr>
                <a:defRPr/>
              </a:pPr>
              <a:t>119</a:t>
            </a:fld>
            <a:endParaRPr lang="en-US" dirty="0"/>
          </a:p>
        </p:txBody>
      </p:sp>
      <p:sp>
        <p:nvSpPr>
          <p:cNvPr id="65540" name="Rectangle 2"/>
          <p:cNvSpPr>
            <a:spLocks noChangeArrowheads="1"/>
          </p:cNvSpPr>
          <p:nvPr/>
        </p:nvSpPr>
        <p:spPr bwMode="auto">
          <a:xfrm>
            <a:off x="0" y="-6439"/>
            <a:ext cx="9144000" cy="1200329"/>
          </a:xfrm>
          <a:prstGeom prst="rect">
            <a:avLst/>
          </a:prstGeom>
          <a:noFill/>
          <a:ln w="9525">
            <a:noFill/>
            <a:miter lim="800000"/>
            <a:headEnd/>
            <a:tailEnd/>
          </a:ln>
        </p:spPr>
        <p:txBody>
          <a:bodyPr anchor="ctr">
            <a:spAutoFit/>
          </a:bodyPr>
          <a:lstStyle/>
          <a:p>
            <a:r>
              <a:rPr lang="en-US" sz="2400" b="0" dirty="0">
                <a:solidFill>
                  <a:schemeClr val="tx1"/>
                </a:solidFill>
                <a:latin typeface="Arial" pitchFamily="34" charset="0"/>
                <a:hlinkClick r:id="rId3"/>
              </a:rPr>
              <a:t>  </a:t>
            </a:r>
            <a:r>
              <a:rPr lang="en-US" sz="1800" b="0" dirty="0">
                <a:solidFill>
                  <a:schemeClr val="tx1"/>
                </a:solidFill>
                <a:latin typeface="Arial" pitchFamily="34" charset="0"/>
              </a:rPr>
              <a:t> </a:t>
            </a:r>
            <a:r>
              <a:rPr lang="en-US" sz="2400" b="0" dirty="0">
                <a:solidFill>
                  <a:schemeClr val="tx1"/>
                </a:solidFill>
                <a:latin typeface="Arial" pitchFamily="34" charset="0"/>
              </a:rPr>
              <a:t>        </a:t>
            </a:r>
            <a:br>
              <a:rPr lang="en-US" sz="2400" b="0" dirty="0">
                <a:solidFill>
                  <a:schemeClr val="tx1"/>
                </a:solidFill>
                <a:latin typeface="Arial" pitchFamily="34" charset="0"/>
              </a:rPr>
            </a:br>
            <a:r>
              <a:rPr lang="en-US" sz="2400" b="0" dirty="0">
                <a:solidFill>
                  <a:schemeClr val="tx1"/>
                </a:solidFill>
                <a:latin typeface="Arial" pitchFamily="34" charset="0"/>
              </a:rPr>
              <a:t>This work is licensed under a </a:t>
            </a:r>
            <a:r>
              <a:rPr lang="en-US" sz="2400" b="0" dirty="0">
                <a:solidFill>
                  <a:srgbClr val="FF0066"/>
                </a:solidFill>
                <a:latin typeface="Arial" pitchFamily="34" charset="0"/>
                <a:hlinkClick r:id="rId3"/>
              </a:rPr>
              <a:t>Creative Commons Attribution-ShareAlike 2.5 License</a:t>
            </a:r>
            <a:r>
              <a:rPr lang="en-US" sz="2400" b="0" dirty="0">
                <a:solidFill>
                  <a:srgbClr val="FF0066"/>
                </a:solidFill>
                <a:latin typeface="Arial" pitchFamily="34" charset="0"/>
              </a:rPr>
              <a:t>. </a:t>
            </a:r>
          </a:p>
        </p:txBody>
      </p:sp>
      <p:pic>
        <p:nvPicPr>
          <p:cNvPr id="65541" name="Picture 3" descr="Creative Commons License">
            <a:hlinkClick r:id="rId3"/>
          </p:cNvPr>
          <p:cNvPicPr>
            <a:picLocks noChangeAspect="1" noChangeArrowheads="1"/>
          </p:cNvPicPr>
          <p:nvPr/>
        </p:nvPicPr>
        <p:blipFill>
          <a:blip r:embed="rId4" cstate="print"/>
          <a:srcRect/>
          <a:stretch>
            <a:fillRect/>
          </a:stretch>
        </p:blipFill>
        <p:spPr bwMode="auto">
          <a:xfrm>
            <a:off x="182563" y="46038"/>
            <a:ext cx="838200" cy="295275"/>
          </a:xfrm>
          <a:prstGeom prst="rect">
            <a:avLst/>
          </a:prstGeom>
          <a:noFill/>
          <a:ln w="9525">
            <a:noFill/>
            <a:miter lim="800000"/>
            <a:headEnd/>
            <a:tailEnd/>
          </a:ln>
        </p:spPr>
      </p:pic>
      <p:sp>
        <p:nvSpPr>
          <p:cNvPr id="65542" name="Rectangle 4"/>
          <p:cNvSpPr>
            <a:spLocks noChangeArrowheads="1"/>
          </p:cNvSpPr>
          <p:nvPr/>
        </p:nvSpPr>
        <p:spPr bwMode="auto">
          <a:xfrm>
            <a:off x="684213" y="1341438"/>
            <a:ext cx="7772400" cy="4752975"/>
          </a:xfrm>
          <a:prstGeom prst="rect">
            <a:avLst/>
          </a:prstGeom>
          <a:noFill/>
          <a:ln w="9525">
            <a:noFill/>
            <a:miter lim="800000"/>
            <a:headEnd/>
            <a:tailEnd/>
          </a:ln>
        </p:spPr>
        <p:txBody>
          <a:bodyPr/>
          <a:lstStyle/>
          <a:p>
            <a:pPr marL="342900" indent="-342900" algn="l">
              <a:lnSpc>
                <a:spcPct val="80000"/>
              </a:lnSpc>
              <a:spcBef>
                <a:spcPct val="20000"/>
              </a:spcBef>
              <a:buFontTx/>
              <a:buChar char="•"/>
            </a:pPr>
            <a:r>
              <a:rPr lang="en-US" sz="1800" dirty="0">
                <a:solidFill>
                  <a:schemeClr val="tx1"/>
                </a:solidFill>
                <a:latin typeface="Lucida Sans" pitchFamily="34" charset="0"/>
              </a:rPr>
              <a:t>You are free</a:t>
            </a:r>
            <a:r>
              <a:rPr lang="en-US" sz="1800" b="0" dirty="0">
                <a:solidFill>
                  <a:schemeClr val="tx1"/>
                </a:solidFill>
                <a:latin typeface="Lucida Sans" pitchFamily="34" charset="0"/>
              </a:rPr>
              <a:t>:</a:t>
            </a:r>
          </a:p>
          <a:p>
            <a:pPr marL="742950" lvl="1" indent="-285750" algn="l">
              <a:lnSpc>
                <a:spcPct val="80000"/>
              </a:lnSpc>
              <a:spcBef>
                <a:spcPct val="20000"/>
              </a:spcBef>
              <a:buFontTx/>
              <a:buChar char="–"/>
            </a:pPr>
            <a:r>
              <a:rPr lang="en-US" sz="1800" dirty="0">
                <a:solidFill>
                  <a:schemeClr val="tx1"/>
                </a:solidFill>
                <a:latin typeface="Lucida Sans" pitchFamily="34" charset="0"/>
              </a:rPr>
              <a:t>to Share</a:t>
            </a:r>
            <a:r>
              <a:rPr lang="en-US" sz="1800" b="0" dirty="0">
                <a:solidFill>
                  <a:schemeClr val="tx1"/>
                </a:solidFill>
                <a:latin typeface="Lucida Sans" pitchFamily="34" charset="0"/>
              </a:rPr>
              <a:t> — to copy, distribute and transmit the work </a:t>
            </a:r>
          </a:p>
          <a:p>
            <a:pPr marL="742950" lvl="1" indent="-285750" algn="l">
              <a:lnSpc>
                <a:spcPct val="80000"/>
              </a:lnSpc>
              <a:spcBef>
                <a:spcPct val="20000"/>
              </a:spcBef>
              <a:buFontTx/>
              <a:buChar char="–"/>
            </a:pPr>
            <a:r>
              <a:rPr lang="en-US" sz="1800" dirty="0">
                <a:solidFill>
                  <a:schemeClr val="tx1"/>
                </a:solidFill>
                <a:latin typeface="Lucida Sans" pitchFamily="34" charset="0"/>
              </a:rPr>
              <a:t>to Remix</a:t>
            </a:r>
            <a:r>
              <a:rPr lang="en-US" sz="1800" b="0" dirty="0">
                <a:solidFill>
                  <a:schemeClr val="tx1"/>
                </a:solidFill>
                <a:latin typeface="Lucida Sans" pitchFamily="34" charset="0"/>
              </a:rPr>
              <a:t> — to adapt the work </a:t>
            </a:r>
          </a:p>
          <a:p>
            <a:pPr marL="342900" indent="-342900" algn="l">
              <a:lnSpc>
                <a:spcPct val="80000"/>
              </a:lnSpc>
              <a:spcBef>
                <a:spcPct val="20000"/>
              </a:spcBef>
              <a:buFontTx/>
              <a:buChar char="•"/>
            </a:pPr>
            <a:r>
              <a:rPr lang="en-US" sz="1800" dirty="0">
                <a:solidFill>
                  <a:schemeClr val="tx1"/>
                </a:solidFill>
                <a:latin typeface="Lucida Sans" pitchFamily="34" charset="0"/>
              </a:rPr>
              <a:t>Under the following conditions</a:t>
            </a:r>
            <a:r>
              <a:rPr lang="en-US" sz="1800" b="0" dirty="0">
                <a:solidFill>
                  <a:schemeClr val="tx1"/>
                </a:solidFill>
                <a:latin typeface="Lucida Sans" pitchFamily="34" charset="0"/>
              </a:rPr>
              <a:t>:</a:t>
            </a:r>
          </a:p>
          <a:p>
            <a:pPr marL="742950" lvl="1" indent="-285750" algn="l">
              <a:lnSpc>
                <a:spcPct val="80000"/>
              </a:lnSpc>
              <a:spcBef>
                <a:spcPct val="20000"/>
              </a:spcBef>
              <a:buFontTx/>
              <a:buChar char="–"/>
            </a:pPr>
            <a:r>
              <a:rPr lang="en-US" sz="1800" dirty="0">
                <a:solidFill>
                  <a:schemeClr val="tx1"/>
                </a:solidFill>
                <a:latin typeface="Lucida Sans" pitchFamily="34" charset="0"/>
              </a:rPr>
              <a:t>Attribution</a:t>
            </a:r>
            <a:r>
              <a:rPr lang="en-US" sz="1800" b="0" dirty="0">
                <a:solidFill>
                  <a:schemeClr val="tx1"/>
                </a:solidFill>
                <a:latin typeface="Lucida Sans" pitchFamily="34" charset="0"/>
              </a:rPr>
              <a:t>. You must attribute the work to “The Art of Multiprocessor Programming” (but not in any way that suggests that the authors endorse you or your use of the work). </a:t>
            </a:r>
          </a:p>
          <a:p>
            <a:pPr marL="742950" lvl="1" indent="-285750" algn="l">
              <a:lnSpc>
                <a:spcPct val="80000"/>
              </a:lnSpc>
              <a:spcBef>
                <a:spcPct val="20000"/>
              </a:spcBef>
              <a:buFontTx/>
              <a:buChar char="–"/>
            </a:pPr>
            <a:r>
              <a:rPr lang="en-US" sz="1800" dirty="0">
                <a:solidFill>
                  <a:schemeClr val="tx1"/>
                </a:solidFill>
                <a:latin typeface="Lucida Sans" pitchFamily="34" charset="0"/>
              </a:rPr>
              <a:t>Share Alike</a:t>
            </a:r>
            <a:r>
              <a:rPr lang="en-US" sz="1800" b="0" dirty="0">
                <a:solidFill>
                  <a:schemeClr val="tx1"/>
                </a:solidFill>
                <a:latin typeface="Lucida Sans" pitchFamily="34" charset="0"/>
              </a:rPr>
              <a:t>. If you alter, transform, or build upon this work, you may distribute the resulting work only under the same, similar or a compatible license. </a:t>
            </a:r>
          </a:p>
          <a:p>
            <a:pPr marL="342900" indent="-342900" algn="l">
              <a:lnSpc>
                <a:spcPct val="80000"/>
              </a:lnSpc>
              <a:spcBef>
                <a:spcPct val="20000"/>
              </a:spcBef>
              <a:buFontTx/>
              <a:buChar char="•"/>
            </a:pPr>
            <a:r>
              <a:rPr lang="en-US" sz="1800" b="0" dirty="0">
                <a:solidFill>
                  <a:schemeClr val="tx1"/>
                </a:solidFill>
                <a:latin typeface="Lucida Sans" pitchFamily="34" charset="0"/>
              </a:rPr>
              <a:t>For any reuse or distribution, you must make clear to others the license terms of this work. The best way to do this is with a link to</a:t>
            </a:r>
          </a:p>
          <a:p>
            <a:pPr marL="742950" lvl="1" indent="-285750" algn="l">
              <a:lnSpc>
                <a:spcPct val="80000"/>
              </a:lnSpc>
              <a:spcBef>
                <a:spcPct val="20000"/>
              </a:spcBef>
              <a:buFontTx/>
              <a:buChar char="–"/>
            </a:pPr>
            <a:r>
              <a:rPr lang="en-US" sz="1800" b="0" dirty="0">
                <a:solidFill>
                  <a:schemeClr val="tx1"/>
                </a:solidFill>
                <a:latin typeface="Lucida Sans" pitchFamily="34" charset="0"/>
              </a:rPr>
              <a:t>http://creativecommons.org/licenses/by-sa/3.0/. </a:t>
            </a:r>
          </a:p>
          <a:p>
            <a:pPr marL="342900" indent="-342900" algn="l">
              <a:lnSpc>
                <a:spcPct val="80000"/>
              </a:lnSpc>
              <a:spcBef>
                <a:spcPct val="20000"/>
              </a:spcBef>
              <a:buFontTx/>
              <a:buChar char="•"/>
            </a:pPr>
            <a:r>
              <a:rPr lang="en-US" sz="1800" b="0" dirty="0">
                <a:solidFill>
                  <a:schemeClr val="tx1"/>
                </a:solidFill>
                <a:latin typeface="Lucida Sans" pitchFamily="34" charset="0"/>
              </a:rPr>
              <a:t>Any of the above conditions can be waived if you get permission from the copyright holder. </a:t>
            </a:r>
          </a:p>
          <a:p>
            <a:pPr marL="342900" indent="-342900" algn="l">
              <a:lnSpc>
                <a:spcPct val="80000"/>
              </a:lnSpc>
              <a:spcBef>
                <a:spcPct val="20000"/>
              </a:spcBef>
              <a:buFontTx/>
              <a:buChar char="•"/>
            </a:pPr>
            <a:r>
              <a:rPr lang="en-US" sz="1800" b="0" dirty="0">
                <a:solidFill>
                  <a:schemeClr val="tx1"/>
                </a:solidFill>
                <a:latin typeface="Lucida Sans" pitchFamily="34" charset="0"/>
              </a:rPr>
              <a:t>Nothing in this license impairs or restricts the author's moral rights. </a:t>
            </a:r>
          </a:p>
          <a:p>
            <a:pPr marL="342900" indent="-342900" algn="l">
              <a:lnSpc>
                <a:spcPct val="80000"/>
              </a:lnSpc>
              <a:spcBef>
                <a:spcPct val="20000"/>
              </a:spcBef>
              <a:buFontTx/>
              <a:buChar char="•"/>
            </a:pPr>
            <a:endParaRPr lang="en-US" sz="1800" b="0" dirty="0">
              <a:solidFill>
                <a:schemeClr val="tx1"/>
              </a:solidFill>
              <a:latin typeface="Lucida Sans" pitchFamily="34" charset="0"/>
            </a:endParaRPr>
          </a:p>
        </p:txBody>
      </p:sp>
    </p:spTree>
  </p:cSld>
  <p:clrMapOvr>
    <a:masterClrMapping/>
  </p:clrMapOvr>
</p:sld>
</file>

<file path=ppt/theme/theme1.xml><?xml version="1.0" encoding="utf-8"?>
<a:theme xmlns:a="http://schemas.openxmlformats.org/drawingml/2006/main" name="Blank Presentation">
  <a:themeElements>
    <a:clrScheme name="Blank Presentation.po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38100" cap="flat" cmpd="sng" algn="ctr">
          <a:solidFill>
            <a:schemeClr val="tx1"/>
          </a:solid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4000" b="0" i="0" u="none" strike="noStrike" cap="none" normalizeH="0" baseline="0" smtClean="0">
            <a:ln>
              <a:noFill/>
            </a:ln>
            <a:solidFill>
              <a:schemeClr val="tx2"/>
            </a:solidFill>
            <a:effectLst/>
            <a:latin typeface="Comic Sans MS" pitchFamily="66" charset="0"/>
          </a:defRPr>
        </a:defPPr>
      </a:lstStyle>
    </a:spDef>
    <a:lnDef>
      <a:spPr bwMode="auto">
        <a:xfrm>
          <a:off x="0" y="0"/>
          <a:ext cx="1" cy="1"/>
        </a:xfrm>
        <a:custGeom>
          <a:avLst/>
          <a:gdLst/>
          <a:ahLst/>
          <a:cxnLst/>
          <a:rect l="0" t="0" r="0" b="0"/>
          <a:pathLst/>
        </a:custGeom>
        <a:solidFill>
          <a:schemeClr val="accent1"/>
        </a:solidFill>
        <a:ln w="38100" cap="flat" cmpd="sng" algn="ctr">
          <a:solidFill>
            <a:schemeClr val="tx1"/>
          </a:solid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4000" b="0" i="0" u="none" strike="noStrike" cap="none" normalizeH="0" baseline="0" smtClean="0">
            <a:ln>
              <a:noFill/>
            </a:ln>
            <a:solidFill>
              <a:schemeClr val="tx2"/>
            </a:solidFill>
            <a:effectLst/>
            <a:latin typeface="Comic Sans MS" pitchFamily="66" charset="0"/>
          </a:defRPr>
        </a:defPPr>
      </a:lstStyle>
    </a:lnDef>
    <a:txDef>
      <a:spPr bwMode="auto">
        <a:noFill/>
        <a:ln w="76200">
          <a:solidFill>
            <a:srgbClr val="FF0000"/>
          </a:solidFill>
          <a:miter lim="800000"/>
          <a:headEnd/>
          <a:tailEnd/>
        </a:ln>
      </a:spPr>
      <a:bodyPr>
        <a:spAutoFit/>
      </a:bodyPr>
      <a:lstStyle>
        <a:defPPr algn="l">
          <a:defRPr sz="3200" b="1" dirty="0" smtClean="0">
            <a:solidFill>
              <a:srgbClr val="FFFF00"/>
            </a:solidFill>
            <a:latin typeface="Arial" panose="020B0604020202020204" pitchFamily="34" charset="0"/>
          </a:defRPr>
        </a:defPPr>
      </a:lstStyle>
    </a:txDef>
  </a:objectDefaults>
  <a:extraClrSchemeLst>
    <a:extraClrScheme>
      <a:clrScheme name="Blank Presentation.po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po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po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po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po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po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po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Office\Templates\Blank Presentation.pot</Template>
  <TotalTime>26361</TotalTime>
  <Words>4669</Words>
  <Application>Microsoft Office PowerPoint</Application>
  <PresentationFormat>Overhead</PresentationFormat>
  <Paragraphs>1160</Paragraphs>
  <Slides>119</Slides>
  <Notes>83</Notes>
  <HiddenSlides>16</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119</vt:i4>
      </vt:variant>
    </vt:vector>
  </HeadingPairs>
  <TitlesOfParts>
    <vt:vector size="128" baseType="lpstr">
      <vt:lpstr>Courier New</vt:lpstr>
      <vt:lpstr>Consolas</vt:lpstr>
      <vt:lpstr>Comic Sans MS</vt:lpstr>
      <vt:lpstr>Arial</vt:lpstr>
      <vt:lpstr>CMR7</vt:lpstr>
      <vt:lpstr>Marlett</vt:lpstr>
      <vt:lpstr>Lucida Sans</vt:lpstr>
      <vt:lpstr>Cambria Math</vt:lpstr>
      <vt:lpstr>Blank Presentation</vt:lpstr>
      <vt:lpstr>PowerPoint Presentation</vt:lpstr>
      <vt:lpstr>Moore’s Law Literally</vt:lpstr>
      <vt:lpstr>Moore’s Law for Dummies</vt:lpstr>
      <vt:lpstr>Extinct: the Uniprocesor</vt:lpstr>
      <vt:lpstr>Extinct:  Shared Memory Multiprocessor (SMP)</vt:lpstr>
      <vt:lpstr>Meet the New Boss:  The Multicore Processor (CMP) </vt:lpstr>
      <vt:lpstr>Scaling before multicore</vt:lpstr>
      <vt:lpstr>Ideal Multicore Scaling</vt:lpstr>
      <vt:lpstr>Actual Multicore Scaling</vt:lpstr>
      <vt:lpstr>Amdahl’s Law</vt:lpstr>
      <vt:lpstr>Amdahl’s Law</vt:lpstr>
      <vt:lpstr>Amdahl’s Law</vt:lpstr>
      <vt:lpstr>Amdahl’s Law</vt:lpstr>
      <vt:lpstr>Amdahl’s Law</vt:lpstr>
      <vt:lpstr>Amdahl’s Law</vt:lpstr>
      <vt:lpstr>PowerPoint Presentation</vt:lpstr>
      <vt:lpstr>Example</vt:lpstr>
      <vt:lpstr>Example</vt:lpstr>
      <vt:lpstr>Example</vt:lpstr>
      <vt:lpstr>Example</vt:lpstr>
      <vt:lpstr>Example</vt:lpstr>
      <vt:lpstr>Example</vt:lpstr>
      <vt:lpstr>Diminishing Returns</vt:lpstr>
      <vt:lpstr>Locking</vt:lpstr>
      <vt:lpstr>Coarse-Grained Locking</vt:lpstr>
      <vt:lpstr>Fine-Grained Locking</vt:lpstr>
      <vt:lpstr>Locks do not tolerate faults</vt:lpstr>
      <vt:lpstr>Locking Relies on Conventions</vt:lpstr>
      <vt:lpstr>Simple Problems are hard</vt:lpstr>
      <vt:lpstr>Locks do not compose</vt:lpstr>
      <vt:lpstr>Locks do not compose</vt:lpstr>
      <vt:lpstr>Locks do not compose</vt:lpstr>
      <vt:lpstr>Monitor Wait and Signal</vt:lpstr>
      <vt:lpstr>Monitor Wait and Signal do not Compose</vt:lpstr>
      <vt:lpstr>The Transactional Manifesto</vt:lpstr>
      <vt:lpstr>Road Map</vt:lpstr>
      <vt:lpstr>Road Map</vt:lpstr>
      <vt:lpstr>Transactions</vt:lpstr>
      <vt:lpstr>Atomic blocks</vt:lpstr>
      <vt:lpstr>Atomic blocks</vt:lpstr>
      <vt:lpstr>A Double-Ended Queue</vt:lpstr>
      <vt:lpstr>A Double-Ended Queue</vt:lpstr>
      <vt:lpstr>Warning</vt:lpstr>
      <vt:lpstr>Composition?</vt:lpstr>
      <vt:lpstr>Composition?</vt:lpstr>
      <vt:lpstr>Conditional Waiting</vt:lpstr>
      <vt:lpstr>Composable Conditional Waiting</vt:lpstr>
      <vt:lpstr>Road Map</vt:lpstr>
      <vt:lpstr>Hardware Transactional Memory</vt:lpstr>
      <vt:lpstr>Standard Cache Coherence</vt:lpstr>
      <vt:lpstr>Standard Cache Coherence</vt:lpstr>
      <vt:lpstr>Standard Cache Coherence</vt:lpstr>
      <vt:lpstr>Standard Cache Coherence</vt:lpstr>
      <vt:lpstr>Processor issues load</vt:lpstr>
      <vt:lpstr>Processor issues load</vt:lpstr>
      <vt:lpstr>Another processor issues load</vt:lpstr>
      <vt:lpstr>Another processor issues load</vt:lpstr>
      <vt:lpstr>Other processor responds</vt:lpstr>
      <vt:lpstr>Modify Cached Data</vt:lpstr>
      <vt:lpstr>Invalidate everyone else’s cached data</vt:lpstr>
      <vt:lpstr>Invalidate everyone else’s cached data</vt:lpstr>
      <vt:lpstr>Invalidate everyone else’s cached data</vt:lpstr>
      <vt:lpstr>Invalidate everyone else’s cached data</vt:lpstr>
      <vt:lpstr>Hardware Transactional Memory</vt:lpstr>
      <vt:lpstr>Hardware Transactional Memory</vt:lpstr>
      <vt:lpstr>Hardware Transactional Memory</vt:lpstr>
      <vt:lpstr>Hardware Transactional Memory</vt:lpstr>
      <vt:lpstr>Rewind</vt:lpstr>
      <vt:lpstr>Rewind</vt:lpstr>
      <vt:lpstr>Road Map</vt:lpstr>
      <vt:lpstr>PowerPoint Presentation</vt:lpstr>
      <vt:lpstr>Intel TSX</vt:lpstr>
      <vt:lpstr>Intel TSX</vt:lpstr>
      <vt:lpstr>Intel TSX</vt:lpstr>
      <vt:lpstr>Intel TSX</vt:lpstr>
      <vt:lpstr>Intel TSX</vt:lpstr>
      <vt:lpstr>Abort Codes</vt:lpstr>
      <vt:lpstr>Abort Codes</vt:lpstr>
      <vt:lpstr>Abort Codes</vt:lpstr>
      <vt:lpstr>Abort Codes</vt:lpstr>
      <vt:lpstr>Abort Codes</vt:lpstr>
      <vt:lpstr>Transaction too big? </vt:lpstr>
      <vt:lpstr>Transaction too slow?</vt:lpstr>
      <vt:lpstr>Just not in the mood?</vt:lpstr>
      <vt:lpstr>Hybrid Transactional Memory </vt:lpstr>
      <vt:lpstr>Hybrid Transactional Memory </vt:lpstr>
      <vt:lpstr>Hybrid Transactional Memory</vt:lpstr>
      <vt:lpstr>PowerPoint Presentation</vt:lpstr>
      <vt:lpstr>PowerPoint Presentation</vt:lpstr>
      <vt:lpstr>Lock Elision</vt:lpstr>
      <vt:lpstr>Lock Elision</vt:lpstr>
      <vt:lpstr>Lock Elision</vt:lpstr>
      <vt:lpstr>Lock Elision</vt:lpstr>
      <vt:lpstr>Lock Teleportation</vt:lpstr>
      <vt:lpstr>Hand-over-hand Locking</vt:lpstr>
      <vt:lpstr>Hand-over-hand Locking</vt:lpstr>
      <vt:lpstr>Hand-over-hand Locking</vt:lpstr>
      <vt:lpstr>Hand-over-hand Locking</vt:lpstr>
      <vt:lpstr>Removing a Node</vt:lpstr>
      <vt:lpstr>Removing a Node</vt:lpstr>
      <vt:lpstr>Removing a Node</vt:lpstr>
      <vt:lpstr>Lock Teleportation</vt:lpstr>
      <vt:lpstr>Lock Teleportation </vt:lpstr>
      <vt:lpstr>Lock Teleportation</vt:lpstr>
      <vt:lpstr>How Far to Teleport?</vt:lpstr>
      <vt:lpstr>How Far to Teleport?</vt:lpstr>
      <vt:lpstr>Road Map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 for one, Welcome our new Multicore Overlords …</vt:lpstr>
      <vt:lpstr>Thanks !  תודה </vt:lpstr>
      <vt:lpstr>PowerPoint Presentation</vt:lpstr>
    </vt:vector>
  </TitlesOfParts>
  <Company>Brown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 of Multiprocessor Programming</dc:title>
  <dc:creator>Maurice Herlihy</dc:creator>
  <cp:lastModifiedBy>Maurice Herlih</cp:lastModifiedBy>
  <cp:revision>398</cp:revision>
  <cp:lastPrinted>1999-05-13T01:42:18Z</cp:lastPrinted>
  <dcterms:created xsi:type="dcterms:W3CDTF">1999-05-12T13:47:53Z</dcterms:created>
  <dcterms:modified xsi:type="dcterms:W3CDTF">2024-12-05T15:13:08Z</dcterms:modified>
</cp:coreProperties>
</file>